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62" r:id="rId3"/>
    <p:sldId id="260" r:id="rId4"/>
    <p:sldId id="264" r:id="rId5"/>
    <p:sldId id="263" r:id="rId6"/>
    <p:sldId id="258" r:id="rId7"/>
    <p:sldId id="259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440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53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34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61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46045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27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77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5772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21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89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55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1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15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721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99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1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53AB915-10A3-4C46-9080-806F108FCFB0}" type="datetimeFigureOut">
              <a:rPr lang="en-US" smtClean="0"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9FD97-E0E5-4EC9-AE22-045CE891B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797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625464"/>
          </a:xfrm>
        </p:spPr>
        <p:txBody>
          <a:bodyPr/>
          <a:lstStyle/>
          <a:p>
            <a:pPr algn="ctr"/>
            <a:r>
              <a:rPr lang="en-US" b="1" dirty="0"/>
              <a:t>Taking </a:t>
            </a:r>
            <a:r>
              <a:rPr lang="en-US" b="1" dirty="0" smtClean="0"/>
              <a:t>it* </a:t>
            </a:r>
            <a:r>
              <a:rPr lang="en-US" b="1" dirty="0"/>
              <a:t>to the Stacks</a:t>
            </a:r>
            <a:r>
              <a:rPr lang="en-US" dirty="0"/>
              <a:t>:</a:t>
            </a:r>
            <a:br>
              <a:rPr lang="en-US" dirty="0"/>
            </a:br>
            <a:r>
              <a:rPr lang="en-US" sz="2800" dirty="0"/>
              <a:t>C</a:t>
            </a: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ollection inventory methods using portable scanners</a:t>
            </a:r>
          </a:p>
        </p:txBody>
      </p:sp>
      <p:pic>
        <p:nvPicPr>
          <p:cNvPr id="6" name="Content Placeholder 5" descr="&lt;strong&gt;bookstacks&lt;/strong&gt; — UW Libraries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0" b="22836"/>
          <a:stretch/>
        </p:blipFill>
        <p:spPr>
          <a:xfrm>
            <a:off x="2496601" y="2078182"/>
            <a:ext cx="6022717" cy="3679032"/>
          </a:xfrm>
        </p:spPr>
      </p:pic>
      <p:sp>
        <p:nvSpPr>
          <p:cNvPr id="2" name="TextBox 1"/>
          <p:cNvSpPr txBox="1"/>
          <p:nvPr/>
        </p:nvSpPr>
        <p:spPr>
          <a:xfrm>
            <a:off x="8569712" y="5798634"/>
            <a:ext cx="2843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Michael Magrath</a:t>
            </a:r>
          </a:p>
          <a:p>
            <a:r>
              <a:rPr lang="en-US" smtClean="0"/>
              <a:t>Stacks Management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5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11064"/>
          </a:xfrm>
        </p:spPr>
        <p:txBody>
          <a:bodyPr/>
          <a:lstStyle/>
          <a:p>
            <a:pPr algn="ctr"/>
            <a:r>
              <a:rPr lang="en-US" b="1" dirty="0" smtClean="0"/>
              <a:t>* Mini </a:t>
            </a:r>
            <a:r>
              <a:rPr lang="en-US" b="1" dirty="0"/>
              <a:t>barcode Reader</a:t>
            </a:r>
          </a:p>
        </p:txBody>
      </p:sp>
      <p:pic>
        <p:nvPicPr>
          <p:cNvPr id="4" name="Content Placeholder 3" descr="&lt;strong&gt;Symbol&lt;/strong&gt; &lt;strong&gt;CS3070&lt;/strong&gt; Mobile Barcode &lt;strong&gt;Scanner&lt;/strong&gt; | POSGuys.com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721" y="1658679"/>
            <a:ext cx="4720856" cy="3540642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183118-6060-4634-B1F9-518304749D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5162" y="3107643"/>
            <a:ext cx="2216980" cy="711064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F3A9833F-1227-4D08-8E9A-6BF1E28CCEAD}"/>
              </a:ext>
            </a:extLst>
          </p:cNvPr>
          <p:cNvSpPr/>
          <p:nvPr/>
        </p:nvSpPr>
        <p:spPr>
          <a:xfrm>
            <a:off x="6743687" y="322085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885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237859"/>
          </a:xfrm>
        </p:spPr>
        <p:txBody>
          <a:bodyPr/>
          <a:lstStyle/>
          <a:p>
            <a:r>
              <a:rPr lang="en-US" sz="3600" b="1" dirty="0"/>
              <a:t>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5807851" cy="4195481"/>
          </a:xfrm>
        </p:spPr>
        <p:txBody>
          <a:bodyPr>
            <a:normAutofit/>
          </a:bodyPr>
          <a:lstStyle/>
          <a:p>
            <a:r>
              <a:rPr lang="en-US" sz="3200" b="1" dirty="0"/>
              <a:t>Scan items in Stacks with portable scanner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3200" b="1" dirty="0" smtClean="0"/>
              <a:t>Rick works his magic on the list               </a:t>
            </a:r>
            <a:endParaRPr lang="en-US" sz="32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88152A-B9E9-4652-84FE-E0F4C2915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436" y="410612"/>
            <a:ext cx="1208871" cy="62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406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30814-A023-4022-BBA4-577257253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6" y="1"/>
            <a:ext cx="9086850" cy="533400"/>
          </a:xfrm>
        </p:spPr>
        <p:txBody>
          <a:bodyPr/>
          <a:lstStyle/>
          <a:p>
            <a:r>
              <a:rPr lang="en-US" sz="3200" b="1" dirty="0"/>
              <a:t>Original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C15791F-879B-4527-91F6-DF123FEBEE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47" y="619125"/>
            <a:ext cx="12078600" cy="587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012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BDE2C-EB25-4B75-BC53-AEEFE4E10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9334499" cy="584200"/>
          </a:xfrm>
        </p:spPr>
        <p:txBody>
          <a:bodyPr>
            <a:noAutofit/>
          </a:bodyPr>
          <a:lstStyle/>
          <a:p>
            <a:r>
              <a:rPr lang="en-US" sz="3200" b="1" dirty="0"/>
              <a:t>Trimmed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195EB42-417F-4E96-A3DF-1B4BE8E3FB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2975" y="506807"/>
            <a:ext cx="9107859" cy="630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853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385300" cy="507999"/>
          </a:xfrm>
        </p:spPr>
        <p:txBody>
          <a:bodyPr>
            <a:noAutofit/>
          </a:bodyPr>
          <a:lstStyle/>
          <a:p>
            <a:r>
              <a:rPr lang="en-US" sz="3200" b="1" dirty="0"/>
              <a:t>Sort by LC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5777" y="508000"/>
            <a:ext cx="8913135" cy="6187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778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931400" cy="546099"/>
          </a:xfrm>
        </p:spPr>
        <p:txBody>
          <a:bodyPr>
            <a:noAutofit/>
          </a:bodyPr>
          <a:lstStyle/>
          <a:p>
            <a:r>
              <a:rPr lang="en-US" sz="3200" b="1" dirty="0"/>
              <a:t>Problems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4600" y="522187"/>
            <a:ext cx="8569251" cy="6160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086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8900"/>
            <a:ext cx="9410699" cy="508000"/>
          </a:xfrm>
        </p:spPr>
        <p:txBody>
          <a:bodyPr/>
          <a:lstStyle/>
          <a:p>
            <a:r>
              <a:rPr lang="en-US" sz="3200" b="1" dirty="0"/>
              <a:t>Original Order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8874" y="709468"/>
            <a:ext cx="8955785" cy="605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02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206</TotalTime>
  <Words>38</Words>
  <Application>Microsoft Office PowerPoint</Application>
  <PresentationFormat>Widescreen</PresentationFormat>
  <Paragraphs>13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Tahoma</vt:lpstr>
      <vt:lpstr>Wingdings 3</vt:lpstr>
      <vt:lpstr>Ion</vt:lpstr>
      <vt:lpstr>Taking it* to the Stacks: Collection inventory methods using portable scanners</vt:lpstr>
      <vt:lpstr>* Mini barcode Reader</vt:lpstr>
      <vt:lpstr>Method</vt:lpstr>
      <vt:lpstr>Original</vt:lpstr>
      <vt:lpstr>Trimmed</vt:lpstr>
      <vt:lpstr>Sort by LC</vt:lpstr>
      <vt:lpstr>Problems</vt:lpstr>
      <vt:lpstr>Original Order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Paige</dc:creator>
  <cp:lastModifiedBy>Thomas Paige Circulation Manager</cp:lastModifiedBy>
  <cp:revision>25</cp:revision>
  <dcterms:created xsi:type="dcterms:W3CDTF">2018-05-11T15:25:19Z</dcterms:created>
  <dcterms:modified xsi:type="dcterms:W3CDTF">2018-05-21T16:10:16Z</dcterms:modified>
</cp:coreProperties>
</file>