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comments+xml" PartName="/ppt/comments/comment2.xml"/>
  <Override ContentType="application/vnd.openxmlformats-officedocument.presentationml.comments+xml" PartName="/ppt/comments/comment4.xml"/>
  <Override ContentType="application/vnd.openxmlformats-officedocument.presentationml.comments+xml" PartName="/ppt/comments/comment3.xml"/>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Lst>
  <p:sldSz cy="5143500" cx="9144000"/>
  <p:notesSz cx="6858000" cy="9144000"/>
  <p:embeddedFontLst>
    <p:embeddedFont>
      <p:font typeface="Roboto"/>
      <p:regular r:id="rId19"/>
      <p:bold r:id="rId20"/>
      <p:italic r:id="rId21"/>
      <p:boldItalic r:id="rId22"/>
    </p:embeddedFont>
    <p:embeddedFont>
      <p:font typeface="Source Code Pro"/>
      <p:regular r:id="rId23"/>
      <p:bold r:id="rId24"/>
    </p:embeddedFont>
    <p:embeddedFont>
      <p:font typeface="Oswald"/>
      <p:regular r:id="rId25"/>
      <p:bold r:id="rId26"/>
    </p:embeddedFont>
    <p:embeddedFont>
      <p:font typeface="Open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Author clrIdx="0" id="0" initials="" lastIdx="2" name="Kathleen Berry"/>
  <p:cmAuthor clrIdx="1" id="1" initials="" lastIdx="1" name="Maria Rios"/>
  <p:cmAuthor clrIdx="2" id="2" initials="" lastIdx="2" name="Jack Mulvaney"/>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bold.fntdata"/><Relationship Id="rId22" Type="http://schemas.openxmlformats.org/officeDocument/2006/relationships/font" Target="fonts/Roboto-boldItalic.fntdata"/><Relationship Id="rId21" Type="http://schemas.openxmlformats.org/officeDocument/2006/relationships/font" Target="fonts/Roboto-italic.fntdata"/><Relationship Id="rId24" Type="http://schemas.openxmlformats.org/officeDocument/2006/relationships/font" Target="fonts/SourceCodePro-bold.fntdata"/><Relationship Id="rId23" Type="http://schemas.openxmlformats.org/officeDocument/2006/relationships/font" Target="fonts/SourceCodePro-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commentAuthors" Target="commentAuthors.xml"/><Relationship Id="rId9" Type="http://schemas.openxmlformats.org/officeDocument/2006/relationships/slide" Target="slides/slide3.xml"/><Relationship Id="rId26" Type="http://schemas.openxmlformats.org/officeDocument/2006/relationships/font" Target="fonts/Oswald-bold.fntdata"/><Relationship Id="rId25" Type="http://schemas.openxmlformats.org/officeDocument/2006/relationships/font" Target="fonts/Oswald-regular.fntdata"/><Relationship Id="rId28" Type="http://schemas.openxmlformats.org/officeDocument/2006/relationships/font" Target="fonts/OpenSans-bold.fntdata"/><Relationship Id="rId27" Type="http://schemas.openxmlformats.org/officeDocument/2006/relationships/font" Target="fonts/OpenSans-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OpenSans-italic.fntdata"/><Relationship Id="rId7" Type="http://schemas.openxmlformats.org/officeDocument/2006/relationships/slide" Target="slides/slide1.xml"/><Relationship Id="rId8" Type="http://schemas.openxmlformats.org/officeDocument/2006/relationships/slide" Target="slides/slide2.xml"/><Relationship Id="rId30" Type="http://schemas.openxmlformats.org/officeDocument/2006/relationships/font" Target="fonts/OpenSans-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font" Target="fonts/Roboto-regular.fntdata"/><Relationship Id="rId18" Type="http://schemas.openxmlformats.org/officeDocument/2006/relationships/slide" Target="slides/slide12.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 authorId="0" idx="1" dt="2019-05-15T19:53:37.419">
    <p:pos x="259" y="2140"/>
    <p:text>Hey there! I am adding your presentation to the Box folder now so it is uploaded to Scholarworks, FYI!</p:text>
  </p:cm>
</p:cmLst>
</file>

<file path=ppt/comments/comment2.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 authorId="0" idx="2" dt="2019-05-13T20:34:37.202">
    <p:pos x="311" y="80"/>
    <p:text>the ERM workflows are occuring in more than just EBSCO systems. Maybe adjust that circle to make it more general?</p:text>
  </p:cm>
  <p:cm authorId="1" idx="1" dt="2019-05-13T20:34:37.202">
    <p:pos x="311" y="80"/>
    <p:text>A-ha! Thank you.</p:text>
  </p:cm>
</p:cmLst>
</file>

<file path=ppt/comments/comment3.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 authorId="2" idx="1" dt="2019-05-14T12:16:18.102">
    <p:pos x="0" y="477"/>
    <p:text>Something that might be interesting to highlight is that all three of these systems have different terminology. You activate resources in SFX, enable Metadata and CustomLinks in EDS, and Select titles and packages in HLM.</p:text>
  </p:cm>
</p:cmLst>
</file>

<file path=ppt/comments/comment4.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 authorId="2" idx="2" dt="2019-05-14T12:17:01.173">
    <p:pos x="0" y="477"/>
    <p:text>This actually happens before it makes it to Me (the previous slide happens after someone else has already completed the Aleph related steps.)</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 name="Shape 58"/>
        <p:cNvGrpSpPr/>
        <p:nvPr/>
      </p:nvGrpSpPr>
      <p:grpSpPr>
        <a:xfrm>
          <a:off x="0" y="0"/>
          <a:ext cx="0" cy="0"/>
          <a:chOff x="0" y="0"/>
          <a:chExt cx="0" cy="0"/>
        </a:xfrm>
      </p:grpSpPr>
      <p:sp>
        <p:nvSpPr>
          <p:cNvPr id="59" name="Google Shape;5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g59e017daee_0_9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59e017daee_0_9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Google Shape;129;g59e017daee_0_9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59e017daee_0_9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 name="Shape 135"/>
        <p:cNvGrpSpPr/>
        <p:nvPr/>
      </p:nvGrpSpPr>
      <p:grpSpPr>
        <a:xfrm>
          <a:off x="0" y="0"/>
          <a:ext cx="0" cy="0"/>
          <a:chOff x="0" y="0"/>
          <a:chExt cx="0" cy="0"/>
        </a:xfrm>
      </p:grpSpPr>
      <p:sp>
        <p:nvSpPr>
          <p:cNvPr id="136" name="Google Shape;136;g59e017daee_0_9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59e017daee_0_9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 name="Shape 64"/>
        <p:cNvGrpSpPr/>
        <p:nvPr/>
      </p:nvGrpSpPr>
      <p:grpSpPr>
        <a:xfrm>
          <a:off x="0" y="0"/>
          <a:ext cx="0" cy="0"/>
          <a:chOff x="0" y="0"/>
          <a:chExt cx="0" cy="0"/>
        </a:xfrm>
      </p:grpSpPr>
      <p:sp>
        <p:nvSpPr>
          <p:cNvPr id="65" name="Google Shape;65;g59e017daee_0_8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59e017daee_0_8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 name="Shape 72"/>
        <p:cNvGrpSpPr/>
        <p:nvPr/>
      </p:nvGrpSpPr>
      <p:grpSpPr>
        <a:xfrm>
          <a:off x="0" y="0"/>
          <a:ext cx="0" cy="0"/>
          <a:chOff x="0" y="0"/>
          <a:chExt cx="0" cy="0"/>
        </a:xfrm>
      </p:grpSpPr>
      <p:sp>
        <p:nvSpPr>
          <p:cNvPr id="73" name="Google Shape;73;g59e017daee_0_9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59e017daee_0_9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It’s important to learn the language so that you have a better technical understanding outside your area of subject specialty/expertise. Big area, so, I’m going to put this in the context of UMass specifically. /// </a:t>
            </a:r>
            <a:r>
              <a:rPr lang="en" sz="1050">
                <a:solidFill>
                  <a:srgbClr val="3C4043"/>
                </a:solidFill>
                <a:highlight>
                  <a:srgbClr val="FFFFFF"/>
                </a:highlight>
                <a:latin typeface="Roboto"/>
                <a:ea typeface="Roboto"/>
                <a:cs typeface="Roboto"/>
                <a:sym typeface="Roboto"/>
              </a:rPr>
              <a:t>the ERM workflows are occuring in more than just EBSCO systems. Maybe adjust that circle to make it more general?</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8" name="Shape 78"/>
        <p:cNvGrpSpPr/>
        <p:nvPr/>
      </p:nvGrpSpPr>
      <p:grpSpPr>
        <a:xfrm>
          <a:off x="0" y="0"/>
          <a:ext cx="0" cy="0"/>
          <a:chOff x="0" y="0"/>
          <a:chExt cx="0" cy="0"/>
        </a:xfrm>
      </p:grpSpPr>
      <p:sp>
        <p:nvSpPr>
          <p:cNvPr id="79" name="Google Shape;79;g59e017daee_0_9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59e017daee_0_9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How does the database move from the “selector”/liaison to the end-user?</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g59f470f582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59f470f582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 drive is departmental shared drive</a:t>
            </a:r>
            <a:endParaRPr/>
          </a:p>
          <a:p>
            <a:pPr indent="-317500" lvl="2" marL="1371600" rtl="0" algn="l">
              <a:lnSpc>
                <a:spcPct val="115000"/>
              </a:lnSpc>
              <a:spcBef>
                <a:spcPts val="0"/>
              </a:spcBef>
              <a:spcAft>
                <a:spcPts val="0"/>
              </a:spcAft>
              <a:buClr>
                <a:schemeClr val="dk2"/>
              </a:buClr>
              <a:buSzPts val="1400"/>
              <a:buFont typeface="Source Code Pro"/>
              <a:buChar char="■"/>
            </a:pPr>
            <a:r>
              <a:rPr lang="en" sz="1400">
                <a:solidFill>
                  <a:schemeClr val="dk2"/>
                </a:solidFill>
                <a:latin typeface="Source Code Pro"/>
                <a:ea typeface="Source Code Pro"/>
                <a:cs typeface="Source Code Pro"/>
                <a:sym typeface="Source Code Pro"/>
              </a:rPr>
              <a:t>to log into, it's really two forms of authentication working together.-Jack M.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g59e017daee_0_9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59e017daee_0_9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lnSpc>
                <a:spcPct val="115000"/>
              </a:lnSpc>
              <a:spcBef>
                <a:spcPts val="0"/>
              </a:spcBef>
              <a:spcAft>
                <a:spcPts val="0"/>
              </a:spcAft>
              <a:buClr>
                <a:schemeClr val="dk2"/>
              </a:buClr>
              <a:buSzPts val="1200"/>
              <a:buFont typeface="Source Code Pro"/>
              <a:buChar char="●"/>
            </a:pPr>
            <a:r>
              <a:rPr lang="en" sz="1200">
                <a:solidFill>
                  <a:schemeClr val="dk2"/>
                </a:solidFill>
                <a:latin typeface="Source Code Pro"/>
                <a:ea typeface="Source Code Pro"/>
                <a:cs typeface="Source Code Pro"/>
                <a:sym typeface="Source Code Pro"/>
              </a:rPr>
              <a:t>SFX (Open Url Link Resolver) (backend)</a:t>
            </a:r>
            <a:endParaRPr sz="1200">
              <a:solidFill>
                <a:schemeClr val="dk2"/>
              </a:solidFill>
              <a:latin typeface="Source Code Pro"/>
              <a:ea typeface="Source Code Pro"/>
              <a:cs typeface="Source Code Pro"/>
              <a:sym typeface="Source Code Pro"/>
            </a:endParaRPr>
          </a:p>
          <a:p>
            <a:pPr indent="-304800" lvl="1" marL="914400" rtl="0" algn="l">
              <a:lnSpc>
                <a:spcPct val="115000"/>
              </a:lnSpc>
              <a:spcBef>
                <a:spcPts val="0"/>
              </a:spcBef>
              <a:spcAft>
                <a:spcPts val="0"/>
              </a:spcAft>
              <a:buClr>
                <a:schemeClr val="dk2"/>
              </a:buClr>
              <a:buSzPts val="1200"/>
              <a:buFont typeface="Source Code Pro"/>
              <a:buChar char="○"/>
            </a:pPr>
            <a:r>
              <a:rPr lang="en" sz="1200">
                <a:solidFill>
                  <a:schemeClr val="dk2"/>
                </a:solidFill>
                <a:latin typeface="Source Code Pro"/>
                <a:ea typeface="Source Code Pro"/>
                <a:cs typeface="Source Code Pro"/>
                <a:sym typeface="Source Code Pro"/>
              </a:rPr>
              <a:t>Target level</a:t>
            </a:r>
            <a:endParaRPr sz="1200">
              <a:solidFill>
                <a:schemeClr val="dk2"/>
              </a:solidFill>
              <a:latin typeface="Source Code Pro"/>
              <a:ea typeface="Source Code Pro"/>
              <a:cs typeface="Source Code Pro"/>
              <a:sym typeface="Source Code Pro"/>
            </a:endParaRPr>
          </a:p>
          <a:p>
            <a:pPr indent="-304800" lvl="1" marL="914400" rtl="0" algn="l">
              <a:lnSpc>
                <a:spcPct val="115000"/>
              </a:lnSpc>
              <a:spcBef>
                <a:spcPts val="0"/>
              </a:spcBef>
              <a:spcAft>
                <a:spcPts val="0"/>
              </a:spcAft>
              <a:buClr>
                <a:schemeClr val="dk2"/>
              </a:buClr>
              <a:buSzPts val="1200"/>
              <a:buFont typeface="Source Code Pro"/>
              <a:buChar char="○"/>
            </a:pPr>
            <a:r>
              <a:rPr lang="en" sz="1200">
                <a:solidFill>
                  <a:schemeClr val="dk2"/>
                </a:solidFill>
                <a:latin typeface="Source Code Pro"/>
                <a:ea typeface="Source Code Pro"/>
                <a:cs typeface="Source Code Pro"/>
                <a:sym typeface="Source Code Pro"/>
              </a:rPr>
              <a:t>Target surface</a:t>
            </a:r>
            <a:endParaRPr sz="1200">
              <a:solidFill>
                <a:schemeClr val="dk2"/>
              </a:solidFill>
              <a:latin typeface="Source Code Pro"/>
              <a:ea typeface="Source Code Pro"/>
              <a:cs typeface="Source Code Pro"/>
              <a:sym typeface="Source Code Pro"/>
            </a:endParaRPr>
          </a:p>
          <a:p>
            <a:pPr indent="-304800" lvl="1" marL="914400" rtl="0" algn="l">
              <a:lnSpc>
                <a:spcPct val="115000"/>
              </a:lnSpc>
              <a:spcBef>
                <a:spcPts val="0"/>
              </a:spcBef>
              <a:spcAft>
                <a:spcPts val="0"/>
              </a:spcAft>
              <a:buClr>
                <a:schemeClr val="dk2"/>
              </a:buClr>
              <a:buSzPts val="1200"/>
              <a:buFont typeface="Source Code Pro"/>
              <a:buChar char="○"/>
            </a:pPr>
            <a:r>
              <a:rPr lang="en" sz="1200">
                <a:solidFill>
                  <a:schemeClr val="dk2"/>
                </a:solidFill>
                <a:latin typeface="Source Code Pro"/>
                <a:ea typeface="Source Code Pro"/>
                <a:cs typeface="Source Code Pro"/>
                <a:sym typeface="Source Code Pro"/>
              </a:rPr>
              <a:t>Target object portfolio level</a:t>
            </a:r>
            <a:endParaRPr sz="1200">
              <a:solidFill>
                <a:schemeClr val="dk2"/>
              </a:solidFill>
              <a:latin typeface="Source Code Pro"/>
              <a:ea typeface="Source Code Pro"/>
              <a:cs typeface="Source Code Pro"/>
              <a:sym typeface="Source Code Pro"/>
            </a:endParaRPr>
          </a:p>
          <a:p>
            <a:pPr indent="-304800" lvl="0" marL="457200" rtl="0" algn="l">
              <a:lnSpc>
                <a:spcPct val="115000"/>
              </a:lnSpc>
              <a:spcBef>
                <a:spcPts val="0"/>
              </a:spcBef>
              <a:spcAft>
                <a:spcPts val="0"/>
              </a:spcAft>
              <a:buClr>
                <a:schemeClr val="dk2"/>
              </a:buClr>
              <a:buSzPts val="1200"/>
              <a:buFont typeface="Source Code Pro"/>
              <a:buChar char="●"/>
            </a:pPr>
            <a:r>
              <a:rPr lang="en" sz="1200">
                <a:solidFill>
                  <a:schemeClr val="dk2"/>
                </a:solidFill>
                <a:latin typeface="Source Code Pro"/>
                <a:ea typeface="Source Code Pro"/>
                <a:cs typeface="Source Code Pro"/>
                <a:sym typeface="Source Code Pro"/>
              </a:rPr>
              <a:t>EDS (backend)</a:t>
            </a:r>
            <a:endParaRPr sz="1200">
              <a:solidFill>
                <a:schemeClr val="dk2"/>
              </a:solidFill>
              <a:latin typeface="Source Code Pro"/>
              <a:ea typeface="Source Code Pro"/>
              <a:cs typeface="Source Code Pro"/>
              <a:sym typeface="Source Code Pro"/>
            </a:endParaRPr>
          </a:p>
          <a:p>
            <a:pPr indent="-304800" lvl="1" marL="914400" rtl="0" algn="l">
              <a:lnSpc>
                <a:spcPct val="115000"/>
              </a:lnSpc>
              <a:spcBef>
                <a:spcPts val="0"/>
              </a:spcBef>
              <a:spcAft>
                <a:spcPts val="0"/>
              </a:spcAft>
              <a:buClr>
                <a:schemeClr val="dk2"/>
              </a:buClr>
              <a:buSzPts val="1200"/>
              <a:buFont typeface="Source Code Pro"/>
              <a:buChar char="○"/>
            </a:pPr>
            <a:r>
              <a:rPr lang="en" sz="1200">
                <a:solidFill>
                  <a:schemeClr val="dk2"/>
                </a:solidFill>
                <a:latin typeface="Source Code Pro"/>
                <a:ea typeface="Source Code Pro"/>
                <a:cs typeface="Source Code Pro"/>
                <a:sym typeface="Source Code Pro"/>
              </a:rPr>
              <a:t>Enable metadata</a:t>
            </a:r>
            <a:endParaRPr sz="1200">
              <a:solidFill>
                <a:schemeClr val="dk2"/>
              </a:solidFill>
              <a:latin typeface="Source Code Pro"/>
              <a:ea typeface="Source Code Pro"/>
              <a:cs typeface="Source Code Pro"/>
              <a:sym typeface="Source Code Pro"/>
            </a:endParaRPr>
          </a:p>
          <a:p>
            <a:pPr indent="-304800" lvl="1" marL="914400" rtl="0" algn="l">
              <a:lnSpc>
                <a:spcPct val="115000"/>
              </a:lnSpc>
              <a:spcBef>
                <a:spcPts val="0"/>
              </a:spcBef>
              <a:spcAft>
                <a:spcPts val="0"/>
              </a:spcAft>
              <a:buClr>
                <a:schemeClr val="dk2"/>
              </a:buClr>
              <a:buSzPts val="1200"/>
              <a:buFont typeface="Source Code Pro"/>
              <a:buChar char="○"/>
            </a:pPr>
            <a:r>
              <a:rPr lang="en" sz="1200">
                <a:solidFill>
                  <a:schemeClr val="dk2"/>
                </a:solidFill>
                <a:latin typeface="Source Code Pro"/>
                <a:ea typeface="Source Code Pro"/>
                <a:cs typeface="Source Code Pro"/>
                <a:sym typeface="Source Code Pro"/>
              </a:rPr>
              <a:t>Create custom link</a:t>
            </a:r>
            <a:endParaRPr sz="1200">
              <a:solidFill>
                <a:schemeClr val="dk2"/>
              </a:solidFill>
              <a:latin typeface="Source Code Pro"/>
              <a:ea typeface="Source Code Pro"/>
              <a:cs typeface="Source Code Pro"/>
              <a:sym typeface="Source Code Pro"/>
            </a:endParaRPr>
          </a:p>
          <a:p>
            <a:pPr indent="-304800" lvl="1" marL="914400" rtl="0" algn="l">
              <a:lnSpc>
                <a:spcPct val="115000"/>
              </a:lnSpc>
              <a:spcBef>
                <a:spcPts val="0"/>
              </a:spcBef>
              <a:spcAft>
                <a:spcPts val="0"/>
              </a:spcAft>
              <a:buClr>
                <a:schemeClr val="dk2"/>
              </a:buClr>
              <a:buSzPts val="1200"/>
              <a:buFont typeface="Source Code Pro"/>
              <a:buChar char="○"/>
            </a:pPr>
            <a:r>
              <a:rPr lang="en" sz="1200">
                <a:solidFill>
                  <a:schemeClr val="dk2"/>
                </a:solidFill>
                <a:latin typeface="Source Code Pro"/>
                <a:ea typeface="Source Code Pro"/>
                <a:cs typeface="Source Code Pro"/>
                <a:sym typeface="Source Code Pro"/>
              </a:rPr>
              <a:t>Create custom ranking link, that leads to full text access </a:t>
            </a:r>
            <a:endParaRPr sz="1200">
              <a:solidFill>
                <a:schemeClr val="dk2"/>
              </a:solidFill>
              <a:latin typeface="Source Code Pro"/>
              <a:ea typeface="Source Code Pro"/>
              <a:cs typeface="Source Code Pro"/>
              <a:sym typeface="Source Code Pro"/>
            </a:endParaRPr>
          </a:p>
          <a:p>
            <a:pPr indent="-304800" lvl="0" marL="457200" rtl="0" algn="l">
              <a:lnSpc>
                <a:spcPct val="115000"/>
              </a:lnSpc>
              <a:spcBef>
                <a:spcPts val="0"/>
              </a:spcBef>
              <a:spcAft>
                <a:spcPts val="0"/>
              </a:spcAft>
              <a:buClr>
                <a:schemeClr val="dk2"/>
              </a:buClr>
              <a:buSzPts val="1200"/>
              <a:buFont typeface="Source Code Pro"/>
              <a:buChar char="●"/>
            </a:pPr>
            <a:r>
              <a:rPr lang="en" sz="1200">
                <a:solidFill>
                  <a:schemeClr val="dk2"/>
                </a:solidFill>
                <a:latin typeface="Source Code Pro"/>
                <a:ea typeface="Source Code Pro"/>
                <a:cs typeface="Source Code Pro"/>
                <a:sym typeface="Source Code Pro"/>
              </a:rPr>
              <a:t>(remember Aleph informs EDS)</a:t>
            </a:r>
            <a:endParaRPr sz="1200">
              <a:solidFill>
                <a:schemeClr val="dk2"/>
              </a:solidFill>
              <a:latin typeface="Source Code Pro"/>
              <a:ea typeface="Source Code Pro"/>
              <a:cs typeface="Source Code Pro"/>
              <a:sym typeface="Source Code Pro"/>
            </a:endParaRPr>
          </a:p>
          <a:p>
            <a:pPr indent="0" lvl="0" marL="0" rtl="0" algn="l">
              <a:lnSpc>
                <a:spcPct val="115000"/>
              </a:lnSpc>
              <a:spcBef>
                <a:spcPts val="1600"/>
              </a:spcBef>
              <a:spcAft>
                <a:spcPts val="1600"/>
              </a:spcAft>
              <a:buNone/>
            </a:pPr>
            <a:r>
              <a:rPr lang="en" sz="1050">
                <a:solidFill>
                  <a:srgbClr val="3C4043"/>
                </a:solidFill>
                <a:highlight>
                  <a:srgbClr val="FFFFFF"/>
                </a:highlight>
                <a:latin typeface="Roboto"/>
                <a:ea typeface="Roboto"/>
                <a:cs typeface="Roboto"/>
                <a:sym typeface="Roboto"/>
              </a:rPr>
              <a:t>Something that might be interesting to highlight is that all three of these systems have different terminology. You activate resources in SFX, enable Metadata and CustomLinks in EDS, and Select titles and packages in HLM.- Jack M. </a:t>
            </a:r>
            <a:endParaRPr sz="1200">
              <a:solidFill>
                <a:schemeClr val="dk2"/>
              </a:solidFill>
              <a:latin typeface="Source Code Pro"/>
              <a:ea typeface="Source Code Pro"/>
              <a:cs typeface="Source Code Pro"/>
              <a:sym typeface="Source Code Pro"/>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Google Shape;97;g59f470f582_0_13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59f470f582_0_13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lnSpc>
                <a:spcPct val="115000"/>
              </a:lnSpc>
              <a:spcBef>
                <a:spcPts val="0"/>
              </a:spcBef>
              <a:spcAft>
                <a:spcPts val="0"/>
              </a:spcAft>
              <a:buClr>
                <a:schemeClr val="dk2"/>
              </a:buClr>
              <a:buSzPts val="1200"/>
              <a:buFont typeface="Source Code Pro"/>
              <a:buChar char="●"/>
            </a:pPr>
            <a:r>
              <a:rPr lang="en" sz="1200">
                <a:solidFill>
                  <a:schemeClr val="dk2"/>
                </a:solidFill>
                <a:latin typeface="Source Code Pro"/>
                <a:ea typeface="Source Code Pro"/>
                <a:cs typeface="Source Code Pro"/>
                <a:sym typeface="Source Code Pro"/>
              </a:rPr>
              <a:t>SFX (Open Url Link Resolver) (backend)</a:t>
            </a:r>
            <a:endParaRPr sz="1200">
              <a:solidFill>
                <a:schemeClr val="dk2"/>
              </a:solidFill>
              <a:latin typeface="Source Code Pro"/>
              <a:ea typeface="Source Code Pro"/>
              <a:cs typeface="Source Code Pro"/>
              <a:sym typeface="Source Code Pro"/>
            </a:endParaRPr>
          </a:p>
          <a:p>
            <a:pPr indent="-304800" lvl="1" marL="914400" rtl="0" algn="l">
              <a:lnSpc>
                <a:spcPct val="115000"/>
              </a:lnSpc>
              <a:spcBef>
                <a:spcPts val="0"/>
              </a:spcBef>
              <a:spcAft>
                <a:spcPts val="0"/>
              </a:spcAft>
              <a:buClr>
                <a:schemeClr val="dk2"/>
              </a:buClr>
              <a:buSzPts val="1200"/>
              <a:buFont typeface="Source Code Pro"/>
              <a:buChar char="○"/>
            </a:pPr>
            <a:r>
              <a:rPr lang="en" sz="1200">
                <a:solidFill>
                  <a:schemeClr val="dk2"/>
                </a:solidFill>
                <a:latin typeface="Source Code Pro"/>
                <a:ea typeface="Source Code Pro"/>
                <a:cs typeface="Source Code Pro"/>
                <a:sym typeface="Source Code Pro"/>
              </a:rPr>
              <a:t>Target level</a:t>
            </a:r>
            <a:endParaRPr sz="1200">
              <a:solidFill>
                <a:schemeClr val="dk2"/>
              </a:solidFill>
              <a:latin typeface="Source Code Pro"/>
              <a:ea typeface="Source Code Pro"/>
              <a:cs typeface="Source Code Pro"/>
              <a:sym typeface="Source Code Pro"/>
            </a:endParaRPr>
          </a:p>
          <a:p>
            <a:pPr indent="-304800" lvl="1" marL="914400" rtl="0" algn="l">
              <a:lnSpc>
                <a:spcPct val="115000"/>
              </a:lnSpc>
              <a:spcBef>
                <a:spcPts val="0"/>
              </a:spcBef>
              <a:spcAft>
                <a:spcPts val="0"/>
              </a:spcAft>
              <a:buClr>
                <a:schemeClr val="dk2"/>
              </a:buClr>
              <a:buSzPts val="1200"/>
              <a:buFont typeface="Source Code Pro"/>
              <a:buChar char="○"/>
            </a:pPr>
            <a:r>
              <a:rPr lang="en" sz="1200">
                <a:solidFill>
                  <a:schemeClr val="dk2"/>
                </a:solidFill>
                <a:latin typeface="Source Code Pro"/>
                <a:ea typeface="Source Code Pro"/>
                <a:cs typeface="Source Code Pro"/>
                <a:sym typeface="Source Code Pro"/>
              </a:rPr>
              <a:t>Target surface</a:t>
            </a:r>
            <a:endParaRPr sz="1200">
              <a:solidFill>
                <a:schemeClr val="dk2"/>
              </a:solidFill>
              <a:latin typeface="Source Code Pro"/>
              <a:ea typeface="Source Code Pro"/>
              <a:cs typeface="Source Code Pro"/>
              <a:sym typeface="Source Code Pro"/>
            </a:endParaRPr>
          </a:p>
          <a:p>
            <a:pPr indent="-304800" lvl="1" marL="914400" rtl="0" algn="l">
              <a:lnSpc>
                <a:spcPct val="115000"/>
              </a:lnSpc>
              <a:spcBef>
                <a:spcPts val="0"/>
              </a:spcBef>
              <a:spcAft>
                <a:spcPts val="0"/>
              </a:spcAft>
              <a:buClr>
                <a:schemeClr val="dk2"/>
              </a:buClr>
              <a:buSzPts val="1200"/>
              <a:buFont typeface="Source Code Pro"/>
              <a:buChar char="○"/>
            </a:pPr>
            <a:r>
              <a:rPr lang="en" sz="1200">
                <a:solidFill>
                  <a:schemeClr val="dk2"/>
                </a:solidFill>
                <a:latin typeface="Source Code Pro"/>
                <a:ea typeface="Source Code Pro"/>
                <a:cs typeface="Source Code Pro"/>
                <a:sym typeface="Source Code Pro"/>
              </a:rPr>
              <a:t>Target object portfolio level</a:t>
            </a:r>
            <a:endParaRPr sz="1200">
              <a:solidFill>
                <a:schemeClr val="dk2"/>
              </a:solidFill>
              <a:latin typeface="Source Code Pro"/>
              <a:ea typeface="Source Code Pro"/>
              <a:cs typeface="Source Code Pro"/>
              <a:sym typeface="Source Code Pro"/>
            </a:endParaRPr>
          </a:p>
          <a:p>
            <a:pPr indent="-304800" lvl="0" marL="457200" rtl="0" algn="l">
              <a:lnSpc>
                <a:spcPct val="115000"/>
              </a:lnSpc>
              <a:spcBef>
                <a:spcPts val="0"/>
              </a:spcBef>
              <a:spcAft>
                <a:spcPts val="0"/>
              </a:spcAft>
              <a:buClr>
                <a:schemeClr val="dk2"/>
              </a:buClr>
              <a:buSzPts val="1200"/>
              <a:buFont typeface="Source Code Pro"/>
              <a:buChar char="●"/>
            </a:pPr>
            <a:r>
              <a:rPr lang="en" sz="1200">
                <a:solidFill>
                  <a:schemeClr val="dk2"/>
                </a:solidFill>
                <a:latin typeface="Source Code Pro"/>
                <a:ea typeface="Source Code Pro"/>
                <a:cs typeface="Source Code Pro"/>
                <a:sym typeface="Source Code Pro"/>
              </a:rPr>
              <a:t>EDS (backend)</a:t>
            </a:r>
            <a:endParaRPr sz="1200">
              <a:solidFill>
                <a:schemeClr val="dk2"/>
              </a:solidFill>
              <a:latin typeface="Source Code Pro"/>
              <a:ea typeface="Source Code Pro"/>
              <a:cs typeface="Source Code Pro"/>
              <a:sym typeface="Source Code Pro"/>
            </a:endParaRPr>
          </a:p>
          <a:p>
            <a:pPr indent="-304800" lvl="1" marL="914400" rtl="0" algn="l">
              <a:lnSpc>
                <a:spcPct val="115000"/>
              </a:lnSpc>
              <a:spcBef>
                <a:spcPts val="0"/>
              </a:spcBef>
              <a:spcAft>
                <a:spcPts val="0"/>
              </a:spcAft>
              <a:buClr>
                <a:schemeClr val="dk2"/>
              </a:buClr>
              <a:buSzPts val="1200"/>
              <a:buFont typeface="Source Code Pro"/>
              <a:buChar char="○"/>
            </a:pPr>
            <a:r>
              <a:rPr lang="en" sz="1200">
                <a:solidFill>
                  <a:schemeClr val="dk2"/>
                </a:solidFill>
                <a:latin typeface="Source Code Pro"/>
                <a:ea typeface="Source Code Pro"/>
                <a:cs typeface="Source Code Pro"/>
                <a:sym typeface="Source Code Pro"/>
              </a:rPr>
              <a:t>Enable metadata</a:t>
            </a:r>
            <a:endParaRPr sz="1200">
              <a:solidFill>
                <a:schemeClr val="dk2"/>
              </a:solidFill>
              <a:latin typeface="Source Code Pro"/>
              <a:ea typeface="Source Code Pro"/>
              <a:cs typeface="Source Code Pro"/>
              <a:sym typeface="Source Code Pro"/>
            </a:endParaRPr>
          </a:p>
          <a:p>
            <a:pPr indent="-304800" lvl="1" marL="914400" rtl="0" algn="l">
              <a:lnSpc>
                <a:spcPct val="115000"/>
              </a:lnSpc>
              <a:spcBef>
                <a:spcPts val="0"/>
              </a:spcBef>
              <a:spcAft>
                <a:spcPts val="0"/>
              </a:spcAft>
              <a:buClr>
                <a:schemeClr val="dk2"/>
              </a:buClr>
              <a:buSzPts val="1200"/>
              <a:buFont typeface="Source Code Pro"/>
              <a:buChar char="○"/>
            </a:pPr>
            <a:r>
              <a:rPr lang="en" sz="1200">
                <a:solidFill>
                  <a:schemeClr val="dk2"/>
                </a:solidFill>
                <a:latin typeface="Source Code Pro"/>
                <a:ea typeface="Source Code Pro"/>
                <a:cs typeface="Source Code Pro"/>
                <a:sym typeface="Source Code Pro"/>
              </a:rPr>
              <a:t>Create custom link</a:t>
            </a:r>
            <a:endParaRPr sz="1200">
              <a:solidFill>
                <a:schemeClr val="dk2"/>
              </a:solidFill>
              <a:latin typeface="Source Code Pro"/>
              <a:ea typeface="Source Code Pro"/>
              <a:cs typeface="Source Code Pro"/>
              <a:sym typeface="Source Code Pro"/>
            </a:endParaRPr>
          </a:p>
          <a:p>
            <a:pPr indent="-304800" lvl="1" marL="914400" rtl="0" algn="l">
              <a:lnSpc>
                <a:spcPct val="115000"/>
              </a:lnSpc>
              <a:spcBef>
                <a:spcPts val="0"/>
              </a:spcBef>
              <a:spcAft>
                <a:spcPts val="0"/>
              </a:spcAft>
              <a:buClr>
                <a:schemeClr val="dk2"/>
              </a:buClr>
              <a:buSzPts val="1200"/>
              <a:buFont typeface="Source Code Pro"/>
              <a:buChar char="○"/>
            </a:pPr>
            <a:r>
              <a:rPr lang="en" sz="1200">
                <a:solidFill>
                  <a:schemeClr val="dk2"/>
                </a:solidFill>
                <a:latin typeface="Source Code Pro"/>
                <a:ea typeface="Source Code Pro"/>
                <a:cs typeface="Source Code Pro"/>
                <a:sym typeface="Source Code Pro"/>
              </a:rPr>
              <a:t>Create custom ranking link, that leads to full text access </a:t>
            </a:r>
            <a:endParaRPr sz="1200">
              <a:solidFill>
                <a:schemeClr val="dk2"/>
              </a:solidFill>
              <a:latin typeface="Source Code Pro"/>
              <a:ea typeface="Source Code Pro"/>
              <a:cs typeface="Source Code Pro"/>
              <a:sym typeface="Source Code Pro"/>
            </a:endParaRPr>
          </a:p>
          <a:p>
            <a:pPr indent="-304800" lvl="0" marL="457200" rtl="0" algn="l">
              <a:lnSpc>
                <a:spcPct val="115000"/>
              </a:lnSpc>
              <a:spcBef>
                <a:spcPts val="0"/>
              </a:spcBef>
              <a:spcAft>
                <a:spcPts val="0"/>
              </a:spcAft>
              <a:buClr>
                <a:schemeClr val="dk2"/>
              </a:buClr>
              <a:buSzPts val="1200"/>
              <a:buFont typeface="Source Code Pro"/>
              <a:buChar char="●"/>
            </a:pPr>
            <a:r>
              <a:rPr lang="en" sz="1200">
                <a:solidFill>
                  <a:schemeClr val="dk2"/>
                </a:solidFill>
                <a:latin typeface="Source Code Pro"/>
                <a:ea typeface="Source Code Pro"/>
                <a:cs typeface="Source Code Pro"/>
                <a:sym typeface="Source Code Pro"/>
              </a:rPr>
              <a:t>(remember Aleph informs EDS)</a:t>
            </a:r>
            <a:endParaRPr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g59e017daee_0_9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59e017daee_0_9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End-user. Aleph feeds the EDS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Google Shape;113;g59e017daee_0_9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59e017daee_0_9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Stats can be counter or non counter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rot="10800000">
            <a:off x="4226100" y="2933550"/>
            <a:ext cx="691800" cy="388500"/>
          </a:xfrm>
          <a:prstGeom prst="triangle">
            <a:avLst>
              <a:gd fmla="val 50000"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a:off x="-25" y="0"/>
            <a:ext cx="9144000" cy="3124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ph type="ctrTitle"/>
          </p:nvPr>
        </p:nvSpPr>
        <p:spPr>
          <a:xfrm>
            <a:off x="411175" y="644300"/>
            <a:ext cx="8282400" cy="2109000"/>
          </a:xfrm>
          <a:prstGeom prst="rect">
            <a:avLst/>
          </a:prstGeom>
        </p:spPr>
        <p:txBody>
          <a:bodyPr anchorCtr="0" anchor="b" bIns="91425" lIns="91425" spcFirstLastPara="1" rIns="91425" wrap="square" tIns="91425"/>
          <a:lstStyle>
            <a:lvl1pPr lvl="0" algn="ctr">
              <a:spcBef>
                <a:spcPts val="0"/>
              </a:spcBef>
              <a:spcAft>
                <a:spcPts val="0"/>
              </a:spcAft>
              <a:buClr>
                <a:schemeClr val="lt1"/>
              </a:buClr>
              <a:buSzPts val="6000"/>
              <a:buNone/>
              <a:defRPr sz="6000">
                <a:solidFill>
                  <a:schemeClr val="lt1"/>
                </a:solidFill>
              </a:defRPr>
            </a:lvl1pPr>
            <a:lvl2pPr lvl="1" algn="ctr">
              <a:spcBef>
                <a:spcPts val="0"/>
              </a:spcBef>
              <a:spcAft>
                <a:spcPts val="0"/>
              </a:spcAft>
              <a:buClr>
                <a:schemeClr val="lt1"/>
              </a:buClr>
              <a:buSzPts val="6000"/>
              <a:buNone/>
              <a:defRPr sz="6000">
                <a:solidFill>
                  <a:schemeClr val="lt1"/>
                </a:solidFill>
              </a:defRPr>
            </a:lvl2pPr>
            <a:lvl3pPr lvl="2" algn="ctr">
              <a:spcBef>
                <a:spcPts val="0"/>
              </a:spcBef>
              <a:spcAft>
                <a:spcPts val="0"/>
              </a:spcAft>
              <a:buClr>
                <a:schemeClr val="lt1"/>
              </a:buClr>
              <a:buSzPts val="6000"/>
              <a:buNone/>
              <a:defRPr sz="6000">
                <a:solidFill>
                  <a:schemeClr val="lt1"/>
                </a:solidFill>
              </a:defRPr>
            </a:lvl3pPr>
            <a:lvl4pPr lvl="3" algn="ctr">
              <a:spcBef>
                <a:spcPts val="0"/>
              </a:spcBef>
              <a:spcAft>
                <a:spcPts val="0"/>
              </a:spcAft>
              <a:buClr>
                <a:schemeClr val="lt1"/>
              </a:buClr>
              <a:buSzPts val="6000"/>
              <a:buNone/>
              <a:defRPr sz="6000">
                <a:solidFill>
                  <a:schemeClr val="lt1"/>
                </a:solidFill>
              </a:defRPr>
            </a:lvl4pPr>
            <a:lvl5pPr lvl="4" algn="ctr">
              <a:spcBef>
                <a:spcPts val="0"/>
              </a:spcBef>
              <a:spcAft>
                <a:spcPts val="0"/>
              </a:spcAft>
              <a:buClr>
                <a:schemeClr val="lt1"/>
              </a:buClr>
              <a:buSzPts val="6000"/>
              <a:buNone/>
              <a:defRPr sz="6000">
                <a:solidFill>
                  <a:schemeClr val="lt1"/>
                </a:solidFill>
              </a:defRPr>
            </a:lvl5pPr>
            <a:lvl6pPr lvl="5" algn="ctr">
              <a:spcBef>
                <a:spcPts val="0"/>
              </a:spcBef>
              <a:spcAft>
                <a:spcPts val="0"/>
              </a:spcAft>
              <a:buClr>
                <a:schemeClr val="lt1"/>
              </a:buClr>
              <a:buSzPts val="6000"/>
              <a:buNone/>
              <a:defRPr sz="6000">
                <a:solidFill>
                  <a:schemeClr val="lt1"/>
                </a:solidFill>
              </a:defRPr>
            </a:lvl6pPr>
            <a:lvl7pPr lvl="6" algn="ctr">
              <a:spcBef>
                <a:spcPts val="0"/>
              </a:spcBef>
              <a:spcAft>
                <a:spcPts val="0"/>
              </a:spcAft>
              <a:buClr>
                <a:schemeClr val="lt1"/>
              </a:buClr>
              <a:buSzPts val="6000"/>
              <a:buNone/>
              <a:defRPr sz="6000">
                <a:solidFill>
                  <a:schemeClr val="lt1"/>
                </a:solidFill>
              </a:defRPr>
            </a:lvl7pPr>
            <a:lvl8pPr lvl="7" algn="ctr">
              <a:spcBef>
                <a:spcPts val="0"/>
              </a:spcBef>
              <a:spcAft>
                <a:spcPts val="0"/>
              </a:spcAft>
              <a:buClr>
                <a:schemeClr val="lt1"/>
              </a:buClr>
              <a:buSzPts val="6000"/>
              <a:buNone/>
              <a:defRPr sz="6000">
                <a:solidFill>
                  <a:schemeClr val="lt1"/>
                </a:solidFill>
              </a:defRPr>
            </a:lvl8pPr>
            <a:lvl9pPr lvl="8" algn="ctr">
              <a:spcBef>
                <a:spcPts val="0"/>
              </a:spcBef>
              <a:spcAft>
                <a:spcPts val="0"/>
              </a:spcAft>
              <a:buClr>
                <a:schemeClr val="lt1"/>
              </a:buClr>
              <a:buSzPts val="6000"/>
              <a:buNone/>
              <a:defRPr sz="6000">
                <a:solidFill>
                  <a:schemeClr val="lt1"/>
                </a:solidFill>
              </a:defRPr>
            </a:lvl9pPr>
          </a:lstStyle>
          <a:p/>
        </p:txBody>
      </p:sp>
      <p:sp>
        <p:nvSpPr>
          <p:cNvPr id="13" name="Google Shape;13;p2"/>
          <p:cNvSpPr txBox="1"/>
          <p:nvPr>
            <p:ph idx="1" type="subTitle"/>
          </p:nvPr>
        </p:nvSpPr>
        <p:spPr>
          <a:xfrm>
            <a:off x="411175" y="3398250"/>
            <a:ext cx="8282400" cy="1260600"/>
          </a:xfrm>
          <a:prstGeom prst="rect">
            <a:avLst/>
          </a:prstGeom>
        </p:spPr>
        <p:txBody>
          <a:bodyPr anchorCtr="0" anchor="ctr" bIns="91425" lIns="91425" spcFirstLastPara="1" rIns="91425" wrap="square" tIns="91425"/>
          <a:lstStyle>
            <a:lvl1pPr lvl="0" algn="ctr">
              <a:lnSpc>
                <a:spcPct val="100000"/>
              </a:lnSpc>
              <a:spcBef>
                <a:spcPts val="0"/>
              </a:spcBef>
              <a:spcAft>
                <a:spcPts val="0"/>
              </a:spcAft>
              <a:buSzPts val="3600"/>
              <a:buFont typeface="Oswald"/>
              <a:buNone/>
              <a:defRPr sz="3600">
                <a:latin typeface="Oswald"/>
                <a:ea typeface="Oswald"/>
                <a:cs typeface="Oswald"/>
                <a:sym typeface="Oswald"/>
              </a:defRPr>
            </a:lvl1pPr>
            <a:lvl2pPr lvl="1" algn="ctr">
              <a:lnSpc>
                <a:spcPct val="100000"/>
              </a:lnSpc>
              <a:spcBef>
                <a:spcPts val="0"/>
              </a:spcBef>
              <a:spcAft>
                <a:spcPts val="0"/>
              </a:spcAft>
              <a:buSzPts val="3600"/>
              <a:buFont typeface="Oswald"/>
              <a:buNone/>
              <a:defRPr sz="3600">
                <a:latin typeface="Oswald"/>
                <a:ea typeface="Oswald"/>
                <a:cs typeface="Oswald"/>
                <a:sym typeface="Oswald"/>
              </a:defRPr>
            </a:lvl2pPr>
            <a:lvl3pPr lvl="2" algn="ctr">
              <a:lnSpc>
                <a:spcPct val="100000"/>
              </a:lnSpc>
              <a:spcBef>
                <a:spcPts val="0"/>
              </a:spcBef>
              <a:spcAft>
                <a:spcPts val="0"/>
              </a:spcAft>
              <a:buSzPts val="3600"/>
              <a:buFont typeface="Oswald"/>
              <a:buNone/>
              <a:defRPr sz="3600">
                <a:latin typeface="Oswald"/>
                <a:ea typeface="Oswald"/>
                <a:cs typeface="Oswald"/>
                <a:sym typeface="Oswald"/>
              </a:defRPr>
            </a:lvl3pPr>
            <a:lvl4pPr lvl="3" algn="ctr">
              <a:lnSpc>
                <a:spcPct val="100000"/>
              </a:lnSpc>
              <a:spcBef>
                <a:spcPts val="0"/>
              </a:spcBef>
              <a:spcAft>
                <a:spcPts val="0"/>
              </a:spcAft>
              <a:buSzPts val="3600"/>
              <a:buFont typeface="Oswald"/>
              <a:buNone/>
              <a:defRPr sz="3600">
                <a:latin typeface="Oswald"/>
                <a:ea typeface="Oswald"/>
                <a:cs typeface="Oswald"/>
                <a:sym typeface="Oswald"/>
              </a:defRPr>
            </a:lvl4pPr>
            <a:lvl5pPr lvl="4" algn="ctr">
              <a:lnSpc>
                <a:spcPct val="100000"/>
              </a:lnSpc>
              <a:spcBef>
                <a:spcPts val="0"/>
              </a:spcBef>
              <a:spcAft>
                <a:spcPts val="0"/>
              </a:spcAft>
              <a:buSzPts val="3600"/>
              <a:buFont typeface="Oswald"/>
              <a:buNone/>
              <a:defRPr sz="3600">
                <a:latin typeface="Oswald"/>
                <a:ea typeface="Oswald"/>
                <a:cs typeface="Oswald"/>
                <a:sym typeface="Oswald"/>
              </a:defRPr>
            </a:lvl5pPr>
            <a:lvl6pPr lvl="5" algn="ctr">
              <a:lnSpc>
                <a:spcPct val="100000"/>
              </a:lnSpc>
              <a:spcBef>
                <a:spcPts val="0"/>
              </a:spcBef>
              <a:spcAft>
                <a:spcPts val="0"/>
              </a:spcAft>
              <a:buSzPts val="3600"/>
              <a:buFont typeface="Oswald"/>
              <a:buNone/>
              <a:defRPr sz="3600">
                <a:latin typeface="Oswald"/>
                <a:ea typeface="Oswald"/>
                <a:cs typeface="Oswald"/>
                <a:sym typeface="Oswald"/>
              </a:defRPr>
            </a:lvl6pPr>
            <a:lvl7pPr lvl="6" algn="ctr">
              <a:lnSpc>
                <a:spcPct val="100000"/>
              </a:lnSpc>
              <a:spcBef>
                <a:spcPts val="0"/>
              </a:spcBef>
              <a:spcAft>
                <a:spcPts val="0"/>
              </a:spcAft>
              <a:buSzPts val="3600"/>
              <a:buFont typeface="Oswald"/>
              <a:buNone/>
              <a:defRPr sz="3600">
                <a:latin typeface="Oswald"/>
                <a:ea typeface="Oswald"/>
                <a:cs typeface="Oswald"/>
                <a:sym typeface="Oswald"/>
              </a:defRPr>
            </a:lvl7pPr>
            <a:lvl8pPr lvl="7" algn="ctr">
              <a:lnSpc>
                <a:spcPct val="100000"/>
              </a:lnSpc>
              <a:spcBef>
                <a:spcPts val="0"/>
              </a:spcBef>
              <a:spcAft>
                <a:spcPts val="0"/>
              </a:spcAft>
              <a:buSzPts val="3600"/>
              <a:buFont typeface="Oswald"/>
              <a:buNone/>
              <a:defRPr sz="3600">
                <a:latin typeface="Oswald"/>
                <a:ea typeface="Oswald"/>
                <a:cs typeface="Oswald"/>
                <a:sym typeface="Oswald"/>
              </a:defRPr>
            </a:lvl8pPr>
            <a:lvl9pPr lvl="8" algn="ctr">
              <a:lnSpc>
                <a:spcPct val="100000"/>
              </a:lnSpc>
              <a:spcBef>
                <a:spcPts val="0"/>
              </a:spcBef>
              <a:spcAft>
                <a:spcPts val="0"/>
              </a:spcAft>
              <a:buSzPts val="3600"/>
              <a:buFont typeface="Oswald"/>
              <a:buNone/>
              <a:defRPr sz="3600">
                <a:latin typeface="Oswald"/>
                <a:ea typeface="Oswald"/>
                <a:cs typeface="Oswald"/>
                <a:sym typeface="Oswald"/>
              </a:defRPr>
            </a:lvl9pPr>
          </a:lstStyle>
          <a:p/>
        </p:txBody>
      </p:sp>
      <p:sp>
        <p:nvSpPr>
          <p:cNvPr id="14" name="Google Shape;14;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51" name="Shape 51"/>
        <p:cNvGrpSpPr/>
        <p:nvPr/>
      </p:nvGrpSpPr>
      <p:grpSpPr>
        <a:xfrm>
          <a:off x="0" y="0"/>
          <a:ext cx="0" cy="0"/>
          <a:chOff x="0" y="0"/>
          <a:chExt cx="0" cy="0"/>
        </a:xfrm>
      </p:grpSpPr>
      <p:cxnSp>
        <p:nvCxnSpPr>
          <p:cNvPr id="52" name="Google Shape;52;p11"/>
          <p:cNvCxnSpPr/>
          <p:nvPr/>
        </p:nvCxnSpPr>
        <p:spPr>
          <a:xfrm>
            <a:off x="413275" y="2988275"/>
            <a:ext cx="910500" cy="0"/>
          </a:xfrm>
          <a:prstGeom prst="straightConnector1">
            <a:avLst/>
          </a:prstGeom>
          <a:noFill/>
          <a:ln cap="flat" cmpd="sng" w="28575">
            <a:solidFill>
              <a:schemeClr val="dk1"/>
            </a:solidFill>
            <a:prstDash val="lgDash"/>
            <a:round/>
            <a:headEnd len="sm" w="sm" type="none"/>
            <a:tailEnd len="sm" w="sm" type="none"/>
          </a:ln>
        </p:spPr>
      </p:cxnSp>
      <p:sp>
        <p:nvSpPr>
          <p:cNvPr id="53" name="Google Shape;53;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spcBef>
                <a:spcPts val="0"/>
              </a:spcBef>
              <a:spcAft>
                <a:spcPts val="0"/>
              </a:spcAft>
              <a:buSzPts val="12000"/>
              <a:buNone/>
              <a:defRPr sz="12000"/>
            </a:lvl1pPr>
            <a:lvl2pPr lvl="1">
              <a:spcBef>
                <a:spcPts val="0"/>
              </a:spcBef>
              <a:spcAft>
                <a:spcPts val="0"/>
              </a:spcAft>
              <a:buSzPts val="12000"/>
              <a:buNone/>
              <a:defRPr sz="12000"/>
            </a:lvl2pPr>
            <a:lvl3pPr lvl="2">
              <a:spcBef>
                <a:spcPts val="0"/>
              </a:spcBef>
              <a:spcAft>
                <a:spcPts val="0"/>
              </a:spcAft>
              <a:buSzPts val="12000"/>
              <a:buNone/>
              <a:defRPr sz="12000"/>
            </a:lvl3pPr>
            <a:lvl4pPr lvl="3">
              <a:spcBef>
                <a:spcPts val="0"/>
              </a:spcBef>
              <a:spcAft>
                <a:spcPts val="0"/>
              </a:spcAft>
              <a:buSzPts val="12000"/>
              <a:buNone/>
              <a:defRPr sz="12000"/>
            </a:lvl4pPr>
            <a:lvl5pPr lvl="4">
              <a:spcBef>
                <a:spcPts val="0"/>
              </a:spcBef>
              <a:spcAft>
                <a:spcPts val="0"/>
              </a:spcAft>
              <a:buSzPts val="12000"/>
              <a:buNone/>
              <a:defRPr sz="12000"/>
            </a:lvl5pPr>
            <a:lvl6pPr lvl="5">
              <a:spcBef>
                <a:spcPts val="0"/>
              </a:spcBef>
              <a:spcAft>
                <a:spcPts val="0"/>
              </a:spcAft>
              <a:buSzPts val="12000"/>
              <a:buNone/>
              <a:defRPr sz="12000"/>
            </a:lvl6pPr>
            <a:lvl7pPr lvl="6">
              <a:spcBef>
                <a:spcPts val="0"/>
              </a:spcBef>
              <a:spcAft>
                <a:spcPts val="0"/>
              </a:spcAft>
              <a:buSzPts val="12000"/>
              <a:buNone/>
              <a:defRPr sz="12000"/>
            </a:lvl7pPr>
            <a:lvl8pPr lvl="7">
              <a:spcBef>
                <a:spcPts val="0"/>
              </a:spcBef>
              <a:spcAft>
                <a:spcPts val="0"/>
              </a:spcAft>
              <a:buSzPts val="12000"/>
              <a:buNone/>
              <a:defRPr sz="12000"/>
            </a:lvl8pPr>
            <a:lvl9pPr lvl="8">
              <a:spcBef>
                <a:spcPts val="0"/>
              </a:spcBef>
              <a:spcAft>
                <a:spcPts val="0"/>
              </a:spcAft>
              <a:buSzPts val="12000"/>
              <a:buNone/>
              <a:defRPr sz="12000"/>
            </a:lvl9pPr>
          </a:lstStyle>
          <a:p>
            <a:r>
              <a:t>xx%</a:t>
            </a:r>
          </a:p>
        </p:txBody>
      </p:sp>
      <p:sp>
        <p:nvSpPr>
          <p:cNvPr id="54" name="Google Shape;54;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55" name="Google Shape;55;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6" name="Shape 56"/>
        <p:cNvGrpSpPr/>
        <p:nvPr/>
      </p:nvGrpSpPr>
      <p:grpSpPr>
        <a:xfrm>
          <a:off x="0" y="0"/>
          <a:ext cx="0" cy="0"/>
          <a:chOff x="0" y="0"/>
          <a:chExt cx="0" cy="0"/>
        </a:xfrm>
      </p:grpSpPr>
      <p:sp>
        <p:nvSpPr>
          <p:cNvPr id="57" name="Google Shape;57;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5" name="Shape 15"/>
        <p:cNvGrpSpPr/>
        <p:nvPr/>
      </p:nvGrpSpPr>
      <p:grpSpPr>
        <a:xfrm>
          <a:off x="0" y="0"/>
          <a:ext cx="0" cy="0"/>
          <a:chOff x="0" y="0"/>
          <a:chExt cx="0" cy="0"/>
        </a:xfrm>
      </p:grpSpPr>
      <p:sp>
        <p:nvSpPr>
          <p:cNvPr id="16" name="Google Shape;16;p3"/>
          <p:cNvSpPr/>
          <p:nvPr/>
        </p:nvSpPr>
        <p:spPr>
          <a:xfrm>
            <a:off x="0" y="1567350"/>
            <a:ext cx="9144000" cy="20088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3"/>
          <p:cNvSpPr txBox="1"/>
          <p:nvPr>
            <p:ph type="title"/>
          </p:nvPr>
        </p:nvSpPr>
        <p:spPr>
          <a:xfrm>
            <a:off x="430800" y="1889700"/>
            <a:ext cx="8282400" cy="1516500"/>
          </a:xfrm>
          <a:prstGeom prst="rect">
            <a:avLst/>
          </a:prstGeom>
        </p:spPr>
        <p:txBody>
          <a:bodyPr anchorCtr="0" anchor="ctr" bIns="91425" lIns="91425" spcFirstLastPara="1" rIns="91425" wrap="square" tIns="91425"/>
          <a:lstStyle>
            <a:lvl1pPr lvl="0" algn="ctr">
              <a:spcBef>
                <a:spcPts val="0"/>
              </a:spcBef>
              <a:spcAft>
                <a:spcPts val="0"/>
              </a:spcAft>
              <a:buClr>
                <a:schemeClr val="lt1"/>
              </a:buClr>
              <a:buSzPts val="3600"/>
              <a:buNone/>
              <a:defRPr sz="3600">
                <a:solidFill>
                  <a:schemeClr val="lt1"/>
                </a:solidFill>
              </a:defRPr>
            </a:lvl1pPr>
            <a:lvl2pPr lvl="1" algn="ctr">
              <a:spcBef>
                <a:spcPts val="0"/>
              </a:spcBef>
              <a:spcAft>
                <a:spcPts val="0"/>
              </a:spcAft>
              <a:buClr>
                <a:schemeClr val="lt1"/>
              </a:buClr>
              <a:buSzPts val="3600"/>
              <a:buNone/>
              <a:defRPr sz="3600">
                <a:solidFill>
                  <a:schemeClr val="lt1"/>
                </a:solidFill>
              </a:defRPr>
            </a:lvl2pPr>
            <a:lvl3pPr lvl="2" algn="ctr">
              <a:spcBef>
                <a:spcPts val="0"/>
              </a:spcBef>
              <a:spcAft>
                <a:spcPts val="0"/>
              </a:spcAft>
              <a:buClr>
                <a:schemeClr val="lt1"/>
              </a:buClr>
              <a:buSzPts val="3600"/>
              <a:buNone/>
              <a:defRPr sz="3600">
                <a:solidFill>
                  <a:schemeClr val="lt1"/>
                </a:solidFill>
              </a:defRPr>
            </a:lvl3pPr>
            <a:lvl4pPr lvl="3" algn="ctr">
              <a:spcBef>
                <a:spcPts val="0"/>
              </a:spcBef>
              <a:spcAft>
                <a:spcPts val="0"/>
              </a:spcAft>
              <a:buClr>
                <a:schemeClr val="lt1"/>
              </a:buClr>
              <a:buSzPts val="3600"/>
              <a:buNone/>
              <a:defRPr sz="3600">
                <a:solidFill>
                  <a:schemeClr val="lt1"/>
                </a:solidFill>
              </a:defRPr>
            </a:lvl4pPr>
            <a:lvl5pPr lvl="4" algn="ctr">
              <a:spcBef>
                <a:spcPts val="0"/>
              </a:spcBef>
              <a:spcAft>
                <a:spcPts val="0"/>
              </a:spcAft>
              <a:buClr>
                <a:schemeClr val="lt1"/>
              </a:buClr>
              <a:buSzPts val="3600"/>
              <a:buNone/>
              <a:defRPr sz="3600">
                <a:solidFill>
                  <a:schemeClr val="lt1"/>
                </a:solidFill>
              </a:defRPr>
            </a:lvl5pPr>
            <a:lvl6pPr lvl="5" algn="ctr">
              <a:spcBef>
                <a:spcPts val="0"/>
              </a:spcBef>
              <a:spcAft>
                <a:spcPts val="0"/>
              </a:spcAft>
              <a:buClr>
                <a:schemeClr val="lt1"/>
              </a:buClr>
              <a:buSzPts val="3600"/>
              <a:buNone/>
              <a:defRPr sz="3600">
                <a:solidFill>
                  <a:schemeClr val="lt1"/>
                </a:solidFill>
              </a:defRPr>
            </a:lvl6pPr>
            <a:lvl7pPr lvl="6" algn="ctr">
              <a:spcBef>
                <a:spcPts val="0"/>
              </a:spcBef>
              <a:spcAft>
                <a:spcPts val="0"/>
              </a:spcAft>
              <a:buClr>
                <a:schemeClr val="lt1"/>
              </a:buClr>
              <a:buSzPts val="3600"/>
              <a:buNone/>
              <a:defRPr sz="3600">
                <a:solidFill>
                  <a:schemeClr val="lt1"/>
                </a:solidFill>
              </a:defRPr>
            </a:lvl7pPr>
            <a:lvl8pPr lvl="7" algn="ctr">
              <a:spcBef>
                <a:spcPts val="0"/>
              </a:spcBef>
              <a:spcAft>
                <a:spcPts val="0"/>
              </a:spcAft>
              <a:buClr>
                <a:schemeClr val="lt1"/>
              </a:buClr>
              <a:buSzPts val="3600"/>
              <a:buNone/>
              <a:defRPr sz="3600">
                <a:solidFill>
                  <a:schemeClr val="lt1"/>
                </a:solidFill>
              </a:defRPr>
            </a:lvl8pPr>
            <a:lvl9pPr lvl="8" algn="ctr">
              <a:spcBef>
                <a:spcPts val="0"/>
              </a:spcBef>
              <a:spcAft>
                <a:spcPts val="0"/>
              </a:spcAft>
              <a:buClr>
                <a:schemeClr val="lt1"/>
              </a:buClr>
              <a:buSzPts val="3600"/>
              <a:buNone/>
              <a:defRPr sz="3600">
                <a:solidFill>
                  <a:schemeClr val="lt1"/>
                </a:solidFill>
              </a:defRPr>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9" name="Shape 19"/>
        <p:cNvGrpSpPr/>
        <p:nvPr/>
      </p:nvGrpSpPr>
      <p:grpSpPr>
        <a:xfrm>
          <a:off x="0" y="0"/>
          <a:ext cx="0" cy="0"/>
          <a:chOff x="0" y="0"/>
          <a:chExt cx="0" cy="0"/>
        </a:xfrm>
      </p:grpSpPr>
      <p:cxnSp>
        <p:nvCxnSpPr>
          <p:cNvPr id="20" name="Google Shape;20;p4"/>
          <p:cNvCxnSpPr/>
          <p:nvPr/>
        </p:nvCxnSpPr>
        <p:spPr>
          <a:xfrm>
            <a:off x="429200" y="1275577"/>
            <a:ext cx="614100" cy="0"/>
          </a:xfrm>
          <a:prstGeom prst="straightConnector1">
            <a:avLst/>
          </a:prstGeom>
          <a:noFill/>
          <a:ln cap="flat" cmpd="sng" w="19050">
            <a:solidFill>
              <a:schemeClr val="dk2"/>
            </a:solidFill>
            <a:prstDash val="lgDash"/>
            <a:round/>
            <a:headEnd len="sm" w="sm" type="none"/>
            <a:tailEnd len="sm" w="sm" type="none"/>
          </a:ln>
        </p:spPr>
      </p:cxnSp>
      <p:sp>
        <p:nvSpPr>
          <p:cNvPr id="21" name="Google Shape;21;p4"/>
          <p:cNvSpPr txBox="1"/>
          <p:nvPr>
            <p:ph type="title"/>
          </p:nvPr>
        </p:nvSpPr>
        <p:spPr>
          <a:xfrm>
            <a:off x="311700" y="372500"/>
            <a:ext cx="8520600" cy="733500"/>
          </a:xfrm>
          <a:prstGeom prst="rect">
            <a:avLst/>
          </a:prstGeom>
        </p:spPr>
        <p:txBody>
          <a:bodyPr anchorCtr="0" anchor="b"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4"/>
          <p:cNvSpPr txBox="1"/>
          <p:nvPr>
            <p:ph idx="1" type="body"/>
          </p:nvPr>
        </p:nvSpPr>
        <p:spPr>
          <a:xfrm>
            <a:off x="311700" y="1468825"/>
            <a:ext cx="8520600" cy="30999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3" name="Google Shape;23;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4" name="Shape 24"/>
        <p:cNvGrpSpPr/>
        <p:nvPr/>
      </p:nvGrpSpPr>
      <p:grpSpPr>
        <a:xfrm>
          <a:off x="0" y="0"/>
          <a:ext cx="0" cy="0"/>
          <a:chOff x="0" y="0"/>
          <a:chExt cx="0" cy="0"/>
        </a:xfrm>
      </p:grpSpPr>
      <p:cxnSp>
        <p:nvCxnSpPr>
          <p:cNvPr id="25" name="Google Shape;25;p5"/>
          <p:cNvCxnSpPr/>
          <p:nvPr/>
        </p:nvCxnSpPr>
        <p:spPr>
          <a:xfrm>
            <a:off x="429200" y="1275577"/>
            <a:ext cx="614100" cy="0"/>
          </a:xfrm>
          <a:prstGeom prst="straightConnector1">
            <a:avLst/>
          </a:prstGeom>
          <a:noFill/>
          <a:ln cap="flat" cmpd="sng" w="19050">
            <a:solidFill>
              <a:schemeClr val="dk2"/>
            </a:solidFill>
            <a:prstDash val="lgDash"/>
            <a:round/>
            <a:headEnd len="sm" w="sm" type="none"/>
            <a:tailEnd len="sm" w="sm" type="none"/>
          </a:ln>
        </p:spPr>
      </p:cxnSp>
      <p:sp>
        <p:nvSpPr>
          <p:cNvPr id="26" name="Google Shape;26;p5"/>
          <p:cNvSpPr txBox="1"/>
          <p:nvPr>
            <p:ph type="title"/>
          </p:nvPr>
        </p:nvSpPr>
        <p:spPr>
          <a:xfrm>
            <a:off x="311700" y="372500"/>
            <a:ext cx="8520600" cy="733500"/>
          </a:xfrm>
          <a:prstGeom prst="rect">
            <a:avLst/>
          </a:prstGeom>
        </p:spPr>
        <p:txBody>
          <a:bodyPr anchorCtr="0" anchor="b"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5"/>
          <p:cNvSpPr txBox="1"/>
          <p:nvPr>
            <p:ph idx="1" type="body"/>
          </p:nvPr>
        </p:nvSpPr>
        <p:spPr>
          <a:xfrm>
            <a:off x="311700" y="1468825"/>
            <a:ext cx="3999900" cy="30999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8" name="Google Shape;28;p5"/>
          <p:cNvSpPr txBox="1"/>
          <p:nvPr>
            <p:ph idx="2" type="body"/>
          </p:nvPr>
        </p:nvSpPr>
        <p:spPr>
          <a:xfrm>
            <a:off x="4832400" y="1468825"/>
            <a:ext cx="3999900" cy="30999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9" name="Google Shape;29;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0" name="Shape 30"/>
        <p:cNvGrpSpPr/>
        <p:nvPr/>
      </p:nvGrpSpPr>
      <p:grpSpPr>
        <a:xfrm>
          <a:off x="0" y="0"/>
          <a:ext cx="0" cy="0"/>
          <a:chOff x="0" y="0"/>
          <a:chExt cx="0" cy="0"/>
        </a:xfrm>
      </p:grpSpPr>
      <p:sp>
        <p:nvSpPr>
          <p:cNvPr id="31" name="Google Shape;31;p6"/>
          <p:cNvSpPr txBox="1"/>
          <p:nvPr>
            <p:ph type="title"/>
          </p:nvPr>
        </p:nvSpPr>
        <p:spPr>
          <a:xfrm>
            <a:off x="311700" y="372500"/>
            <a:ext cx="8520600" cy="733500"/>
          </a:xfrm>
          <a:prstGeom prst="rect">
            <a:avLst/>
          </a:prstGeom>
        </p:spPr>
        <p:txBody>
          <a:bodyPr anchorCtr="0" anchor="b"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2" name="Google Shape;32;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3" name="Shape 33"/>
        <p:cNvGrpSpPr/>
        <p:nvPr/>
      </p:nvGrpSpPr>
      <p:grpSpPr>
        <a:xfrm>
          <a:off x="0" y="0"/>
          <a:ext cx="0" cy="0"/>
          <a:chOff x="0" y="0"/>
          <a:chExt cx="0" cy="0"/>
        </a:xfrm>
      </p:grpSpPr>
      <p:cxnSp>
        <p:nvCxnSpPr>
          <p:cNvPr id="34" name="Google Shape;34;p7"/>
          <p:cNvCxnSpPr/>
          <p:nvPr/>
        </p:nvCxnSpPr>
        <p:spPr>
          <a:xfrm>
            <a:off x="418675" y="1457787"/>
            <a:ext cx="614100" cy="0"/>
          </a:xfrm>
          <a:prstGeom prst="straightConnector1">
            <a:avLst/>
          </a:prstGeom>
          <a:noFill/>
          <a:ln cap="flat" cmpd="sng" w="19050">
            <a:solidFill>
              <a:schemeClr val="dk2"/>
            </a:solidFill>
            <a:prstDash val="lgDash"/>
            <a:round/>
            <a:headEnd len="sm" w="sm" type="none"/>
            <a:tailEnd len="sm" w="sm" type="none"/>
          </a:ln>
        </p:spPr>
      </p:cxnSp>
      <p:sp>
        <p:nvSpPr>
          <p:cNvPr id="35" name="Google Shape;35;p7"/>
          <p:cNvSpPr txBox="1"/>
          <p:nvPr>
            <p:ph type="title"/>
          </p:nvPr>
        </p:nvSpPr>
        <p:spPr>
          <a:xfrm>
            <a:off x="311700" y="6318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6" name="Google Shape;36;p7"/>
          <p:cNvSpPr txBox="1"/>
          <p:nvPr>
            <p:ph idx="1" type="body"/>
          </p:nvPr>
        </p:nvSpPr>
        <p:spPr>
          <a:xfrm>
            <a:off x="311700" y="1618204"/>
            <a:ext cx="2808000" cy="29508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7" name="Google Shape;37;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lt2"/>
        </a:solidFill>
      </p:bgPr>
    </p:bg>
    <p:spTree>
      <p:nvGrpSpPr>
        <p:cNvPr id="38" name="Shape 38"/>
        <p:cNvGrpSpPr/>
        <p:nvPr/>
      </p:nvGrpSpPr>
      <p:grpSpPr>
        <a:xfrm>
          <a:off x="0" y="0"/>
          <a:ext cx="0" cy="0"/>
          <a:chOff x="0" y="0"/>
          <a:chExt cx="0" cy="0"/>
        </a:xfrm>
      </p:grpSpPr>
      <p:sp>
        <p:nvSpPr>
          <p:cNvPr id="39" name="Google Shape;39;p8"/>
          <p:cNvSpPr txBox="1"/>
          <p:nvPr>
            <p:ph type="title"/>
          </p:nvPr>
        </p:nvSpPr>
        <p:spPr>
          <a:xfrm>
            <a:off x="490250" y="528900"/>
            <a:ext cx="5678100" cy="4085700"/>
          </a:xfrm>
          <a:prstGeom prst="rect">
            <a:avLst/>
          </a:prstGeom>
        </p:spPr>
        <p:txBody>
          <a:bodyPr anchorCtr="0" anchor="ctr" bIns="91425" lIns="91425" spcFirstLastPara="1" rIns="91425" wrap="square" tIns="91425"/>
          <a:lstStyle>
            <a:lvl1pPr lvl="0">
              <a:spcBef>
                <a:spcPts val="0"/>
              </a:spcBef>
              <a:spcAft>
                <a:spcPts val="0"/>
              </a:spcAft>
              <a:buClr>
                <a:schemeClr val="lt1"/>
              </a:buClr>
              <a:buSzPts val="5400"/>
              <a:buNone/>
              <a:defRPr sz="5400">
                <a:solidFill>
                  <a:schemeClr val="lt1"/>
                </a:solidFill>
              </a:defRPr>
            </a:lvl1pPr>
            <a:lvl2pPr lvl="1">
              <a:spcBef>
                <a:spcPts val="0"/>
              </a:spcBef>
              <a:spcAft>
                <a:spcPts val="0"/>
              </a:spcAft>
              <a:buClr>
                <a:schemeClr val="lt1"/>
              </a:buClr>
              <a:buSzPts val="5400"/>
              <a:buNone/>
              <a:defRPr sz="5400">
                <a:solidFill>
                  <a:schemeClr val="lt1"/>
                </a:solidFill>
              </a:defRPr>
            </a:lvl2pPr>
            <a:lvl3pPr lvl="2">
              <a:spcBef>
                <a:spcPts val="0"/>
              </a:spcBef>
              <a:spcAft>
                <a:spcPts val="0"/>
              </a:spcAft>
              <a:buClr>
                <a:schemeClr val="lt1"/>
              </a:buClr>
              <a:buSzPts val="5400"/>
              <a:buNone/>
              <a:defRPr sz="5400">
                <a:solidFill>
                  <a:schemeClr val="lt1"/>
                </a:solidFill>
              </a:defRPr>
            </a:lvl3pPr>
            <a:lvl4pPr lvl="3">
              <a:spcBef>
                <a:spcPts val="0"/>
              </a:spcBef>
              <a:spcAft>
                <a:spcPts val="0"/>
              </a:spcAft>
              <a:buClr>
                <a:schemeClr val="lt1"/>
              </a:buClr>
              <a:buSzPts val="5400"/>
              <a:buNone/>
              <a:defRPr sz="5400">
                <a:solidFill>
                  <a:schemeClr val="lt1"/>
                </a:solidFill>
              </a:defRPr>
            </a:lvl4pPr>
            <a:lvl5pPr lvl="4">
              <a:spcBef>
                <a:spcPts val="0"/>
              </a:spcBef>
              <a:spcAft>
                <a:spcPts val="0"/>
              </a:spcAft>
              <a:buClr>
                <a:schemeClr val="lt1"/>
              </a:buClr>
              <a:buSzPts val="5400"/>
              <a:buNone/>
              <a:defRPr sz="5400">
                <a:solidFill>
                  <a:schemeClr val="lt1"/>
                </a:solidFill>
              </a:defRPr>
            </a:lvl5pPr>
            <a:lvl6pPr lvl="5">
              <a:spcBef>
                <a:spcPts val="0"/>
              </a:spcBef>
              <a:spcAft>
                <a:spcPts val="0"/>
              </a:spcAft>
              <a:buClr>
                <a:schemeClr val="lt1"/>
              </a:buClr>
              <a:buSzPts val="5400"/>
              <a:buNone/>
              <a:defRPr sz="5400">
                <a:solidFill>
                  <a:schemeClr val="lt1"/>
                </a:solidFill>
              </a:defRPr>
            </a:lvl6pPr>
            <a:lvl7pPr lvl="6">
              <a:spcBef>
                <a:spcPts val="0"/>
              </a:spcBef>
              <a:spcAft>
                <a:spcPts val="0"/>
              </a:spcAft>
              <a:buClr>
                <a:schemeClr val="lt1"/>
              </a:buClr>
              <a:buSzPts val="5400"/>
              <a:buNone/>
              <a:defRPr sz="5400">
                <a:solidFill>
                  <a:schemeClr val="lt1"/>
                </a:solidFill>
              </a:defRPr>
            </a:lvl7pPr>
            <a:lvl8pPr lvl="7">
              <a:spcBef>
                <a:spcPts val="0"/>
              </a:spcBef>
              <a:spcAft>
                <a:spcPts val="0"/>
              </a:spcAft>
              <a:buClr>
                <a:schemeClr val="lt1"/>
              </a:buClr>
              <a:buSzPts val="5400"/>
              <a:buNone/>
              <a:defRPr sz="5400">
                <a:solidFill>
                  <a:schemeClr val="lt1"/>
                </a:solidFill>
              </a:defRPr>
            </a:lvl8pPr>
            <a:lvl9pPr lvl="8">
              <a:spcBef>
                <a:spcPts val="0"/>
              </a:spcBef>
              <a:spcAft>
                <a:spcPts val="0"/>
              </a:spcAft>
              <a:buClr>
                <a:schemeClr val="lt1"/>
              </a:buClr>
              <a:buSzPts val="5400"/>
              <a:buNone/>
              <a:defRPr sz="5400">
                <a:solidFill>
                  <a:schemeClr val="lt1"/>
                </a:solidFill>
              </a:defRPr>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bg>
      <p:bgPr>
        <a:solidFill>
          <a:schemeClr val="dk1"/>
        </a:solidFill>
      </p:bgPr>
    </p:bg>
    <p:spTree>
      <p:nvGrpSpPr>
        <p:cNvPr id="41" name="Shape 41"/>
        <p:cNvGrpSpPr/>
        <p:nvPr/>
      </p:nvGrpSpPr>
      <p:grpSpPr>
        <a:xfrm>
          <a:off x="0" y="0"/>
          <a:ext cx="0" cy="0"/>
          <a:chOff x="0" y="0"/>
          <a:chExt cx="0" cy="0"/>
        </a:xfrm>
      </p:grpSpPr>
      <p:sp>
        <p:nvSpPr>
          <p:cNvPr id="42" name="Google Shape;42;p9"/>
          <p:cNvSpPr/>
          <p:nvPr/>
        </p:nvSpPr>
        <p:spPr>
          <a:xfrm>
            <a:off x="4572000" y="175"/>
            <a:ext cx="45720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3" name="Google Shape;43;p9"/>
          <p:cNvCxnSpPr/>
          <p:nvPr/>
        </p:nvCxnSpPr>
        <p:spPr>
          <a:xfrm>
            <a:off x="5029675" y="4495500"/>
            <a:ext cx="577200" cy="0"/>
          </a:xfrm>
          <a:prstGeom prst="straightConnector1">
            <a:avLst/>
          </a:prstGeom>
          <a:noFill/>
          <a:ln cap="flat" cmpd="sng" w="19050">
            <a:solidFill>
              <a:schemeClr val="dk1"/>
            </a:solidFill>
            <a:prstDash val="lgDash"/>
            <a:round/>
            <a:headEnd len="sm" w="sm" type="none"/>
            <a:tailEnd len="sm" w="sm" type="none"/>
          </a:ln>
        </p:spPr>
      </p:cxnSp>
      <p:sp>
        <p:nvSpPr>
          <p:cNvPr id="44" name="Google Shape;44;p9"/>
          <p:cNvSpPr txBox="1"/>
          <p:nvPr>
            <p:ph type="title"/>
          </p:nvPr>
        </p:nvSpPr>
        <p:spPr>
          <a:xfrm>
            <a:off x="265500" y="1078750"/>
            <a:ext cx="4045200" cy="1789200"/>
          </a:xfrm>
          <a:prstGeom prst="rect">
            <a:avLst/>
          </a:prstGeom>
        </p:spPr>
        <p:txBody>
          <a:bodyPr anchorCtr="0" anchor="b" bIns="91425" lIns="91425" spcFirstLastPara="1" rIns="91425" wrap="square" tIns="91425"/>
          <a:lstStyle>
            <a:lvl1pPr lvl="0" algn="ctr">
              <a:spcBef>
                <a:spcPts val="0"/>
              </a:spcBef>
              <a:spcAft>
                <a:spcPts val="0"/>
              </a:spcAft>
              <a:buClr>
                <a:schemeClr val="lt1"/>
              </a:buClr>
              <a:buSzPts val="4600"/>
              <a:buNone/>
              <a:defRPr sz="4600">
                <a:solidFill>
                  <a:schemeClr val="lt1"/>
                </a:solidFill>
              </a:defRPr>
            </a:lvl1pPr>
            <a:lvl2pPr lvl="1" algn="ctr">
              <a:spcBef>
                <a:spcPts val="0"/>
              </a:spcBef>
              <a:spcAft>
                <a:spcPts val="0"/>
              </a:spcAft>
              <a:buClr>
                <a:schemeClr val="lt1"/>
              </a:buClr>
              <a:buSzPts val="4600"/>
              <a:buNone/>
              <a:defRPr sz="4600">
                <a:solidFill>
                  <a:schemeClr val="lt1"/>
                </a:solidFill>
              </a:defRPr>
            </a:lvl2pPr>
            <a:lvl3pPr lvl="2" algn="ctr">
              <a:spcBef>
                <a:spcPts val="0"/>
              </a:spcBef>
              <a:spcAft>
                <a:spcPts val="0"/>
              </a:spcAft>
              <a:buClr>
                <a:schemeClr val="lt1"/>
              </a:buClr>
              <a:buSzPts val="4600"/>
              <a:buNone/>
              <a:defRPr sz="4600">
                <a:solidFill>
                  <a:schemeClr val="lt1"/>
                </a:solidFill>
              </a:defRPr>
            </a:lvl3pPr>
            <a:lvl4pPr lvl="3" algn="ctr">
              <a:spcBef>
                <a:spcPts val="0"/>
              </a:spcBef>
              <a:spcAft>
                <a:spcPts val="0"/>
              </a:spcAft>
              <a:buClr>
                <a:schemeClr val="lt1"/>
              </a:buClr>
              <a:buSzPts val="4600"/>
              <a:buNone/>
              <a:defRPr sz="4600">
                <a:solidFill>
                  <a:schemeClr val="lt1"/>
                </a:solidFill>
              </a:defRPr>
            </a:lvl4pPr>
            <a:lvl5pPr lvl="4" algn="ctr">
              <a:spcBef>
                <a:spcPts val="0"/>
              </a:spcBef>
              <a:spcAft>
                <a:spcPts val="0"/>
              </a:spcAft>
              <a:buClr>
                <a:schemeClr val="lt1"/>
              </a:buClr>
              <a:buSzPts val="4600"/>
              <a:buNone/>
              <a:defRPr sz="4600">
                <a:solidFill>
                  <a:schemeClr val="lt1"/>
                </a:solidFill>
              </a:defRPr>
            </a:lvl5pPr>
            <a:lvl6pPr lvl="5" algn="ctr">
              <a:spcBef>
                <a:spcPts val="0"/>
              </a:spcBef>
              <a:spcAft>
                <a:spcPts val="0"/>
              </a:spcAft>
              <a:buClr>
                <a:schemeClr val="lt1"/>
              </a:buClr>
              <a:buSzPts val="4600"/>
              <a:buNone/>
              <a:defRPr sz="4600">
                <a:solidFill>
                  <a:schemeClr val="lt1"/>
                </a:solidFill>
              </a:defRPr>
            </a:lvl6pPr>
            <a:lvl7pPr lvl="6" algn="ctr">
              <a:spcBef>
                <a:spcPts val="0"/>
              </a:spcBef>
              <a:spcAft>
                <a:spcPts val="0"/>
              </a:spcAft>
              <a:buClr>
                <a:schemeClr val="lt1"/>
              </a:buClr>
              <a:buSzPts val="4600"/>
              <a:buNone/>
              <a:defRPr sz="4600">
                <a:solidFill>
                  <a:schemeClr val="lt1"/>
                </a:solidFill>
              </a:defRPr>
            </a:lvl7pPr>
            <a:lvl8pPr lvl="7" algn="ctr">
              <a:spcBef>
                <a:spcPts val="0"/>
              </a:spcBef>
              <a:spcAft>
                <a:spcPts val="0"/>
              </a:spcAft>
              <a:buClr>
                <a:schemeClr val="lt1"/>
              </a:buClr>
              <a:buSzPts val="4600"/>
              <a:buNone/>
              <a:defRPr sz="4600">
                <a:solidFill>
                  <a:schemeClr val="lt1"/>
                </a:solidFill>
              </a:defRPr>
            </a:lvl8pPr>
            <a:lvl9pPr lvl="8" algn="ctr">
              <a:spcBef>
                <a:spcPts val="0"/>
              </a:spcBef>
              <a:spcAft>
                <a:spcPts val="0"/>
              </a:spcAft>
              <a:buClr>
                <a:schemeClr val="lt1"/>
              </a:buClr>
              <a:buSzPts val="4600"/>
              <a:buNone/>
              <a:defRPr sz="4600">
                <a:solidFill>
                  <a:schemeClr val="lt1"/>
                </a:solidFill>
              </a:defRPr>
            </a:lvl9pPr>
          </a:lstStyle>
          <a:p/>
        </p:txBody>
      </p:sp>
      <p:sp>
        <p:nvSpPr>
          <p:cNvPr id="45" name="Google Shape;45;p9"/>
          <p:cNvSpPr txBox="1"/>
          <p:nvPr>
            <p:ph idx="1" type="subTitle"/>
          </p:nvPr>
        </p:nvSpPr>
        <p:spPr>
          <a:xfrm>
            <a:off x="265500" y="2921401"/>
            <a:ext cx="4045200" cy="13455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Clr>
                <a:schemeClr val="lt1"/>
              </a:buClr>
              <a:buSzPts val="1900"/>
              <a:buNone/>
              <a:defRPr sz="1900">
                <a:solidFill>
                  <a:schemeClr val="lt1"/>
                </a:solidFill>
              </a:defRPr>
            </a:lvl1pPr>
            <a:lvl2pPr lvl="1" algn="ctr">
              <a:lnSpc>
                <a:spcPct val="100000"/>
              </a:lnSpc>
              <a:spcBef>
                <a:spcPts val="0"/>
              </a:spcBef>
              <a:spcAft>
                <a:spcPts val="0"/>
              </a:spcAft>
              <a:buClr>
                <a:schemeClr val="lt1"/>
              </a:buClr>
              <a:buSzPts val="1900"/>
              <a:buNone/>
              <a:defRPr sz="1900">
                <a:solidFill>
                  <a:schemeClr val="lt1"/>
                </a:solidFill>
              </a:defRPr>
            </a:lvl2pPr>
            <a:lvl3pPr lvl="2" algn="ctr">
              <a:lnSpc>
                <a:spcPct val="100000"/>
              </a:lnSpc>
              <a:spcBef>
                <a:spcPts val="0"/>
              </a:spcBef>
              <a:spcAft>
                <a:spcPts val="0"/>
              </a:spcAft>
              <a:buClr>
                <a:schemeClr val="lt1"/>
              </a:buClr>
              <a:buSzPts val="1900"/>
              <a:buNone/>
              <a:defRPr sz="1900">
                <a:solidFill>
                  <a:schemeClr val="lt1"/>
                </a:solidFill>
              </a:defRPr>
            </a:lvl3pPr>
            <a:lvl4pPr lvl="3" algn="ctr">
              <a:lnSpc>
                <a:spcPct val="100000"/>
              </a:lnSpc>
              <a:spcBef>
                <a:spcPts val="0"/>
              </a:spcBef>
              <a:spcAft>
                <a:spcPts val="0"/>
              </a:spcAft>
              <a:buClr>
                <a:schemeClr val="lt1"/>
              </a:buClr>
              <a:buSzPts val="1900"/>
              <a:buNone/>
              <a:defRPr sz="1900">
                <a:solidFill>
                  <a:schemeClr val="lt1"/>
                </a:solidFill>
              </a:defRPr>
            </a:lvl4pPr>
            <a:lvl5pPr lvl="4" algn="ctr">
              <a:lnSpc>
                <a:spcPct val="100000"/>
              </a:lnSpc>
              <a:spcBef>
                <a:spcPts val="0"/>
              </a:spcBef>
              <a:spcAft>
                <a:spcPts val="0"/>
              </a:spcAft>
              <a:buClr>
                <a:schemeClr val="lt1"/>
              </a:buClr>
              <a:buSzPts val="1900"/>
              <a:buNone/>
              <a:defRPr sz="1900">
                <a:solidFill>
                  <a:schemeClr val="lt1"/>
                </a:solidFill>
              </a:defRPr>
            </a:lvl5pPr>
            <a:lvl6pPr lvl="5" algn="ctr">
              <a:lnSpc>
                <a:spcPct val="100000"/>
              </a:lnSpc>
              <a:spcBef>
                <a:spcPts val="0"/>
              </a:spcBef>
              <a:spcAft>
                <a:spcPts val="0"/>
              </a:spcAft>
              <a:buClr>
                <a:schemeClr val="lt1"/>
              </a:buClr>
              <a:buSzPts val="1900"/>
              <a:buNone/>
              <a:defRPr sz="1900">
                <a:solidFill>
                  <a:schemeClr val="lt1"/>
                </a:solidFill>
              </a:defRPr>
            </a:lvl6pPr>
            <a:lvl7pPr lvl="6" algn="ctr">
              <a:lnSpc>
                <a:spcPct val="100000"/>
              </a:lnSpc>
              <a:spcBef>
                <a:spcPts val="0"/>
              </a:spcBef>
              <a:spcAft>
                <a:spcPts val="0"/>
              </a:spcAft>
              <a:buClr>
                <a:schemeClr val="lt1"/>
              </a:buClr>
              <a:buSzPts val="1900"/>
              <a:buNone/>
              <a:defRPr sz="1900">
                <a:solidFill>
                  <a:schemeClr val="lt1"/>
                </a:solidFill>
              </a:defRPr>
            </a:lvl7pPr>
            <a:lvl8pPr lvl="7" algn="ctr">
              <a:lnSpc>
                <a:spcPct val="100000"/>
              </a:lnSpc>
              <a:spcBef>
                <a:spcPts val="0"/>
              </a:spcBef>
              <a:spcAft>
                <a:spcPts val="0"/>
              </a:spcAft>
              <a:buClr>
                <a:schemeClr val="lt1"/>
              </a:buClr>
              <a:buSzPts val="1900"/>
              <a:buNone/>
              <a:defRPr sz="1900">
                <a:solidFill>
                  <a:schemeClr val="lt1"/>
                </a:solidFill>
              </a:defRPr>
            </a:lvl8pPr>
            <a:lvl9pPr lvl="8" algn="ctr">
              <a:lnSpc>
                <a:spcPct val="100000"/>
              </a:lnSpc>
              <a:spcBef>
                <a:spcPts val="0"/>
              </a:spcBef>
              <a:spcAft>
                <a:spcPts val="0"/>
              </a:spcAft>
              <a:buClr>
                <a:schemeClr val="lt1"/>
              </a:buClr>
              <a:buSzPts val="1900"/>
              <a:buNone/>
              <a:defRPr sz="1900">
                <a:solidFill>
                  <a:schemeClr val="lt1"/>
                </a:solidFill>
              </a:defRPr>
            </a:lvl9pPr>
          </a:lstStyle>
          <a:p/>
        </p:txBody>
      </p:sp>
      <p:sp>
        <p:nvSpPr>
          <p:cNvPr id="46" name="Google Shape;46;p9"/>
          <p:cNvSpPr txBox="1"/>
          <p:nvPr>
            <p:ph idx="2" type="body"/>
          </p:nvPr>
        </p:nvSpPr>
        <p:spPr>
          <a:xfrm>
            <a:off x="4939500" y="724200"/>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7" name="Google Shape;47;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8" name="Shape 48"/>
        <p:cNvGrpSpPr/>
        <p:nvPr/>
      </p:nvGrpSpPr>
      <p:grpSpPr>
        <a:xfrm>
          <a:off x="0" y="0"/>
          <a:ext cx="0" cy="0"/>
          <a:chOff x="0" y="0"/>
          <a:chExt cx="0" cy="0"/>
        </a:xfrm>
      </p:grpSpPr>
      <p:sp>
        <p:nvSpPr>
          <p:cNvPr id="49" name="Google Shape;49;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2100"/>
              <a:buFont typeface="Oswald"/>
              <a:buNone/>
              <a:defRPr sz="2100">
                <a:latin typeface="Oswald"/>
                <a:ea typeface="Oswald"/>
                <a:cs typeface="Oswald"/>
                <a:sym typeface="Oswald"/>
              </a:defRPr>
            </a:lvl1pPr>
          </a:lstStyle>
          <a:p/>
        </p:txBody>
      </p:sp>
      <p:sp>
        <p:nvSpPr>
          <p:cNvPr id="50" name="Google Shape;50;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odern-writer">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372500"/>
            <a:ext cx="8520600" cy="733500"/>
          </a:xfrm>
          <a:prstGeom prst="rect">
            <a:avLst/>
          </a:prstGeom>
          <a:noFill/>
          <a:ln>
            <a:noFill/>
          </a:ln>
        </p:spPr>
        <p:txBody>
          <a:bodyPr anchorCtr="0" anchor="b" bIns="91425" lIns="91425" spcFirstLastPara="1" rIns="91425" wrap="square" tIns="91425"/>
          <a:lstStyle>
            <a:lvl1pPr lvl="0">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1pPr>
            <a:lvl2pPr lvl="1">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2pPr>
            <a:lvl3pPr lvl="2">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3pPr>
            <a:lvl4pPr lvl="3">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4pPr>
            <a:lvl5pPr lvl="4">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5pPr>
            <a:lvl6pPr lvl="5">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6pPr>
            <a:lvl7pPr lvl="6">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7pPr>
            <a:lvl8pPr lvl="7">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8pPr>
            <a:lvl9pPr lvl="8">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9pPr>
          </a:lstStyle>
          <a:p/>
        </p:txBody>
      </p:sp>
      <p:sp>
        <p:nvSpPr>
          <p:cNvPr id="7" name="Google Shape;7;p1"/>
          <p:cNvSpPr txBox="1"/>
          <p:nvPr>
            <p:ph idx="1" type="body"/>
          </p:nvPr>
        </p:nvSpPr>
        <p:spPr>
          <a:xfrm>
            <a:off x="311700" y="1468825"/>
            <a:ext cx="8520600" cy="30999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Font typeface="Source Code Pro"/>
              <a:buChar char="●"/>
              <a:defRPr sz="1800">
                <a:solidFill>
                  <a:schemeClr val="dk2"/>
                </a:solidFill>
                <a:latin typeface="Source Code Pro"/>
                <a:ea typeface="Source Code Pro"/>
                <a:cs typeface="Source Code Pro"/>
                <a:sym typeface="Source Code Pro"/>
              </a:defRPr>
            </a:lvl1pPr>
            <a:lvl2pPr indent="-317500" lvl="1" marL="9144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2pPr>
            <a:lvl3pPr indent="-317500" lvl="2" marL="13716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3pPr>
            <a:lvl4pPr indent="-317500" lvl="3" marL="18288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4pPr>
            <a:lvl5pPr indent="-317500" lvl="4" marL="22860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5pPr>
            <a:lvl6pPr indent="-317500" lvl="5" marL="27432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6pPr>
            <a:lvl7pPr indent="-317500" lvl="6" marL="32004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7pPr>
            <a:lvl8pPr indent="-317500" lvl="7" marL="36576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8pPr>
            <a:lvl9pPr indent="-317500" lvl="8" marL="4114800">
              <a:lnSpc>
                <a:spcPct val="115000"/>
              </a:lnSpc>
              <a:spcBef>
                <a:spcPts val="1600"/>
              </a:spcBef>
              <a:spcAft>
                <a:spcPts val="160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latin typeface="Source Code Pro"/>
                <a:ea typeface="Source Code Pro"/>
                <a:cs typeface="Source Code Pro"/>
                <a:sym typeface="Source Code Pro"/>
              </a:defRPr>
            </a:lvl1pPr>
            <a:lvl2pPr lvl="1" algn="r">
              <a:buNone/>
              <a:defRPr sz="1000">
                <a:solidFill>
                  <a:schemeClr val="dk2"/>
                </a:solidFill>
                <a:latin typeface="Source Code Pro"/>
                <a:ea typeface="Source Code Pro"/>
                <a:cs typeface="Source Code Pro"/>
                <a:sym typeface="Source Code Pro"/>
              </a:defRPr>
            </a:lvl2pPr>
            <a:lvl3pPr lvl="2" algn="r">
              <a:buNone/>
              <a:defRPr sz="1000">
                <a:solidFill>
                  <a:schemeClr val="dk2"/>
                </a:solidFill>
                <a:latin typeface="Source Code Pro"/>
                <a:ea typeface="Source Code Pro"/>
                <a:cs typeface="Source Code Pro"/>
                <a:sym typeface="Source Code Pro"/>
              </a:defRPr>
            </a:lvl3pPr>
            <a:lvl4pPr lvl="3" algn="r">
              <a:buNone/>
              <a:defRPr sz="1000">
                <a:solidFill>
                  <a:schemeClr val="dk2"/>
                </a:solidFill>
                <a:latin typeface="Source Code Pro"/>
                <a:ea typeface="Source Code Pro"/>
                <a:cs typeface="Source Code Pro"/>
                <a:sym typeface="Source Code Pro"/>
              </a:defRPr>
            </a:lvl4pPr>
            <a:lvl5pPr lvl="4" algn="r">
              <a:buNone/>
              <a:defRPr sz="1000">
                <a:solidFill>
                  <a:schemeClr val="dk2"/>
                </a:solidFill>
                <a:latin typeface="Source Code Pro"/>
                <a:ea typeface="Source Code Pro"/>
                <a:cs typeface="Source Code Pro"/>
                <a:sym typeface="Source Code Pro"/>
              </a:defRPr>
            </a:lvl5pPr>
            <a:lvl6pPr lvl="5" algn="r">
              <a:buNone/>
              <a:defRPr sz="1000">
                <a:solidFill>
                  <a:schemeClr val="dk2"/>
                </a:solidFill>
                <a:latin typeface="Source Code Pro"/>
                <a:ea typeface="Source Code Pro"/>
                <a:cs typeface="Source Code Pro"/>
                <a:sym typeface="Source Code Pro"/>
              </a:defRPr>
            </a:lvl6pPr>
            <a:lvl7pPr lvl="6" algn="r">
              <a:buNone/>
              <a:defRPr sz="1000">
                <a:solidFill>
                  <a:schemeClr val="dk2"/>
                </a:solidFill>
                <a:latin typeface="Source Code Pro"/>
                <a:ea typeface="Source Code Pro"/>
                <a:cs typeface="Source Code Pro"/>
                <a:sym typeface="Source Code Pro"/>
              </a:defRPr>
            </a:lvl7pPr>
            <a:lvl8pPr lvl="7" algn="r">
              <a:buNone/>
              <a:defRPr sz="1000">
                <a:solidFill>
                  <a:schemeClr val="dk2"/>
                </a:solidFill>
                <a:latin typeface="Source Code Pro"/>
                <a:ea typeface="Source Code Pro"/>
                <a:cs typeface="Source Code Pro"/>
                <a:sym typeface="Source Code Pro"/>
              </a:defRPr>
            </a:lvl8pPr>
            <a:lvl9pPr lvl="8" algn="r">
              <a:buNone/>
              <a:defRPr sz="1000">
                <a:solidFill>
                  <a:schemeClr val="dk2"/>
                </a:solidFill>
                <a:latin typeface="Source Code Pro"/>
                <a:ea typeface="Source Code Pro"/>
                <a:cs typeface="Source Code Pro"/>
                <a:sym typeface="Source Code Pr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comments" Target="../comments/commen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www.nasig.org/site_page.cfm?pk_association_webpage_menu=310&amp;pk_association_webpage=1225" TargetMode="External"/><Relationship Id="rId4" Type="http://schemas.openxmlformats.org/officeDocument/2006/relationships/hyperlink" Target="https://slideplayer.com/slide/7948949/" TargetMode="External"/><Relationship Id="rId9" Type="http://schemas.openxmlformats.org/officeDocument/2006/relationships/hyperlink" Target="https://urldefense.proofpoint.com/v2/url?u=https-3A__attendee.gotowebinar.com_register_2076173019643480845&amp;d=DwMFaQ&amp;c=c6MrceVCY5m5A_KAUkrdoA&amp;r=BiOdm14HIqqmQn_hGD1d1XjQvaSspHxL6DF1j96_I9s&amp;m=8nMZ_iyk0iImHenSm6dIbhmyFlvpLHRUlQpGliSzQyY&amp;s=jWqr0METvo97MWiG7-JOEgpjtGaJmPgwB1KhMmlUwYY&amp;e=" TargetMode="External"/><Relationship Id="rId5" Type="http://schemas.openxmlformats.org/officeDocument/2006/relationships/hyperlink" Target="https://slideplayer.com/user/9287171/" TargetMode="External"/><Relationship Id="rId6" Type="http://schemas.openxmlformats.org/officeDocument/2006/relationships/hyperlink" Target="https://slideplayer.com/user/9287171/" TargetMode="External"/><Relationship Id="rId7" Type="http://schemas.openxmlformats.org/officeDocument/2006/relationships/hyperlink" Target="https://urldefense.proofpoint.com/v2/url?u=https-3A__attendee.gotowebinar.com_register_2076173019643480845&amp;d=DwMFaQ&amp;c=c6MrceVCY5m5A_KAUkrdoA&amp;r=BiOdm14HIqqmQn_hGD1d1XjQvaSspHxL6DF1j96_I9s&amp;m=8nMZ_iyk0iImHenSm6dIbhmyFlvpLHRUlQpGliSzQyY&amp;s=jWqr0METvo97MWiG7-JOEgpjtGaJmPgwB1KhMmlUwYY&amp;e=" TargetMode="External"/><Relationship Id="rId8" Type="http://schemas.openxmlformats.org/officeDocument/2006/relationships/hyperlink" Target="https://urldefense.proofpoint.com/v2/url?u=https-3A__attendee.gotowebinar.com_register_2076173019643480845&amp;d=DwMFaQ&amp;c=c6MrceVCY5m5A_KAUkrdoA&amp;r=BiOdm14HIqqmQn_hGD1d1XjQvaSspHxL6DF1j96_I9s&amp;m=8nMZ_iyk0iImHenSm6dIbhmyFlvpLHRUlQpGliSzQyY&amp;s=jWqr0METvo97MWiG7-JOEgpjtGaJmPgwB1KhMmlUwYY&amp;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comments" Target="../comments/comment2.xml"/><Relationship Id="rId4" Type="http://schemas.openxmlformats.org/officeDocument/2006/relationships/image" Target="../media/image4.png"/><Relationship Id="rId5" Type="http://schemas.openxmlformats.org/officeDocument/2006/relationships/hyperlink" Target="https://slideplayer.com/slide/7948949/"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comments" Target="../comments/commen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comments" Target="../comments/commen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2"/>
        </a:solidFill>
      </p:bgPr>
    </p:bg>
    <p:spTree>
      <p:nvGrpSpPr>
        <p:cNvPr id="61" name="Shape 61"/>
        <p:cNvGrpSpPr/>
        <p:nvPr/>
      </p:nvGrpSpPr>
      <p:grpSpPr>
        <a:xfrm>
          <a:off x="0" y="0"/>
          <a:ext cx="0" cy="0"/>
          <a:chOff x="0" y="0"/>
          <a:chExt cx="0" cy="0"/>
        </a:xfrm>
      </p:grpSpPr>
      <p:sp>
        <p:nvSpPr>
          <p:cNvPr id="62" name="Google Shape;62;p13"/>
          <p:cNvSpPr txBox="1"/>
          <p:nvPr>
            <p:ph type="ctrTitle"/>
          </p:nvPr>
        </p:nvSpPr>
        <p:spPr>
          <a:xfrm>
            <a:off x="411175" y="644300"/>
            <a:ext cx="8282400" cy="2109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Demystifying the e-resource lifecycle</a:t>
            </a:r>
            <a:endParaRPr/>
          </a:p>
        </p:txBody>
      </p:sp>
      <p:sp>
        <p:nvSpPr>
          <p:cNvPr id="63" name="Google Shape;63;p13"/>
          <p:cNvSpPr txBox="1"/>
          <p:nvPr>
            <p:ph idx="1" type="subTitle"/>
          </p:nvPr>
        </p:nvSpPr>
        <p:spPr>
          <a:xfrm>
            <a:off x="411175" y="3398250"/>
            <a:ext cx="8282400" cy="1260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By Maria Rios, Resident Librarian</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sp>
        <p:nvSpPr>
          <p:cNvPr id="126" name="Google Shape;126;p22"/>
          <p:cNvSpPr txBox="1"/>
          <p:nvPr>
            <p:ph type="title"/>
          </p:nvPr>
        </p:nvSpPr>
        <p:spPr>
          <a:xfrm>
            <a:off x="311700" y="372500"/>
            <a:ext cx="8520600" cy="733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Curious for more?...</a:t>
            </a:r>
            <a:endParaRPr/>
          </a:p>
        </p:txBody>
      </p:sp>
      <p:sp>
        <p:nvSpPr>
          <p:cNvPr id="127" name="Google Shape;127;p22"/>
          <p:cNvSpPr txBox="1"/>
          <p:nvPr>
            <p:ph idx="1" type="body"/>
          </p:nvPr>
        </p:nvSpPr>
        <p:spPr>
          <a:xfrm>
            <a:off x="311700" y="1288975"/>
            <a:ext cx="8520600" cy="3340200"/>
          </a:xfrm>
          <a:prstGeom prst="rect">
            <a:avLst/>
          </a:prstGeom>
        </p:spPr>
        <p:txBody>
          <a:bodyPr anchorCtr="0" anchor="t" bIns="91425" lIns="91425" spcFirstLastPara="1" rIns="91425" wrap="square" tIns="91425">
            <a:noAutofit/>
          </a:bodyPr>
          <a:lstStyle/>
          <a:p>
            <a:pPr indent="0" lvl="0" marL="0" rtl="0" algn="l">
              <a:lnSpc>
                <a:spcPct val="128181"/>
              </a:lnSpc>
              <a:spcBef>
                <a:spcPts val="0"/>
              </a:spcBef>
              <a:spcAft>
                <a:spcPts val="0"/>
              </a:spcAft>
              <a:buNone/>
            </a:pPr>
            <a:r>
              <a:rPr lang="en">
                <a:solidFill>
                  <a:srgbClr val="000000"/>
                </a:solidFill>
                <a:latin typeface="Arial"/>
                <a:ea typeface="Arial"/>
                <a:cs typeface="Arial"/>
                <a:sym typeface="Arial"/>
              </a:rPr>
              <a:t>Have you ever been unable to access an e-resource? Do you wish you understood why? </a:t>
            </a:r>
            <a:r>
              <a:rPr b="1" lang="en">
                <a:solidFill>
                  <a:srgbClr val="000000"/>
                </a:solidFill>
                <a:latin typeface="Arial"/>
                <a:ea typeface="Arial"/>
                <a:cs typeface="Arial"/>
                <a:sym typeface="Arial"/>
              </a:rPr>
              <a:t>Access and authentication of library e-resources is an increasingly complex area often only understood by a few “techy” people in the library.</a:t>
            </a:r>
            <a:r>
              <a:rPr lang="en">
                <a:solidFill>
                  <a:srgbClr val="000000"/>
                </a:solidFill>
                <a:latin typeface="Arial"/>
                <a:ea typeface="Arial"/>
                <a:cs typeface="Arial"/>
                <a:sym typeface="Arial"/>
              </a:rPr>
              <a:t> In this webinar, Viral Amin and Emily Singley of the BLC’s Technology COI will </a:t>
            </a:r>
            <a:r>
              <a:rPr b="1" lang="en">
                <a:solidFill>
                  <a:srgbClr val="000000"/>
                </a:solidFill>
                <a:latin typeface="Arial"/>
                <a:ea typeface="Arial"/>
                <a:cs typeface="Arial"/>
                <a:sym typeface="Arial"/>
              </a:rPr>
              <a:t>provide a roadmap to e-resource access designed to give librarians the vocabulary and knowledge needed to better understand patron frustrations and make more informed collection development decisions.</a:t>
            </a:r>
            <a:r>
              <a:rPr lang="en">
                <a:solidFill>
                  <a:srgbClr val="000000"/>
                </a:solidFill>
                <a:latin typeface="Arial"/>
                <a:ea typeface="Arial"/>
                <a:cs typeface="Arial"/>
                <a:sym typeface="Arial"/>
              </a:rPr>
              <a:t> Attendees will gain a fundamental understanding of how different authentication methods work (including EZProxy and Shibboleth) and will also learn where the access environment is heading and how current trends will impact libraries and users in the future.</a:t>
            </a:r>
            <a:endParaRPr>
              <a:solidFill>
                <a:srgbClr val="000000"/>
              </a:solidFill>
              <a:latin typeface="Arial"/>
              <a:ea typeface="Arial"/>
              <a:cs typeface="Arial"/>
              <a:sym typeface="Arial"/>
            </a:endParaRPr>
          </a:p>
          <a:p>
            <a:pPr indent="0" lvl="0" marL="0" rtl="0" algn="l">
              <a:spcBef>
                <a:spcPts val="900"/>
              </a:spcBef>
              <a:spcAft>
                <a:spcPts val="160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4"/>
        </a:solidFill>
      </p:bgPr>
    </p:bg>
    <p:spTree>
      <p:nvGrpSpPr>
        <p:cNvPr id="131" name="Shape 131"/>
        <p:cNvGrpSpPr/>
        <p:nvPr/>
      </p:nvGrpSpPr>
      <p:grpSpPr>
        <a:xfrm>
          <a:off x="0" y="0"/>
          <a:ext cx="0" cy="0"/>
          <a:chOff x="0" y="0"/>
          <a:chExt cx="0" cy="0"/>
        </a:xfrm>
      </p:grpSpPr>
      <p:sp>
        <p:nvSpPr>
          <p:cNvPr id="132" name="Google Shape;132;p23"/>
          <p:cNvSpPr txBox="1"/>
          <p:nvPr>
            <p:ph type="ctrTitle"/>
          </p:nvPr>
        </p:nvSpPr>
        <p:spPr>
          <a:xfrm>
            <a:off x="411175" y="644300"/>
            <a:ext cx="8282400" cy="2109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BLC presents</a:t>
            </a:r>
            <a:endParaRPr/>
          </a:p>
        </p:txBody>
      </p:sp>
      <p:sp>
        <p:nvSpPr>
          <p:cNvPr id="133" name="Google Shape;133;p23"/>
          <p:cNvSpPr txBox="1"/>
          <p:nvPr>
            <p:ph idx="1" type="subTitle"/>
          </p:nvPr>
        </p:nvSpPr>
        <p:spPr>
          <a:xfrm>
            <a:off x="430800" y="3621275"/>
            <a:ext cx="8282400" cy="1260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a:t>
            </a:r>
            <a:r>
              <a:rPr lang="en"/>
              <a:t>Expanding Knowledge: De-mystifying E-resource access - What every librarian should know".</a:t>
            </a:r>
            <a:endParaRPr/>
          </a:p>
        </p:txBody>
      </p:sp>
      <p:sp>
        <p:nvSpPr>
          <p:cNvPr id="134" name="Google Shape;134;p23"/>
          <p:cNvSpPr txBox="1"/>
          <p:nvPr/>
        </p:nvSpPr>
        <p:spPr>
          <a:xfrm>
            <a:off x="139375" y="3042075"/>
            <a:ext cx="3916800" cy="154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Source Code Pro"/>
                <a:ea typeface="Source Code Pro"/>
                <a:cs typeface="Source Code Pro"/>
                <a:sym typeface="Source Code Pro"/>
              </a:rPr>
              <a:t>Webinar</a:t>
            </a:r>
            <a:endParaRPr>
              <a:latin typeface="Source Code Pro"/>
              <a:ea typeface="Source Code Pro"/>
              <a:cs typeface="Source Code Pro"/>
              <a:sym typeface="Source Code Pro"/>
            </a:endParaRPr>
          </a:p>
          <a:p>
            <a:pPr indent="0" lvl="0" marL="0" rtl="0" algn="l">
              <a:spcBef>
                <a:spcPts val="0"/>
              </a:spcBef>
              <a:spcAft>
                <a:spcPts val="0"/>
              </a:spcAft>
              <a:buNone/>
            </a:pPr>
            <a:r>
              <a:rPr lang="en">
                <a:latin typeface="Source Code Pro"/>
                <a:ea typeface="Source Code Pro"/>
                <a:cs typeface="Source Code Pro"/>
                <a:sym typeface="Source Code Pro"/>
              </a:rPr>
              <a:t>Friday, May 17th, 1-2pm</a:t>
            </a:r>
            <a:endParaRPr>
              <a:latin typeface="Source Code Pro"/>
              <a:ea typeface="Source Code Pro"/>
              <a:cs typeface="Source Code Pro"/>
              <a:sym typeface="Source Code Pro"/>
            </a:endParaRPr>
          </a:p>
          <a:p>
            <a:pPr indent="0" lvl="0" marL="0" rtl="0" algn="l">
              <a:spcBef>
                <a:spcPts val="0"/>
              </a:spcBef>
              <a:spcAft>
                <a:spcPts val="0"/>
              </a:spcAft>
              <a:buNone/>
            </a:pPr>
            <a:r>
              <a:t/>
            </a:r>
            <a:endParaRPr>
              <a:latin typeface="Source Code Pro"/>
              <a:ea typeface="Source Code Pro"/>
              <a:cs typeface="Source Code Pro"/>
              <a:sym typeface="Source Code Pro"/>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8" name="Shape 138"/>
        <p:cNvGrpSpPr/>
        <p:nvPr/>
      </p:nvGrpSpPr>
      <p:grpSpPr>
        <a:xfrm>
          <a:off x="0" y="0"/>
          <a:ext cx="0" cy="0"/>
          <a:chOff x="0" y="0"/>
          <a:chExt cx="0" cy="0"/>
        </a:xfrm>
      </p:grpSpPr>
      <p:sp>
        <p:nvSpPr>
          <p:cNvPr id="139" name="Google Shape;139;p24"/>
          <p:cNvSpPr txBox="1"/>
          <p:nvPr>
            <p:ph type="title"/>
          </p:nvPr>
        </p:nvSpPr>
        <p:spPr>
          <a:xfrm>
            <a:off x="311700" y="372500"/>
            <a:ext cx="8520600" cy="733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resources</a:t>
            </a:r>
            <a:endParaRPr/>
          </a:p>
        </p:txBody>
      </p:sp>
      <p:sp>
        <p:nvSpPr>
          <p:cNvPr id="140" name="Google Shape;140;p24"/>
          <p:cNvSpPr txBox="1"/>
          <p:nvPr>
            <p:ph idx="1" type="body"/>
          </p:nvPr>
        </p:nvSpPr>
        <p:spPr>
          <a:xfrm>
            <a:off x="311700" y="1468825"/>
            <a:ext cx="8520600" cy="3099900"/>
          </a:xfrm>
          <a:prstGeom prst="rect">
            <a:avLst/>
          </a:prstGeom>
        </p:spPr>
        <p:txBody>
          <a:bodyPr anchorCtr="0" anchor="t" bIns="91425" lIns="91425" spcFirstLastPara="1" rIns="91425" wrap="square" tIns="91425">
            <a:noAutofit/>
          </a:bodyPr>
          <a:lstStyle/>
          <a:p>
            <a:pPr indent="-304800" lvl="0" marL="457200" rtl="0" algn="l">
              <a:lnSpc>
                <a:spcPct val="100000"/>
              </a:lnSpc>
              <a:spcBef>
                <a:spcPts val="0"/>
              </a:spcBef>
              <a:spcAft>
                <a:spcPts val="0"/>
              </a:spcAft>
              <a:buClr>
                <a:srgbClr val="000000"/>
              </a:buClr>
              <a:buSzPts val="1200"/>
              <a:buChar char="●"/>
            </a:pPr>
            <a:r>
              <a:rPr lang="en" sz="1200">
                <a:solidFill>
                  <a:srgbClr val="000000"/>
                </a:solidFill>
              </a:rPr>
              <a:t>Pesch, O. (2009). ERMs and the e-resource life-cycle [Powerpoint slides]. Retrieved from http://tinyurl.com/ERLifeCycle  and NASIG, E-Resources Librarians Competencies, </a:t>
            </a:r>
            <a:r>
              <a:rPr lang="en" sz="1100" u="sng">
                <a:solidFill>
                  <a:srgbClr val="000000"/>
                </a:solidFill>
                <a:latin typeface="Arial"/>
                <a:ea typeface="Arial"/>
                <a:cs typeface="Arial"/>
                <a:sym typeface="Arial"/>
                <a:hlinkClick r:id="rId3"/>
              </a:rPr>
              <a:t>http://www.nasig.org/site_page.cfm?pk_association_webpage_menu=310&amp;pk_association_webpage=1225</a:t>
            </a:r>
            <a:endParaRPr sz="1200">
              <a:solidFill>
                <a:srgbClr val="000000"/>
              </a:solidFill>
            </a:endParaRPr>
          </a:p>
          <a:p>
            <a:pPr indent="0" lvl="0" marL="0" rtl="0" algn="l">
              <a:lnSpc>
                <a:spcPct val="100000"/>
              </a:lnSpc>
              <a:spcBef>
                <a:spcPts val="0"/>
              </a:spcBef>
              <a:spcAft>
                <a:spcPts val="0"/>
              </a:spcAft>
              <a:buNone/>
            </a:pPr>
            <a:r>
              <a:t/>
            </a:r>
            <a:endParaRPr sz="1200">
              <a:solidFill>
                <a:srgbClr val="000000"/>
              </a:solidFill>
            </a:endParaRPr>
          </a:p>
          <a:p>
            <a:pPr indent="-304800" lvl="0" marL="457200" rtl="0" algn="l">
              <a:lnSpc>
                <a:spcPct val="100000"/>
              </a:lnSpc>
              <a:spcBef>
                <a:spcPts val="0"/>
              </a:spcBef>
              <a:spcAft>
                <a:spcPts val="0"/>
              </a:spcAft>
              <a:buClr>
                <a:srgbClr val="000000"/>
              </a:buClr>
              <a:buSzPts val="1200"/>
              <a:buChar char="●"/>
            </a:pPr>
            <a:r>
              <a:rPr lang="en" sz="1200" u="sng">
                <a:solidFill>
                  <a:srgbClr val="000000"/>
                </a:solidFill>
                <a:latin typeface="Arial"/>
                <a:ea typeface="Arial"/>
                <a:cs typeface="Arial"/>
                <a:sym typeface="Arial"/>
                <a:hlinkClick r:id="rId4"/>
              </a:rPr>
              <a:t>https://slideplayer.com/slide/7948949/</a:t>
            </a:r>
            <a:r>
              <a:rPr lang="en" sz="1200">
                <a:solidFill>
                  <a:srgbClr val="000000"/>
                </a:solidFill>
              </a:rPr>
              <a:t>, slide 9, </a:t>
            </a:r>
            <a:r>
              <a:rPr lang="en" sz="1200">
                <a:solidFill>
                  <a:srgbClr val="000000"/>
                </a:solidFill>
                <a:latin typeface="Open Sans"/>
                <a:ea typeface="Open Sans"/>
                <a:cs typeface="Open Sans"/>
                <a:sym typeface="Open Sans"/>
              </a:rPr>
              <a:t>The Changing World of Collections Syracuse University Library Scott Warren – Head of Collections March 26, 2013. Published by </a:t>
            </a:r>
            <a:r>
              <a:rPr lang="en" sz="1200" u="sng">
                <a:solidFill>
                  <a:srgbClr val="000000"/>
                </a:solidFill>
                <a:latin typeface="Open Sans"/>
                <a:ea typeface="Open Sans"/>
                <a:cs typeface="Open Sans"/>
                <a:sym typeface="Open Sans"/>
                <a:hlinkClick r:id="rId5"/>
              </a:rPr>
              <a:t>Samson Beasley</a:t>
            </a:r>
            <a:endParaRPr sz="1200" u="sng">
              <a:solidFill>
                <a:srgbClr val="000000"/>
              </a:solidFill>
              <a:latin typeface="Open Sans"/>
              <a:ea typeface="Open Sans"/>
              <a:cs typeface="Open Sans"/>
              <a:sym typeface="Open Sans"/>
              <a:hlinkClick r:id="rId6"/>
            </a:endParaRPr>
          </a:p>
          <a:p>
            <a:pPr indent="0" lvl="0" marL="0" rtl="0" algn="l">
              <a:lnSpc>
                <a:spcPct val="100000"/>
              </a:lnSpc>
              <a:spcBef>
                <a:spcPts val="0"/>
              </a:spcBef>
              <a:spcAft>
                <a:spcPts val="0"/>
              </a:spcAft>
              <a:buNone/>
            </a:pPr>
            <a:r>
              <a:t/>
            </a:r>
            <a:endParaRPr sz="1200">
              <a:solidFill>
                <a:srgbClr val="000000"/>
              </a:solidFill>
            </a:endParaRPr>
          </a:p>
          <a:p>
            <a:pPr indent="0" lvl="0" marL="0" rtl="0" algn="l">
              <a:lnSpc>
                <a:spcPct val="100000"/>
              </a:lnSpc>
              <a:spcBef>
                <a:spcPts val="0"/>
              </a:spcBef>
              <a:spcAft>
                <a:spcPts val="0"/>
              </a:spcAft>
              <a:buNone/>
            </a:pPr>
            <a:r>
              <a:t/>
            </a:r>
            <a:endParaRPr sz="1200">
              <a:solidFill>
                <a:srgbClr val="000000"/>
              </a:solidFill>
            </a:endParaRPr>
          </a:p>
          <a:p>
            <a:pPr indent="-304800" lvl="0" marL="457200" rtl="0" algn="l">
              <a:lnSpc>
                <a:spcPct val="128181"/>
              </a:lnSpc>
              <a:spcBef>
                <a:spcPts val="0"/>
              </a:spcBef>
              <a:spcAft>
                <a:spcPts val="0"/>
              </a:spcAft>
              <a:buClr>
                <a:srgbClr val="000000"/>
              </a:buClr>
              <a:buSzPts val="1200"/>
              <a:buFont typeface="Arial"/>
              <a:buChar char="●"/>
            </a:pPr>
            <a:r>
              <a:rPr lang="en" sz="1200">
                <a:solidFill>
                  <a:srgbClr val="000000"/>
                </a:solidFill>
                <a:latin typeface="Arial"/>
                <a:ea typeface="Arial"/>
                <a:cs typeface="Arial"/>
                <a:sym typeface="Arial"/>
              </a:rPr>
              <a:t>The Expanding Knowledge series: </a:t>
            </a:r>
            <a:r>
              <a:rPr i="1" lang="en" sz="1200">
                <a:solidFill>
                  <a:srgbClr val="000000"/>
                </a:solidFill>
                <a:latin typeface="Arial"/>
                <a:ea typeface="Arial"/>
                <a:cs typeface="Arial"/>
                <a:sym typeface="Arial"/>
              </a:rPr>
              <a:t>De-mystifying E-resource access - What every librarian should know</a:t>
            </a:r>
            <a:r>
              <a:rPr lang="en" sz="1200">
                <a:solidFill>
                  <a:srgbClr val="000000"/>
                </a:solidFill>
                <a:latin typeface="Arial"/>
                <a:ea typeface="Arial"/>
                <a:cs typeface="Arial"/>
                <a:sym typeface="Arial"/>
              </a:rPr>
              <a:t>, presented by Emily Singley (Boston College) and Viral Amin (Bentley University). The webinar will take place on </a:t>
            </a:r>
            <a:r>
              <a:rPr b="1" lang="en" sz="1200">
                <a:solidFill>
                  <a:srgbClr val="000000"/>
                </a:solidFill>
                <a:latin typeface="Arial"/>
                <a:ea typeface="Arial"/>
                <a:cs typeface="Arial"/>
                <a:sym typeface="Arial"/>
              </a:rPr>
              <a:t>Friday, May 17th, from 1:00pm-2:00pm</a:t>
            </a:r>
            <a:r>
              <a:rPr lang="en" sz="1200">
                <a:solidFill>
                  <a:srgbClr val="000000"/>
                </a:solidFill>
                <a:latin typeface="Arial"/>
                <a:ea typeface="Arial"/>
                <a:cs typeface="Arial"/>
                <a:sym typeface="Arial"/>
              </a:rPr>
              <a:t>. Register and find more information below.</a:t>
            </a:r>
            <a:endParaRPr sz="1200">
              <a:solidFill>
                <a:srgbClr val="000000"/>
              </a:solidFill>
              <a:latin typeface="Arial"/>
              <a:ea typeface="Arial"/>
              <a:cs typeface="Arial"/>
              <a:sym typeface="Arial"/>
            </a:endParaRPr>
          </a:p>
          <a:p>
            <a:pPr indent="457200" lvl="0" marL="0" rtl="0" algn="l">
              <a:lnSpc>
                <a:spcPct val="128181"/>
              </a:lnSpc>
              <a:spcBef>
                <a:spcPts val="900"/>
              </a:spcBef>
              <a:spcAft>
                <a:spcPts val="0"/>
              </a:spcAft>
              <a:buNone/>
            </a:pPr>
            <a:r>
              <a:rPr b="1" lang="en" sz="1200">
                <a:solidFill>
                  <a:srgbClr val="000000"/>
                </a:solidFill>
                <a:latin typeface="Arial"/>
                <a:ea typeface="Arial"/>
                <a:cs typeface="Arial"/>
                <a:sym typeface="Arial"/>
              </a:rPr>
              <a:t>Register Here:</a:t>
            </a:r>
            <a:r>
              <a:rPr b="1" lang="en" sz="1200">
                <a:solidFill>
                  <a:srgbClr val="000000"/>
                </a:solidFill>
                <a:uFill>
                  <a:noFill/>
                </a:uFill>
                <a:latin typeface="Arial"/>
                <a:ea typeface="Arial"/>
                <a:cs typeface="Arial"/>
                <a:sym typeface="Arial"/>
                <a:hlinkClick r:id="rId7"/>
              </a:rPr>
              <a:t> </a:t>
            </a:r>
            <a:r>
              <a:rPr b="1" lang="en" sz="1200" u="sng">
                <a:solidFill>
                  <a:srgbClr val="000000"/>
                </a:solidFill>
                <a:latin typeface="Arial"/>
                <a:ea typeface="Arial"/>
                <a:cs typeface="Arial"/>
                <a:sym typeface="Arial"/>
                <a:hlinkClick r:id="rId8"/>
              </a:rPr>
              <a:t>https://attendee.gotowebinar.com/register/2076173019643480845</a:t>
            </a:r>
            <a:endParaRPr b="1" sz="1200" u="sng">
              <a:solidFill>
                <a:srgbClr val="000000"/>
              </a:solidFill>
              <a:latin typeface="Arial"/>
              <a:ea typeface="Arial"/>
              <a:cs typeface="Arial"/>
              <a:sym typeface="Arial"/>
              <a:hlinkClick r:id="rId9"/>
            </a:endParaRPr>
          </a:p>
          <a:p>
            <a:pPr indent="0" lvl="0" marL="0" rtl="0" algn="l">
              <a:spcBef>
                <a:spcPts val="900"/>
              </a:spcBef>
              <a:spcAft>
                <a:spcPts val="0"/>
              </a:spcAft>
              <a:buNone/>
            </a:pPr>
            <a:r>
              <a:rPr lang="en"/>
              <a:t>Special thanks to Jack, Nancy, and Judy for their time and energies. </a:t>
            </a:r>
            <a:endParaRPr/>
          </a:p>
          <a:p>
            <a:pPr indent="0" lvl="0" marL="0" rtl="0" algn="l">
              <a:spcBef>
                <a:spcPts val="1600"/>
              </a:spcBef>
              <a:spcAft>
                <a:spcPts val="160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 name="Shape 67"/>
        <p:cNvGrpSpPr/>
        <p:nvPr/>
      </p:nvGrpSpPr>
      <p:grpSpPr>
        <a:xfrm>
          <a:off x="0" y="0"/>
          <a:ext cx="0" cy="0"/>
          <a:chOff x="0" y="0"/>
          <a:chExt cx="0" cy="0"/>
        </a:xfrm>
      </p:grpSpPr>
      <p:sp>
        <p:nvSpPr>
          <p:cNvPr id="68" name="Google Shape;68;p14"/>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14"/>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70" name="Google Shape;70;p14"/>
          <p:cNvPicPr preferRelativeResize="0"/>
          <p:nvPr/>
        </p:nvPicPr>
        <p:blipFill>
          <a:blip r:embed="rId3">
            <a:alphaModFix/>
          </a:blip>
          <a:stretch>
            <a:fillRect/>
          </a:stretch>
        </p:blipFill>
        <p:spPr>
          <a:xfrm>
            <a:off x="778119" y="0"/>
            <a:ext cx="6862962" cy="5143500"/>
          </a:xfrm>
          <a:prstGeom prst="rect">
            <a:avLst/>
          </a:prstGeom>
          <a:noFill/>
          <a:ln>
            <a:noFill/>
          </a:ln>
        </p:spPr>
      </p:pic>
      <p:sp>
        <p:nvSpPr>
          <p:cNvPr id="71" name="Google Shape;71;p14"/>
          <p:cNvSpPr txBox="1"/>
          <p:nvPr/>
        </p:nvSpPr>
        <p:spPr>
          <a:xfrm>
            <a:off x="0" y="4605425"/>
            <a:ext cx="4195800" cy="25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Source Code Pro"/>
                <a:ea typeface="Source Code Pro"/>
                <a:cs typeface="Source Code Pro"/>
                <a:sym typeface="Source Code Pro"/>
              </a:rPr>
              <a:t>Pesch, O. (2009). ERMs and the e-resource life-cycle [Powerpoint slides]. Retrieved from http://tinyurl.com/ERLifeCycle  and NASIG, E-Resources Librarians Competencies</a:t>
            </a:r>
            <a:endParaRPr sz="1000">
              <a:latin typeface="Source Code Pro"/>
              <a:ea typeface="Source Code Pro"/>
              <a:cs typeface="Source Code Pro"/>
              <a:sym typeface="Source Code Pr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 name="Shape 75"/>
        <p:cNvGrpSpPr/>
        <p:nvPr/>
      </p:nvGrpSpPr>
      <p:grpSpPr>
        <a:xfrm>
          <a:off x="0" y="0"/>
          <a:ext cx="0" cy="0"/>
          <a:chOff x="0" y="0"/>
          <a:chExt cx="0" cy="0"/>
        </a:xfrm>
      </p:grpSpPr>
      <p:pic>
        <p:nvPicPr>
          <p:cNvPr id="76" name="Google Shape;76;p15"/>
          <p:cNvPicPr preferRelativeResize="0"/>
          <p:nvPr/>
        </p:nvPicPr>
        <p:blipFill>
          <a:blip r:embed="rId4">
            <a:alphaModFix/>
          </a:blip>
          <a:stretch>
            <a:fillRect/>
          </a:stretch>
        </p:blipFill>
        <p:spPr>
          <a:xfrm>
            <a:off x="494275" y="128550"/>
            <a:ext cx="7729650" cy="4736250"/>
          </a:xfrm>
          <a:prstGeom prst="rect">
            <a:avLst/>
          </a:prstGeom>
          <a:noFill/>
          <a:ln>
            <a:noFill/>
          </a:ln>
        </p:spPr>
      </p:pic>
      <p:sp>
        <p:nvSpPr>
          <p:cNvPr id="77" name="Google Shape;77;p15"/>
          <p:cNvSpPr txBox="1"/>
          <p:nvPr/>
        </p:nvSpPr>
        <p:spPr>
          <a:xfrm>
            <a:off x="292725" y="4864800"/>
            <a:ext cx="2955000" cy="27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00" u="sng">
                <a:solidFill>
                  <a:schemeClr val="hlink"/>
                </a:solidFill>
                <a:hlinkClick r:id="rId5"/>
              </a:rPr>
              <a:t>https://slideplayer.com/slide/7948949/</a:t>
            </a:r>
            <a:r>
              <a:rPr lang="en" sz="900">
                <a:latin typeface="Source Code Pro"/>
                <a:ea typeface="Source Code Pro"/>
                <a:cs typeface="Source Code Pro"/>
                <a:sym typeface="Source Code Pro"/>
              </a:rPr>
              <a:t>, slide 9</a:t>
            </a:r>
            <a:endParaRPr sz="900">
              <a:latin typeface="Source Code Pro"/>
              <a:ea typeface="Source Code Pro"/>
              <a:cs typeface="Source Code Pro"/>
              <a:sym typeface="Source Code Pr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1" name="Shape 81"/>
        <p:cNvGrpSpPr/>
        <p:nvPr/>
      </p:nvGrpSpPr>
      <p:grpSpPr>
        <a:xfrm>
          <a:off x="0" y="0"/>
          <a:ext cx="0" cy="0"/>
          <a:chOff x="0" y="0"/>
          <a:chExt cx="0" cy="0"/>
        </a:xfrm>
      </p:grpSpPr>
      <p:sp>
        <p:nvSpPr>
          <p:cNvPr id="82" name="Google Shape;82;p16"/>
          <p:cNvSpPr txBox="1"/>
          <p:nvPr>
            <p:ph type="title"/>
          </p:nvPr>
        </p:nvSpPr>
        <p:spPr>
          <a:xfrm>
            <a:off x="311700" y="101550"/>
            <a:ext cx="8520600" cy="8010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Workflow</a:t>
            </a:r>
            <a:endParaRPr/>
          </a:p>
        </p:txBody>
      </p:sp>
      <p:sp>
        <p:nvSpPr>
          <p:cNvPr id="83" name="Google Shape;83;p16"/>
          <p:cNvSpPr txBox="1"/>
          <p:nvPr>
            <p:ph idx="1" type="body"/>
          </p:nvPr>
        </p:nvSpPr>
        <p:spPr>
          <a:xfrm>
            <a:off x="228075" y="1414550"/>
            <a:ext cx="8520600" cy="3340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Request for e-Resource (renewal or new)</a:t>
            </a:r>
            <a:endParaRPr/>
          </a:p>
          <a:p>
            <a:pPr indent="-342900" lvl="0" marL="457200" rtl="0" algn="l">
              <a:spcBef>
                <a:spcPts val="0"/>
              </a:spcBef>
              <a:spcAft>
                <a:spcPts val="0"/>
              </a:spcAft>
              <a:buSzPts val="1800"/>
              <a:buChar char="●"/>
            </a:pPr>
            <a:r>
              <a:rPr lang="en"/>
              <a:t>License </a:t>
            </a:r>
            <a:r>
              <a:rPr lang="en"/>
              <a:t>negotiation</a:t>
            </a:r>
            <a:r>
              <a:rPr lang="en"/>
              <a:t> (</a:t>
            </a:r>
            <a:r>
              <a:rPr i="1" lang="en"/>
              <a:t>not all</a:t>
            </a:r>
            <a:r>
              <a:rPr lang="en"/>
              <a:t> resources are licensed)</a:t>
            </a:r>
            <a:endParaRPr/>
          </a:p>
          <a:p>
            <a:pPr indent="-317500" lvl="1" marL="914400" rtl="0" algn="l">
              <a:spcBef>
                <a:spcPts val="0"/>
              </a:spcBef>
              <a:spcAft>
                <a:spcPts val="0"/>
              </a:spcAft>
              <a:buSzPts val="1400"/>
              <a:buChar char="○"/>
            </a:pPr>
            <a:r>
              <a:rPr lang="en"/>
              <a:t>VPAT </a:t>
            </a:r>
            <a:endParaRPr/>
          </a:p>
          <a:p>
            <a:pPr indent="-317500" lvl="2" marL="1371600" rtl="0" algn="l">
              <a:spcBef>
                <a:spcPts val="0"/>
              </a:spcBef>
              <a:spcAft>
                <a:spcPts val="0"/>
              </a:spcAft>
              <a:buSzPts val="1400"/>
              <a:buChar char="■"/>
            </a:pPr>
            <a:r>
              <a:rPr lang="en"/>
              <a:t>Voluntary Product Accessibility Template… ADA and 508 compliance</a:t>
            </a:r>
            <a:endParaRPr/>
          </a:p>
          <a:p>
            <a:pPr indent="-317500" lvl="1" marL="914400" rtl="0" algn="l">
              <a:spcBef>
                <a:spcPts val="0"/>
              </a:spcBef>
              <a:spcAft>
                <a:spcPts val="0"/>
              </a:spcAft>
              <a:buSzPts val="1400"/>
              <a:buChar char="○"/>
            </a:pPr>
            <a:r>
              <a:rPr lang="en"/>
              <a:t>WCAG </a:t>
            </a:r>
            <a:endParaRPr/>
          </a:p>
          <a:p>
            <a:pPr indent="-317500" lvl="2" marL="1371600" rtl="0" algn="l">
              <a:spcBef>
                <a:spcPts val="0"/>
              </a:spcBef>
              <a:spcAft>
                <a:spcPts val="0"/>
              </a:spcAft>
              <a:buSzPts val="1400"/>
              <a:buChar char="■"/>
            </a:pPr>
            <a:r>
              <a:rPr b="1" lang="en"/>
              <a:t>Web Content Accessibility Guidelines</a:t>
            </a:r>
            <a:r>
              <a:rPr lang="en"/>
              <a:t> (WCAG) are part of a series of web accessibility guidelines published the World Wide Web Consortium (W3C)</a:t>
            </a:r>
            <a:endParaRPr/>
          </a:p>
          <a:p>
            <a:pPr indent="-342900" lvl="0" marL="457200" rtl="0" algn="l">
              <a:spcBef>
                <a:spcPts val="0"/>
              </a:spcBef>
              <a:spcAft>
                <a:spcPts val="0"/>
              </a:spcAft>
              <a:buSzPts val="1800"/>
              <a:buChar char="●"/>
            </a:pPr>
            <a:r>
              <a:rPr lang="en"/>
              <a:t>Aleph and CORAL records created (bare bones)</a:t>
            </a:r>
            <a:endParaRPr/>
          </a:p>
          <a:p>
            <a:pPr indent="0" lvl="0" marL="0" rtl="0" algn="l">
              <a:spcBef>
                <a:spcPts val="1600"/>
              </a:spcBef>
              <a:spcAft>
                <a:spcPts val="0"/>
              </a:spcAft>
              <a:buNone/>
            </a:pPr>
            <a:r>
              <a:t/>
            </a:r>
            <a:endParaRPr/>
          </a:p>
          <a:p>
            <a:pPr indent="0" lvl="0" marL="0" rtl="0" algn="l">
              <a:spcBef>
                <a:spcPts val="1600"/>
              </a:spcBef>
              <a:spcAft>
                <a:spcPts val="1600"/>
              </a:spcAft>
              <a:buNone/>
            </a:pPr>
            <a:r>
              <a:rPr lang="en"/>
              <a:t>*Order placed, invoice paid.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 name="Shape 87"/>
        <p:cNvGrpSpPr/>
        <p:nvPr/>
      </p:nvGrpSpPr>
      <p:grpSpPr>
        <a:xfrm>
          <a:off x="0" y="0"/>
          <a:ext cx="0" cy="0"/>
          <a:chOff x="0" y="0"/>
          <a:chExt cx="0" cy="0"/>
        </a:xfrm>
      </p:grpSpPr>
      <p:sp>
        <p:nvSpPr>
          <p:cNvPr id="88" name="Google Shape;88;p17"/>
          <p:cNvSpPr txBox="1"/>
          <p:nvPr>
            <p:ph type="title"/>
          </p:nvPr>
        </p:nvSpPr>
        <p:spPr>
          <a:xfrm>
            <a:off x="311700" y="372500"/>
            <a:ext cx="8520600" cy="733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Workflow, Part 2</a:t>
            </a:r>
            <a:endParaRPr/>
          </a:p>
        </p:txBody>
      </p:sp>
      <p:sp>
        <p:nvSpPr>
          <p:cNvPr id="89" name="Google Shape;89;p17"/>
          <p:cNvSpPr txBox="1"/>
          <p:nvPr>
            <p:ph idx="1" type="body"/>
          </p:nvPr>
        </p:nvSpPr>
        <p:spPr>
          <a:xfrm>
            <a:off x="311700" y="1468825"/>
            <a:ext cx="8520600" cy="30999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License is put in R drive and CORAL</a:t>
            </a:r>
            <a:endParaRPr/>
          </a:p>
          <a:p>
            <a:pPr indent="-342900" lvl="0" marL="457200" rtl="0" algn="l">
              <a:spcBef>
                <a:spcPts val="0"/>
              </a:spcBef>
              <a:spcAft>
                <a:spcPts val="0"/>
              </a:spcAft>
              <a:buSzPts val="1800"/>
              <a:buChar char="●"/>
            </a:pPr>
            <a:r>
              <a:rPr lang="en"/>
              <a:t>EZProxy- authentication system</a:t>
            </a:r>
            <a:endParaRPr/>
          </a:p>
          <a:p>
            <a:pPr indent="-317500" lvl="1" marL="914400" rtl="0" algn="l">
              <a:spcBef>
                <a:spcPts val="0"/>
              </a:spcBef>
              <a:spcAft>
                <a:spcPts val="0"/>
              </a:spcAft>
              <a:buSzPts val="1400"/>
              <a:buChar char="○"/>
            </a:pPr>
            <a:r>
              <a:rPr lang="en"/>
              <a:t>Publishers have our institutional IP addresses, so if you are in range, you are able to access the resources</a:t>
            </a:r>
            <a:endParaRPr/>
          </a:p>
          <a:p>
            <a:pPr indent="-317500" lvl="2" marL="1371600" rtl="0" algn="l">
              <a:spcBef>
                <a:spcPts val="0"/>
              </a:spcBef>
              <a:spcAft>
                <a:spcPts val="0"/>
              </a:spcAft>
              <a:buSzPts val="1400"/>
              <a:buChar char="■"/>
            </a:pPr>
            <a:r>
              <a:rPr lang="en"/>
              <a:t>EZProxy is a </a:t>
            </a:r>
            <a:r>
              <a:rPr b="1" lang="en"/>
              <a:t>proxy server</a:t>
            </a:r>
            <a:r>
              <a:rPr lang="en"/>
              <a:t> that uses Shiboleth (NetIDs) </a:t>
            </a:r>
            <a:endParaRPr/>
          </a:p>
          <a:p>
            <a:pPr indent="-317500" lvl="2" marL="1371600" rtl="0" algn="l">
              <a:spcBef>
                <a:spcPts val="0"/>
              </a:spcBef>
              <a:spcAft>
                <a:spcPts val="0"/>
              </a:spcAft>
              <a:buSzPts val="1400"/>
              <a:buChar char="■"/>
            </a:pPr>
            <a:r>
              <a:rPr lang="en"/>
              <a:t>EZProxy prompts the network authentication login for off-campus users (or else you encounter a </a:t>
            </a:r>
            <a:r>
              <a:rPr lang="en"/>
              <a:t>paywall, the Silk pre-fix)</a:t>
            </a:r>
            <a:endParaRPr/>
          </a:p>
          <a:p>
            <a:pPr indent="-342900" lvl="0" marL="457200" rtl="0" algn="l">
              <a:spcBef>
                <a:spcPts val="0"/>
              </a:spcBef>
              <a:spcAft>
                <a:spcPts val="0"/>
              </a:spcAft>
              <a:buSzPts val="1800"/>
              <a:buChar char="●"/>
            </a:pPr>
            <a:r>
              <a:rPr lang="en"/>
              <a:t>But wait, there’s more!</a:t>
            </a:r>
            <a:endParaRPr/>
          </a:p>
          <a:p>
            <a:pPr indent="0" lvl="0" marL="0" rtl="0" algn="l">
              <a:spcBef>
                <a:spcPts val="1600"/>
              </a:spcBef>
              <a:spcAft>
                <a:spcPts val="16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3" name="Shape 93"/>
        <p:cNvGrpSpPr/>
        <p:nvPr/>
      </p:nvGrpSpPr>
      <p:grpSpPr>
        <a:xfrm>
          <a:off x="0" y="0"/>
          <a:ext cx="0" cy="0"/>
          <a:chOff x="0" y="0"/>
          <a:chExt cx="0" cy="0"/>
        </a:xfrm>
      </p:grpSpPr>
      <p:sp>
        <p:nvSpPr>
          <p:cNvPr id="94" name="Google Shape;94;p18"/>
          <p:cNvSpPr txBox="1"/>
          <p:nvPr>
            <p:ph type="title"/>
          </p:nvPr>
        </p:nvSpPr>
        <p:spPr>
          <a:xfrm>
            <a:off x="311700" y="372500"/>
            <a:ext cx="8520600" cy="733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Workflow, Part 3</a:t>
            </a:r>
            <a:endParaRPr/>
          </a:p>
        </p:txBody>
      </p:sp>
      <p:sp>
        <p:nvSpPr>
          <p:cNvPr id="95" name="Google Shape;95;p18"/>
          <p:cNvSpPr txBox="1"/>
          <p:nvPr>
            <p:ph idx="1" type="body"/>
          </p:nvPr>
        </p:nvSpPr>
        <p:spPr>
          <a:xfrm>
            <a:off x="0" y="757950"/>
            <a:ext cx="8520600" cy="3099900"/>
          </a:xfrm>
          <a:prstGeom prst="rect">
            <a:avLst/>
          </a:prstGeom>
        </p:spPr>
        <p:txBody>
          <a:bodyPr anchorCtr="0" anchor="t" bIns="91425" lIns="91425" spcFirstLastPara="1" rIns="91425" wrap="square" tIns="91425">
            <a:noAutofit/>
          </a:bodyPr>
          <a:lstStyle/>
          <a:p>
            <a:pPr indent="0" lvl="0" marL="0" marR="0" rtl="0" algn="l">
              <a:lnSpc>
                <a:spcPct val="115000"/>
              </a:lnSpc>
              <a:spcBef>
                <a:spcPts val="0"/>
              </a:spcBef>
              <a:spcAft>
                <a:spcPts val="0"/>
              </a:spcAft>
              <a:buNone/>
            </a:pPr>
            <a:r>
              <a:t/>
            </a:r>
            <a:endParaRPr/>
          </a:p>
          <a:p>
            <a:pPr indent="-342900" lvl="0" marL="457200" rtl="0" algn="l">
              <a:spcBef>
                <a:spcPts val="1600"/>
              </a:spcBef>
              <a:spcAft>
                <a:spcPts val="0"/>
              </a:spcAft>
              <a:buSzPts val="1800"/>
              <a:buChar char="●"/>
            </a:pPr>
            <a:r>
              <a:rPr lang="en"/>
              <a:t>SFX (Open Url Link Resolver) (backend)</a:t>
            </a:r>
            <a:endParaRPr/>
          </a:p>
          <a:p>
            <a:pPr indent="-317500" lvl="1" marL="914400" rtl="0" algn="l">
              <a:spcBef>
                <a:spcPts val="0"/>
              </a:spcBef>
              <a:spcAft>
                <a:spcPts val="0"/>
              </a:spcAft>
              <a:buSzPts val="1400"/>
              <a:buChar char="○"/>
            </a:pPr>
            <a:r>
              <a:rPr lang="en"/>
              <a:t>Activate resources</a:t>
            </a:r>
            <a:endParaRPr/>
          </a:p>
          <a:p>
            <a:pPr indent="-342900" lvl="0" marL="457200" rtl="0" algn="l">
              <a:spcBef>
                <a:spcPts val="0"/>
              </a:spcBef>
              <a:spcAft>
                <a:spcPts val="0"/>
              </a:spcAft>
              <a:buSzPts val="1800"/>
              <a:buChar char="●"/>
            </a:pPr>
            <a:r>
              <a:rPr lang="en"/>
              <a:t>EDS (backend)</a:t>
            </a:r>
            <a:endParaRPr/>
          </a:p>
          <a:p>
            <a:pPr indent="-317500" lvl="1" marL="914400" rtl="0" algn="l">
              <a:spcBef>
                <a:spcPts val="0"/>
              </a:spcBef>
              <a:spcAft>
                <a:spcPts val="0"/>
              </a:spcAft>
              <a:buSzPts val="1400"/>
              <a:buChar char="○"/>
            </a:pPr>
            <a:r>
              <a:rPr lang="en"/>
              <a:t>Enable Metadata and CustomLinks</a:t>
            </a:r>
            <a:endParaRPr/>
          </a:p>
          <a:p>
            <a:pPr indent="-317500" lvl="2" marL="1371600" rtl="0" algn="l">
              <a:spcBef>
                <a:spcPts val="0"/>
              </a:spcBef>
              <a:spcAft>
                <a:spcPts val="0"/>
              </a:spcAft>
              <a:buSzPts val="1400"/>
              <a:buChar char="■"/>
            </a:pPr>
            <a:r>
              <a:rPr lang="en"/>
              <a:t>Create custom link</a:t>
            </a:r>
            <a:endParaRPr/>
          </a:p>
          <a:p>
            <a:pPr indent="-317500" lvl="2" marL="1371600" rtl="0" algn="l">
              <a:spcBef>
                <a:spcPts val="0"/>
              </a:spcBef>
              <a:spcAft>
                <a:spcPts val="0"/>
              </a:spcAft>
              <a:buSzPts val="1400"/>
              <a:buChar char="■"/>
            </a:pPr>
            <a:r>
              <a:rPr lang="en"/>
              <a:t>Create custom ranking link, that leads to full text </a:t>
            </a:r>
            <a:r>
              <a:rPr lang="en"/>
              <a:t>access </a:t>
            </a:r>
            <a:endParaRPr/>
          </a:p>
          <a:p>
            <a:pPr indent="-342900" lvl="0" marL="457200" rtl="0" algn="l">
              <a:spcBef>
                <a:spcPts val="0"/>
              </a:spcBef>
              <a:spcAft>
                <a:spcPts val="0"/>
              </a:spcAft>
              <a:buSzPts val="1800"/>
              <a:buChar char="●"/>
            </a:pPr>
            <a:r>
              <a:rPr lang="en"/>
              <a:t>HLM activation (backend)</a:t>
            </a:r>
            <a:endParaRPr/>
          </a:p>
          <a:p>
            <a:pPr indent="-317500" lvl="1" marL="914400" rtl="0" algn="l">
              <a:spcBef>
                <a:spcPts val="0"/>
              </a:spcBef>
              <a:spcAft>
                <a:spcPts val="0"/>
              </a:spcAft>
              <a:buSzPts val="1400"/>
              <a:buChar char="○"/>
            </a:pPr>
            <a:r>
              <a:rPr lang="en"/>
              <a:t>Select titles and packages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9" name="Shape 99"/>
        <p:cNvGrpSpPr/>
        <p:nvPr/>
      </p:nvGrpSpPr>
      <p:grpSpPr>
        <a:xfrm>
          <a:off x="0" y="0"/>
          <a:ext cx="0" cy="0"/>
          <a:chOff x="0" y="0"/>
          <a:chExt cx="0" cy="0"/>
        </a:xfrm>
      </p:grpSpPr>
      <p:sp>
        <p:nvSpPr>
          <p:cNvPr id="100" name="Google Shape;100;p19"/>
          <p:cNvSpPr txBox="1"/>
          <p:nvPr>
            <p:ph type="title"/>
          </p:nvPr>
        </p:nvSpPr>
        <p:spPr>
          <a:xfrm>
            <a:off x="311700" y="372500"/>
            <a:ext cx="8520600" cy="733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Workflow, Part 4</a:t>
            </a:r>
            <a:endParaRPr/>
          </a:p>
        </p:txBody>
      </p:sp>
      <p:sp>
        <p:nvSpPr>
          <p:cNvPr id="101" name="Google Shape;101;p19"/>
          <p:cNvSpPr txBox="1"/>
          <p:nvPr>
            <p:ph idx="1" type="body"/>
          </p:nvPr>
        </p:nvSpPr>
        <p:spPr>
          <a:xfrm>
            <a:off x="0" y="757950"/>
            <a:ext cx="8520600" cy="3099900"/>
          </a:xfrm>
          <a:prstGeom prst="rect">
            <a:avLst/>
          </a:prstGeom>
        </p:spPr>
        <p:txBody>
          <a:bodyPr anchorCtr="0" anchor="t" bIns="91425" lIns="91425" spcFirstLastPara="1" rIns="91425" wrap="square" tIns="91425">
            <a:noAutofit/>
          </a:bodyPr>
          <a:lstStyle/>
          <a:p>
            <a:pPr indent="0" lvl="0" marL="0" marR="0" rtl="0" algn="l">
              <a:lnSpc>
                <a:spcPct val="115000"/>
              </a:lnSpc>
              <a:spcBef>
                <a:spcPts val="0"/>
              </a:spcBef>
              <a:spcAft>
                <a:spcPts val="0"/>
              </a:spcAft>
              <a:buNone/>
            </a:pPr>
            <a:r>
              <a:t/>
            </a:r>
            <a:endParaRPr/>
          </a:p>
          <a:p>
            <a:pPr indent="-342900" lvl="0" marL="457200" rtl="0" algn="l">
              <a:spcBef>
                <a:spcPts val="1600"/>
              </a:spcBef>
              <a:spcAft>
                <a:spcPts val="0"/>
              </a:spcAft>
              <a:buSzPts val="1800"/>
              <a:buChar char="●"/>
            </a:pPr>
            <a:r>
              <a:rPr lang="en"/>
              <a:t>Aleph record </a:t>
            </a:r>
            <a:r>
              <a:rPr lang="en"/>
              <a:t>modified </a:t>
            </a:r>
            <a:endParaRPr/>
          </a:p>
          <a:p>
            <a:pPr indent="-342900" lvl="0" marL="457200" rtl="0" algn="l">
              <a:spcBef>
                <a:spcPts val="0"/>
              </a:spcBef>
              <a:spcAft>
                <a:spcPts val="0"/>
              </a:spcAft>
              <a:buSzPts val="1800"/>
              <a:buChar char="●"/>
            </a:pPr>
            <a:r>
              <a:rPr lang="en"/>
              <a:t>Add and/or Doublecheck accuracy of URL in A-Z List</a:t>
            </a:r>
            <a:endParaRPr/>
          </a:p>
          <a:p>
            <a:pPr indent="-342900" lvl="0" marL="457200" rtl="0" algn="l">
              <a:spcBef>
                <a:spcPts val="0"/>
              </a:spcBef>
              <a:spcAft>
                <a:spcPts val="0"/>
              </a:spcAft>
              <a:buSzPts val="1800"/>
              <a:buChar char="●"/>
            </a:pPr>
            <a:r>
              <a:rPr lang="en"/>
              <a:t>Website and LibGuide access created (end-user)</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sp>
        <p:nvSpPr>
          <p:cNvPr id="106" name="Google Shape;106;p20"/>
          <p:cNvSpPr txBox="1"/>
          <p:nvPr>
            <p:ph type="title"/>
          </p:nvPr>
        </p:nvSpPr>
        <p:spPr>
          <a:xfrm>
            <a:off x="311700" y="372500"/>
            <a:ext cx="8520600" cy="733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Backend: What do we use?</a:t>
            </a:r>
            <a:endParaRPr/>
          </a:p>
        </p:txBody>
      </p:sp>
      <p:sp>
        <p:nvSpPr>
          <p:cNvPr id="107" name="Google Shape;107;p20"/>
          <p:cNvSpPr txBox="1"/>
          <p:nvPr>
            <p:ph idx="1" type="body"/>
          </p:nvPr>
        </p:nvSpPr>
        <p:spPr>
          <a:xfrm>
            <a:off x="639050" y="1228675"/>
            <a:ext cx="3999900" cy="3340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CORAL: eResource Management</a:t>
            </a:r>
            <a:endParaRPr/>
          </a:p>
          <a:p>
            <a:pPr indent="0" lvl="0" marL="0" rtl="0" algn="l">
              <a:spcBef>
                <a:spcPts val="1600"/>
              </a:spcBef>
              <a:spcAft>
                <a:spcPts val="0"/>
              </a:spcAft>
              <a:buNone/>
            </a:pPr>
            <a:r>
              <a:rPr lang="en"/>
              <a:t>SFX:ExLibris Open URL Link resolver</a:t>
            </a:r>
            <a:endParaRPr/>
          </a:p>
          <a:p>
            <a:pPr indent="0" lvl="0" marL="0" rtl="0" algn="l">
              <a:spcBef>
                <a:spcPts val="1600"/>
              </a:spcBef>
              <a:spcAft>
                <a:spcPts val="0"/>
              </a:spcAft>
              <a:buNone/>
            </a:pPr>
            <a:r>
              <a:rPr lang="en"/>
              <a:t>EDS: Ebsco Discovery Search (current Discovery Layer)</a:t>
            </a:r>
            <a:endParaRPr/>
          </a:p>
          <a:p>
            <a:pPr indent="0" lvl="0" marL="0" rtl="0" algn="l">
              <a:spcBef>
                <a:spcPts val="1600"/>
              </a:spcBef>
              <a:spcAft>
                <a:spcPts val="0"/>
              </a:spcAft>
              <a:buNone/>
            </a:pPr>
            <a:r>
              <a:rPr lang="en"/>
              <a:t>HLM: Holding Links Management </a:t>
            </a:r>
            <a:r>
              <a:rPr lang="en"/>
              <a:t>(?)</a:t>
            </a:r>
            <a:endParaRPr/>
          </a:p>
          <a:p>
            <a:pPr indent="0" lvl="0" marL="0" rtl="0" algn="l">
              <a:spcBef>
                <a:spcPts val="1600"/>
              </a:spcBef>
              <a:spcAft>
                <a:spcPts val="0"/>
              </a:spcAft>
              <a:buNone/>
            </a:pPr>
            <a:r>
              <a:rPr lang="en"/>
              <a:t>Aleph: ILS (integrated library system) (</a:t>
            </a:r>
            <a:r>
              <a:rPr lang="en"/>
              <a:t>Acquisitions</a:t>
            </a:r>
            <a:r>
              <a:rPr lang="en"/>
              <a:t> and Cataloging modules)</a:t>
            </a:r>
            <a:endParaRPr/>
          </a:p>
          <a:p>
            <a:pPr indent="0" lvl="0" marL="0" rtl="0" algn="l">
              <a:spcBef>
                <a:spcPts val="1600"/>
              </a:spcBef>
              <a:spcAft>
                <a:spcPts val="1600"/>
              </a:spcAft>
              <a:buNone/>
            </a:pPr>
            <a:r>
              <a:t/>
            </a:r>
            <a:endParaRPr/>
          </a:p>
        </p:txBody>
      </p:sp>
      <p:sp>
        <p:nvSpPr>
          <p:cNvPr id="108" name="Google Shape;108;p20"/>
          <p:cNvSpPr txBox="1"/>
          <p:nvPr>
            <p:ph idx="2" type="body"/>
          </p:nvPr>
        </p:nvSpPr>
        <p:spPr>
          <a:xfrm>
            <a:off x="4832400" y="1468825"/>
            <a:ext cx="3999900" cy="30999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09" name="Google Shape;109;p20"/>
          <p:cNvPicPr preferRelativeResize="0"/>
          <p:nvPr/>
        </p:nvPicPr>
        <p:blipFill rotWithShape="1">
          <a:blip r:embed="rId3">
            <a:alphaModFix/>
          </a:blip>
          <a:srcRect b="0" l="0" r="37059" t="-10668"/>
          <a:stretch/>
        </p:blipFill>
        <p:spPr>
          <a:xfrm>
            <a:off x="4990150" y="-83625"/>
            <a:ext cx="4153851" cy="2334775"/>
          </a:xfrm>
          <a:prstGeom prst="rect">
            <a:avLst/>
          </a:prstGeom>
          <a:noFill/>
          <a:ln>
            <a:noFill/>
          </a:ln>
        </p:spPr>
      </p:pic>
      <p:pic>
        <p:nvPicPr>
          <p:cNvPr id="110" name="Google Shape;110;p20"/>
          <p:cNvPicPr preferRelativeResize="0"/>
          <p:nvPr/>
        </p:nvPicPr>
        <p:blipFill>
          <a:blip r:embed="rId4">
            <a:alphaModFix/>
          </a:blip>
          <a:stretch>
            <a:fillRect/>
          </a:stretch>
        </p:blipFill>
        <p:spPr>
          <a:xfrm>
            <a:off x="5156525" y="2801750"/>
            <a:ext cx="1966325" cy="488800"/>
          </a:xfrm>
          <a:prstGeom prst="rect">
            <a:avLst/>
          </a:prstGeom>
          <a:noFill/>
          <a:ln>
            <a:noFill/>
          </a:ln>
        </p:spPr>
      </p:pic>
      <p:pic>
        <p:nvPicPr>
          <p:cNvPr id="111" name="Google Shape;111;p20"/>
          <p:cNvPicPr preferRelativeResize="0"/>
          <p:nvPr/>
        </p:nvPicPr>
        <p:blipFill rotWithShape="1">
          <a:blip r:embed="rId5">
            <a:alphaModFix/>
          </a:blip>
          <a:srcRect b="0" l="-4880" r="4879" t="0"/>
          <a:stretch/>
        </p:blipFill>
        <p:spPr>
          <a:xfrm>
            <a:off x="3974850" y="2432338"/>
            <a:ext cx="5715000" cy="30003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sp>
        <p:nvSpPr>
          <p:cNvPr id="116" name="Google Shape;116;p21"/>
          <p:cNvSpPr txBox="1"/>
          <p:nvPr>
            <p:ph type="title"/>
          </p:nvPr>
        </p:nvSpPr>
        <p:spPr>
          <a:xfrm>
            <a:off x="4663700" y="547150"/>
            <a:ext cx="8520600" cy="8010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COUNTER standards Summary</a:t>
            </a:r>
            <a:r>
              <a:rPr lang="en"/>
              <a:t>...</a:t>
            </a:r>
            <a:endParaRPr/>
          </a:p>
        </p:txBody>
      </p:sp>
      <p:sp>
        <p:nvSpPr>
          <p:cNvPr id="117" name="Google Shape;117;p21"/>
          <p:cNvSpPr txBox="1"/>
          <p:nvPr>
            <p:ph idx="1" type="body"/>
          </p:nvPr>
        </p:nvSpPr>
        <p:spPr>
          <a:xfrm>
            <a:off x="311700" y="1468825"/>
            <a:ext cx="3999900" cy="30999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sp>
        <p:nvSpPr>
          <p:cNvPr id="118" name="Google Shape;118;p21"/>
          <p:cNvSpPr txBox="1"/>
          <p:nvPr>
            <p:ph idx="2" type="body"/>
          </p:nvPr>
        </p:nvSpPr>
        <p:spPr>
          <a:xfrm>
            <a:off x="4736750" y="1295625"/>
            <a:ext cx="3999900" cy="33402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a:t>Regular search</a:t>
            </a:r>
            <a:endParaRPr/>
          </a:p>
          <a:p>
            <a:pPr indent="-317500" lvl="0" marL="457200" rtl="0" algn="l">
              <a:spcBef>
                <a:spcPts val="0"/>
              </a:spcBef>
              <a:spcAft>
                <a:spcPts val="0"/>
              </a:spcAft>
              <a:buSzPts val="1400"/>
              <a:buChar char="●"/>
            </a:pPr>
            <a:r>
              <a:rPr lang="en"/>
              <a:t>Clicks </a:t>
            </a:r>
            <a:endParaRPr/>
          </a:p>
          <a:p>
            <a:pPr indent="-317500" lvl="0" marL="457200" rtl="0" algn="l">
              <a:spcBef>
                <a:spcPts val="0"/>
              </a:spcBef>
              <a:spcAft>
                <a:spcPts val="0"/>
              </a:spcAft>
              <a:buSzPts val="1400"/>
              <a:buChar char="●"/>
            </a:pPr>
            <a:r>
              <a:rPr lang="en"/>
              <a:t>Views</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rPr lang="en"/>
              <a:t>Ask! </a:t>
            </a:r>
            <a:endParaRPr/>
          </a:p>
        </p:txBody>
      </p:sp>
      <p:pic>
        <p:nvPicPr>
          <p:cNvPr id="119" name="Google Shape;119;p21"/>
          <p:cNvPicPr preferRelativeResize="0"/>
          <p:nvPr/>
        </p:nvPicPr>
        <p:blipFill>
          <a:blip r:embed="rId3">
            <a:alphaModFix/>
          </a:blip>
          <a:stretch>
            <a:fillRect/>
          </a:stretch>
        </p:blipFill>
        <p:spPr>
          <a:xfrm>
            <a:off x="10" y="0"/>
            <a:ext cx="4531029" cy="5143499"/>
          </a:xfrm>
          <a:prstGeom prst="rect">
            <a:avLst/>
          </a:prstGeom>
          <a:noFill/>
          <a:ln>
            <a:noFill/>
          </a:ln>
        </p:spPr>
      </p:pic>
      <p:sp>
        <p:nvSpPr>
          <p:cNvPr id="120" name="Google Shape;120;p21"/>
          <p:cNvSpPr/>
          <p:nvPr/>
        </p:nvSpPr>
        <p:spPr>
          <a:xfrm>
            <a:off x="669550" y="751600"/>
            <a:ext cx="3861600" cy="3921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21"/>
          <p:cNvSpPr txBox="1"/>
          <p:nvPr>
            <p:ph type="title"/>
          </p:nvPr>
        </p:nvSpPr>
        <p:spPr>
          <a:xfrm>
            <a:off x="4424600" y="2086450"/>
            <a:ext cx="8520600" cy="8010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How do I access the stats?</a:t>
            </a:r>
            <a:r>
              <a:rPr lang="en"/>
              <a:t>...</a:t>
            </a:r>
            <a:endParaRPr/>
          </a:p>
        </p:txBody>
      </p:sp>
    </p:spTree>
  </p:cSld>
  <p:clrMapOvr>
    <a:masterClrMapping/>
  </p:clrMapOvr>
</p:sld>
</file>

<file path=ppt/theme/theme1.xml><?xml version="1.0" encoding="utf-8"?>
<a:theme xmlns:a="http://schemas.openxmlformats.org/drawingml/2006/main" xmlns:r="http://schemas.openxmlformats.org/officeDocument/2006/relationships" name="Modern Writer">
  <a:themeElements>
    <a:clrScheme name="Modern Writer">
      <a:dk1>
        <a:srgbClr val="E91D63"/>
      </a:dk1>
      <a:lt1>
        <a:srgbClr val="FFFFFF"/>
      </a:lt1>
      <a:dk2>
        <a:srgbClr val="424242"/>
      </a:dk2>
      <a:lt2>
        <a:srgbClr val="999999"/>
      </a:lt2>
      <a:accent1>
        <a:srgbClr val="607D8B"/>
      </a:accent1>
      <a:accent2>
        <a:srgbClr val="673AB7"/>
      </a:accent2>
      <a:accent3>
        <a:srgbClr val="9C26B0"/>
      </a:accent3>
      <a:accent4>
        <a:srgbClr val="0090AC"/>
      </a:accent4>
      <a:accent5>
        <a:srgbClr val="01AFD1"/>
      </a:accent5>
      <a:accent6>
        <a:srgbClr val="F8E71C"/>
      </a:accent6>
      <a:hlink>
        <a:srgbClr val="01AFD1"/>
      </a:hlink>
      <a:folHlink>
        <a:srgbClr val="01AF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