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fntdata" ContentType="application/x-fontdata"/>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autoCompressPictures="0">
  <p:sldMasterIdLst>
    <p:sldMasterId id="2147483663" r:id="rId1"/>
  </p:sldMasterIdLst>
  <p:notesMasterIdLst>
    <p:notesMasterId r:id="rId21"/>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Lst>
  <p:sldSz cx="9144000" cy="5143500" type="screen16x9"/>
  <p:notesSz cx="6858000" cy="9144000"/>
  <p:embeddedFontLst>
    <p:embeddedFont>
      <p:font typeface="Helvetica Neue" panose="02000503000000020004" pitchFamily="2" charset="0"/>
      <p:regular r:id="rId22"/>
      <p:bold r:id="rId23"/>
      <p:italic r:id="rId24"/>
      <p:boldItalic r:id="rId25"/>
    </p:embeddedFont>
    <p:embeddedFont>
      <p:font typeface="Merriweather Sans" pitchFamily="2" charset="77"/>
      <p:regular r:id="rId26"/>
      <p:bold r:id="rId27"/>
      <p:italic r:id="rId28"/>
      <p:boldItalic r:id="rId29"/>
    </p:embeddedFont>
    <p:embeddedFont>
      <p:font typeface="Open Sans" panose="020B0606030504020204" pitchFamily="34" charset="0"/>
      <p:regular r:id="rId30"/>
      <p:bold r:id="rId31"/>
      <p:italic r:id="rId32"/>
      <p:boldItalic r:id="rId33"/>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06"/>
    <p:restoredTop sz="94658"/>
  </p:normalViewPr>
  <p:slideViewPr>
    <p:cSldViewPr snapToGrid="0">
      <p:cViewPr varScale="1">
        <p:scale>
          <a:sx n="150" d="100"/>
          <a:sy n="150" d="100"/>
        </p:scale>
        <p:origin x="184" y="1112"/>
      </p:cViewPr>
      <p:guideLst>
        <p:guide orient="horz" pos="162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font" Target="fonts/font5.fntdata"/><Relationship Id="rId21" Type="http://schemas.openxmlformats.org/officeDocument/2006/relationships/notesMaster" Target="notesMasters/notesMaster1.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font" Target="fonts/font4.fntdata"/><Relationship Id="rId33" Type="http://schemas.openxmlformats.org/officeDocument/2006/relationships/font" Target="fonts/font12.fntdata"/><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font" Target="fonts/font8.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3.fntdata"/><Relationship Id="rId32" Type="http://schemas.openxmlformats.org/officeDocument/2006/relationships/font" Target="fonts/font11.fntdata"/><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font" Target="fonts/font2.fntdata"/><Relationship Id="rId28" Type="http://schemas.openxmlformats.org/officeDocument/2006/relationships/font" Target="fonts/font7.fntdata"/><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font" Target="fonts/font10.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font" Target="fonts/font1.fntdata"/><Relationship Id="rId27" Type="http://schemas.openxmlformats.org/officeDocument/2006/relationships/font" Target="fonts/font6.fntdata"/><Relationship Id="rId30" Type="http://schemas.openxmlformats.org/officeDocument/2006/relationships/font" Target="fonts/font9.fntdata"/><Relationship Id="rId35"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3" Type="http://schemas.openxmlformats.org/officeDocument/2006/relationships/hyperlink" Target="https://www.insidephilanthropy.com/home/2019/5/15/all-too-rare-a-gift-underscores-a-persistent-lack-of-support-for-community-colleges" TargetMode="External"/><Relationship Id="rId2" Type="http://schemas.openxmlformats.org/officeDocument/2006/relationships/slide" Target="../slides/slide10.xml"/><Relationship Id="rId1" Type="http://schemas.openxmlformats.org/officeDocument/2006/relationships/notesMaster" Target="../notesMasters/notesMaster1.xml"/><Relationship Id="rId4" Type="http://schemas.openxmlformats.org/officeDocument/2006/relationships/hyperlink" Target="https://www.insidephilanthropy.com/home?author=580fcf09197aeace22cd128f" TargetMode="Externa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4"/>
        <p:cNvGrpSpPr/>
        <p:nvPr/>
      </p:nvGrpSpPr>
      <p:grpSpPr>
        <a:xfrm>
          <a:off x="0" y="0"/>
          <a:ext cx="0" cy="0"/>
          <a:chOff x="0" y="0"/>
          <a:chExt cx="0" cy="0"/>
        </a:xfrm>
      </p:grpSpPr>
      <p:sp>
        <p:nvSpPr>
          <p:cNvPr id="75" name="Google Shape;75;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6" name="Google Shape;76;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6"/>
        <p:cNvGrpSpPr/>
        <p:nvPr/>
      </p:nvGrpSpPr>
      <p:grpSpPr>
        <a:xfrm>
          <a:off x="0" y="0"/>
          <a:ext cx="0" cy="0"/>
          <a:chOff x="0" y="0"/>
          <a:chExt cx="0" cy="0"/>
        </a:xfrm>
      </p:grpSpPr>
      <p:sp>
        <p:nvSpPr>
          <p:cNvPr id="147" name="Google Shape;147;g5a5dcf69c0_0_22: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8" name="Google Shape;148;g5a5dcf69c0_0_2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b="1">
                <a:solidFill>
                  <a:schemeClr val="dk1"/>
                </a:solidFill>
              </a:rPr>
              <a:t>ANGELA</a:t>
            </a:r>
            <a:endParaRPr b="1">
              <a:solidFill>
                <a:schemeClr val="dk1"/>
              </a:solidFill>
            </a:endParaRPr>
          </a:p>
          <a:p>
            <a:pPr marL="0" lvl="0" indent="0" algn="l" rtl="0">
              <a:spcBef>
                <a:spcPts val="0"/>
              </a:spcBef>
              <a:spcAft>
                <a:spcPts val="0"/>
              </a:spcAft>
              <a:buClr>
                <a:schemeClr val="dk1"/>
              </a:buClr>
              <a:buSzPts val="1100"/>
              <a:buFont typeface="Arial"/>
              <a:buNone/>
            </a:pPr>
            <a:r>
              <a:rPr lang="en">
                <a:solidFill>
                  <a:schemeClr val="dk1"/>
                </a:solidFill>
              </a:rPr>
              <a:t>Chart of % of Pell Grant recipients, by selectivity of school</a:t>
            </a:r>
            <a:endParaRPr/>
          </a:p>
          <a:p>
            <a:pPr marL="0" lvl="0" indent="0" algn="l" rtl="0">
              <a:spcBef>
                <a:spcPts val="0"/>
              </a:spcBef>
              <a:spcAft>
                <a:spcPts val="0"/>
              </a:spcAft>
              <a:buNone/>
            </a:pPr>
            <a:r>
              <a:rPr lang="en"/>
              <a:t>The extent to which you see social class in your students will depend on your institution</a:t>
            </a:r>
            <a:endParaRPr/>
          </a:p>
          <a:p>
            <a:pPr marL="0" lvl="0" indent="0" algn="l" rtl="0">
              <a:spcBef>
                <a:spcPts val="0"/>
              </a:spcBef>
              <a:spcAft>
                <a:spcPts val="0"/>
              </a:spcAft>
              <a:buNone/>
            </a:pPr>
            <a:r>
              <a:rPr lang="en"/>
              <a:t>(also the major/department/school; as selectivity of the institution goes down, percentage of business majors goes up.) </a:t>
            </a:r>
            <a:endParaRPr b="1">
              <a:solidFill>
                <a:schemeClr val="dk1"/>
              </a:solidFill>
            </a:endParaRPr>
          </a:p>
          <a:p>
            <a:pPr marL="0" lvl="0" indent="0" algn="l" rtl="0">
              <a:spcBef>
                <a:spcPts val="0"/>
              </a:spcBef>
              <a:spcAft>
                <a:spcPts val="0"/>
              </a:spcAft>
              <a:buClr>
                <a:schemeClr val="dk1"/>
              </a:buClr>
              <a:buSzPts val="1100"/>
              <a:buFont typeface="Arial"/>
              <a:buNone/>
            </a:pPr>
            <a:endParaRPr>
              <a:solidFill>
                <a:schemeClr val="dk1"/>
              </a:solidFill>
            </a:endParaRPr>
          </a:p>
          <a:p>
            <a:pPr marL="457200" lvl="0" indent="-298450" algn="l" rtl="0">
              <a:lnSpc>
                <a:spcPct val="115000"/>
              </a:lnSpc>
              <a:spcBef>
                <a:spcPts val="0"/>
              </a:spcBef>
              <a:spcAft>
                <a:spcPts val="0"/>
              </a:spcAft>
              <a:buClr>
                <a:schemeClr val="dk1"/>
              </a:buClr>
              <a:buSzPts val="1100"/>
              <a:buChar char="■"/>
            </a:pPr>
            <a:r>
              <a:rPr lang="en">
                <a:solidFill>
                  <a:schemeClr val="dk1"/>
                </a:solidFill>
              </a:rPr>
              <a:t>Your ability to see social class will depend on your institution. The more selective an institution is, the fewer working-class students there are. </a:t>
            </a:r>
            <a:r>
              <a:rPr lang="en" b="1">
                <a:solidFill>
                  <a:schemeClr val="dk1"/>
                </a:solidFill>
              </a:rPr>
              <a:t>CC serve 49.2% of all college students.  Put that together with this graphic. </a:t>
            </a:r>
            <a:endParaRPr b="1">
              <a:solidFill>
                <a:schemeClr val="dk1"/>
              </a:solidFill>
            </a:endParaRPr>
          </a:p>
          <a:p>
            <a:pPr marL="457200" lvl="0" indent="-298450" algn="l" rtl="0">
              <a:lnSpc>
                <a:spcPct val="115000"/>
              </a:lnSpc>
              <a:spcBef>
                <a:spcPts val="0"/>
              </a:spcBef>
              <a:spcAft>
                <a:spcPts val="0"/>
              </a:spcAft>
              <a:buClr>
                <a:schemeClr val="dk1"/>
              </a:buClr>
              <a:buSzPts val="1100"/>
              <a:buChar char="■"/>
            </a:pPr>
            <a:r>
              <a:rPr lang="en" i="1">
                <a:solidFill>
                  <a:schemeClr val="dk1"/>
                </a:solidFill>
              </a:rPr>
              <a:t> </a:t>
            </a:r>
            <a:r>
              <a:rPr lang="en" sz="1050" i="1">
                <a:solidFill>
                  <a:srgbClr val="1C1E21"/>
                </a:solidFill>
                <a:highlight>
                  <a:srgbClr val="FFFFFF"/>
                </a:highlight>
              </a:rPr>
              <a:t>"While colleges and universities raised a staggering $43.6 billion in 2017, only 1.5 percent of charitable gift dollars raised by educational institutions went to two-year institutions, despite the fact that community colleges serve 49.2 percent of the country’s college students - </a:t>
            </a:r>
            <a:r>
              <a:rPr lang="en" sz="1000" u="sng">
                <a:solidFill>
                  <a:schemeClr val="hlink"/>
                </a:solidFill>
                <a:latin typeface="Georgia"/>
                <a:ea typeface="Georgia"/>
                <a:cs typeface="Georgia"/>
                <a:sym typeface="Georgia"/>
                <a:hlinkClick r:id="rId3"/>
              </a:rPr>
              <a:t>All Too Rare: A Gift Underscores a Persistent Lack of Support for Community Colleges by Mike Scutari </a:t>
            </a:r>
            <a:endParaRPr sz="1000" u="sng">
              <a:solidFill>
                <a:srgbClr val="9F9D9D"/>
              </a:solidFill>
              <a:latin typeface="Georgia"/>
              <a:ea typeface="Georgia"/>
              <a:cs typeface="Georgia"/>
              <a:sym typeface="Georgia"/>
              <a:hlinkClick r:id="rId4"/>
            </a:endParaRPr>
          </a:p>
          <a:p>
            <a:pPr marL="457200" lvl="0" indent="-298450" algn="l" rtl="0">
              <a:lnSpc>
                <a:spcPct val="115000"/>
              </a:lnSpc>
              <a:spcBef>
                <a:spcPts val="0"/>
              </a:spcBef>
              <a:spcAft>
                <a:spcPts val="0"/>
              </a:spcAft>
              <a:buClr>
                <a:schemeClr val="dk1"/>
              </a:buClr>
              <a:buSzPts val="1100"/>
              <a:buChar char="■"/>
            </a:pPr>
            <a:r>
              <a:rPr lang="en">
                <a:solidFill>
                  <a:schemeClr val="dk1"/>
                </a:solidFill>
              </a:rPr>
              <a:t>Demographics in the U.S. are shifting, so more students will be from lower social class background. </a:t>
            </a:r>
            <a:endParaRPr>
              <a:solidFill>
                <a:schemeClr val="dk1"/>
              </a:solidFill>
            </a:endParaRPr>
          </a:p>
          <a:p>
            <a:pPr marL="457200" lvl="0" indent="-298450" algn="l" rtl="0">
              <a:lnSpc>
                <a:spcPct val="115000"/>
              </a:lnSpc>
              <a:spcBef>
                <a:spcPts val="0"/>
              </a:spcBef>
              <a:spcAft>
                <a:spcPts val="0"/>
              </a:spcAft>
              <a:buClr>
                <a:schemeClr val="dk1"/>
              </a:buClr>
              <a:buSzPts val="1100"/>
              <a:buChar char="■"/>
            </a:pPr>
            <a:r>
              <a:rPr lang="en">
                <a:solidFill>
                  <a:schemeClr val="dk1"/>
                </a:solidFill>
              </a:rPr>
              <a:t>Even though social class is about more than income, money is still important! </a:t>
            </a:r>
            <a:r>
              <a:rPr lang="en" b="1">
                <a:solidFill>
                  <a:schemeClr val="dk1"/>
                </a:solidFill>
              </a:rPr>
              <a:t>Students make many choices based on finances</a:t>
            </a:r>
            <a:r>
              <a:rPr lang="en">
                <a:solidFill>
                  <a:schemeClr val="dk1"/>
                </a:solidFill>
              </a:rPr>
              <a:t> </a:t>
            </a:r>
            <a:endParaRPr>
              <a:solidFill>
                <a:schemeClr val="dk1"/>
              </a:solidFill>
            </a:endParaRPr>
          </a:p>
          <a:p>
            <a:pPr marL="457200" lvl="0" indent="-298450" algn="l" rtl="0">
              <a:lnSpc>
                <a:spcPct val="115000"/>
              </a:lnSpc>
              <a:spcBef>
                <a:spcPts val="0"/>
              </a:spcBef>
              <a:spcAft>
                <a:spcPts val="0"/>
              </a:spcAft>
              <a:buClr>
                <a:schemeClr val="dk1"/>
              </a:buClr>
              <a:buSzPts val="1100"/>
              <a:buChar char="■"/>
            </a:pPr>
            <a:r>
              <a:rPr lang="en">
                <a:solidFill>
                  <a:schemeClr val="dk1"/>
                </a:solidFill>
              </a:rPr>
              <a:t>Note: Link to income-equivalence calculator at the end of this presentation</a:t>
            </a:r>
            <a:endParaRPr>
              <a:solidFill>
                <a:schemeClr val="dk1"/>
              </a:solidFill>
            </a:endParaRPr>
          </a:p>
          <a:p>
            <a:pPr marL="457200" lvl="0" indent="-298450" algn="l" rtl="0">
              <a:lnSpc>
                <a:spcPct val="115000"/>
              </a:lnSpc>
              <a:spcBef>
                <a:spcPts val="0"/>
              </a:spcBef>
              <a:spcAft>
                <a:spcPts val="0"/>
              </a:spcAft>
              <a:buClr>
                <a:schemeClr val="dk1"/>
              </a:buClr>
              <a:buSzPts val="1100"/>
              <a:buChar char="■"/>
            </a:pPr>
            <a:r>
              <a:rPr lang="en">
                <a:solidFill>
                  <a:schemeClr val="dk1"/>
                </a:solidFill>
              </a:rPr>
              <a:t>SAT just added an “adversity score” which will aim to measure their socioeconomic background.  </a:t>
            </a:r>
            <a:endParaRPr>
              <a:solidFill>
                <a:schemeClr val="dk1"/>
              </a:solidFill>
            </a:endParaRPr>
          </a:p>
          <a:p>
            <a:pPr marL="0" lvl="0" indent="0" algn="l" rtl="0">
              <a:spcBef>
                <a:spcPts val="0"/>
              </a:spcBef>
              <a:spcAft>
                <a:spcPts val="0"/>
              </a:spcAft>
              <a:buClr>
                <a:schemeClr val="dk1"/>
              </a:buClr>
              <a:buSzPts val="1100"/>
              <a:buFont typeface="Arial"/>
              <a:buNone/>
            </a:pPr>
            <a:r>
              <a:rPr lang="en">
                <a:solidFill>
                  <a:schemeClr val="dk1"/>
                </a:solidFill>
              </a:rPr>
              <a:t>https://www.marketwatch.com/story/sat-adds-adversity-score-amid-concerns-that-privileged-students-have-an-unfair-advantage-2019-05-16</a:t>
            </a:r>
            <a:endParaRPr>
              <a:solidFill>
                <a:schemeClr val="dk1"/>
              </a:solidFill>
            </a:endParaRPr>
          </a:p>
          <a:p>
            <a:pPr marL="0" lvl="0" indent="0" algn="l" rtl="0">
              <a:spcBef>
                <a:spcPts val="0"/>
              </a:spcBef>
              <a:spcAft>
                <a:spcPts val="0"/>
              </a:spcAft>
              <a:buNone/>
            </a:pP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1"/>
        <p:cNvGrpSpPr/>
        <p:nvPr/>
      </p:nvGrpSpPr>
      <p:grpSpPr>
        <a:xfrm>
          <a:off x="0" y="0"/>
          <a:ext cx="0" cy="0"/>
          <a:chOff x="0" y="0"/>
          <a:chExt cx="0" cy="0"/>
        </a:xfrm>
      </p:grpSpPr>
      <p:sp>
        <p:nvSpPr>
          <p:cNvPr id="152" name="Google Shape;152;g57570baab3_0_1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3" name="Google Shape;153;g57570baab3_0_1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lnSpc>
                <a:spcPct val="115000"/>
              </a:lnSpc>
              <a:spcBef>
                <a:spcPts val="0"/>
              </a:spcBef>
              <a:spcAft>
                <a:spcPts val="0"/>
              </a:spcAft>
              <a:buNone/>
            </a:pPr>
            <a:r>
              <a:rPr lang="en" sz="1200">
                <a:solidFill>
                  <a:schemeClr val="dk1"/>
                </a:solidFill>
              </a:rPr>
              <a:t>ANGELA</a:t>
            </a:r>
            <a:endParaRPr sz="1200">
              <a:solidFill>
                <a:schemeClr val="dk1"/>
              </a:solidFill>
            </a:endParaRPr>
          </a:p>
          <a:p>
            <a:pPr marL="457200" lvl="0" indent="-304800" algn="l" rtl="0">
              <a:lnSpc>
                <a:spcPct val="115000"/>
              </a:lnSpc>
              <a:spcBef>
                <a:spcPts val="0"/>
              </a:spcBef>
              <a:spcAft>
                <a:spcPts val="0"/>
              </a:spcAft>
              <a:buClr>
                <a:schemeClr val="dk1"/>
              </a:buClr>
              <a:buSzPts val="1200"/>
              <a:buChar char="●"/>
            </a:pPr>
            <a:r>
              <a:rPr lang="en" sz="1200">
                <a:solidFill>
                  <a:schemeClr val="dk1"/>
                </a:solidFill>
              </a:rPr>
              <a:t>students choose classes based on book prices: they ignore format (choose online, don’t consider the campus, etc...it’s the driving force of the decision).  Faculty don’t end up with cancelled section. </a:t>
            </a:r>
            <a:endParaRPr sz="1200">
              <a:solidFill>
                <a:schemeClr val="dk1"/>
              </a:solidFill>
            </a:endParaRPr>
          </a:p>
          <a:p>
            <a:pPr marL="457200" lvl="0" indent="-304800" algn="l" rtl="0">
              <a:lnSpc>
                <a:spcPct val="115000"/>
              </a:lnSpc>
              <a:spcBef>
                <a:spcPts val="0"/>
              </a:spcBef>
              <a:spcAft>
                <a:spcPts val="0"/>
              </a:spcAft>
              <a:buClr>
                <a:schemeClr val="dk1"/>
              </a:buClr>
              <a:buSzPts val="1200"/>
              <a:buChar char="●"/>
            </a:pPr>
            <a:r>
              <a:rPr lang="en" sz="1200">
                <a:solidFill>
                  <a:schemeClr val="dk1"/>
                </a:solidFill>
              </a:rPr>
              <a:t>GPAs are higher means students can maintain 2.0 - hard to do without a book, Give Quick SAP intro - how it disproportionately catches low income and students already struggling with the achievement gap.</a:t>
            </a:r>
            <a:endParaRPr sz="1200">
              <a:solidFill>
                <a:schemeClr val="dk1"/>
              </a:solidFill>
            </a:endParaRPr>
          </a:p>
          <a:p>
            <a:pPr marL="457200" lvl="0" indent="-304800" algn="l" rtl="0">
              <a:lnSpc>
                <a:spcPct val="115000"/>
              </a:lnSpc>
              <a:spcBef>
                <a:spcPts val="0"/>
              </a:spcBef>
              <a:spcAft>
                <a:spcPts val="0"/>
              </a:spcAft>
              <a:buSzPts val="1200"/>
              <a:buChar char="●"/>
            </a:pPr>
            <a:r>
              <a:rPr lang="en" sz="1200"/>
              <a:t>Hits most needy students hardest:If you end up with SAP issues and cannot self-pay, game over.  No college credential, owe a bill, no transcripts, and if you took loans you go into repayment with</a:t>
            </a:r>
            <a:endParaRPr sz="1200"/>
          </a:p>
          <a:p>
            <a:pPr marL="457200" lvl="0" indent="-298450" algn="l" rtl="0">
              <a:lnSpc>
                <a:spcPct val="115000"/>
              </a:lnSpc>
              <a:spcBef>
                <a:spcPts val="0"/>
              </a:spcBef>
              <a:spcAft>
                <a:spcPts val="0"/>
              </a:spcAft>
              <a:buSzPts val="1100"/>
              <a:buChar char="●"/>
            </a:pPr>
            <a:r>
              <a:rPr lang="en" sz="1200"/>
              <a:t>Not all students have funds left over for book vouchers.  Though books are often available for purchase cheaper online, this assumes students have credit cards to undertake these transactions.  Middle class assumptions for students that operate in a cash community.  </a:t>
            </a:r>
            <a:r>
              <a:rPr lang="en">
                <a:solidFill>
                  <a:schemeClr val="dk1"/>
                </a:solidFill>
              </a:rPr>
              <a:t>No one is hiding in the back because they can’t afford the readings, or have an old edition with the wrong questions.  </a:t>
            </a:r>
            <a:endParaRPr/>
          </a:p>
          <a:p>
            <a:pPr marL="0" lvl="0" indent="0" algn="l" rtl="0">
              <a:lnSpc>
                <a:spcPct val="115000"/>
              </a:lnSpc>
              <a:spcBef>
                <a:spcPts val="0"/>
              </a:spcBef>
              <a:spcAft>
                <a:spcPts val="0"/>
              </a:spcAft>
              <a:buNone/>
            </a:pPr>
            <a:r>
              <a:rPr lang="en">
                <a:solidFill>
                  <a:schemeClr val="dk1"/>
                </a:solidFill>
              </a:rPr>
              <a:t>Belonging</a:t>
            </a:r>
            <a:r>
              <a:rPr lang="en" sz="1800">
                <a:solidFill>
                  <a:schemeClr val="dk1"/>
                </a:solidFill>
              </a:rPr>
              <a:t>: </a:t>
            </a:r>
            <a:r>
              <a:rPr lang="en" sz="1200">
                <a:solidFill>
                  <a:schemeClr val="dk1"/>
                </a:solidFill>
                <a:latin typeface="Times New Roman"/>
                <a:ea typeface="Times New Roman"/>
                <a:cs typeface="Times New Roman"/>
                <a:sym typeface="Times New Roman"/>
              </a:rPr>
              <a:t>Zumbrunn, S., McKim, C., Buhs, E., &amp; Hawley, L. (2014). Support, belonging, motivation, and engagement in the college classroom: a mixed method study. </a:t>
            </a:r>
            <a:r>
              <a:rPr lang="en" sz="1200" i="1">
                <a:solidFill>
                  <a:schemeClr val="dk1"/>
                </a:solidFill>
                <a:latin typeface="Times New Roman"/>
                <a:ea typeface="Times New Roman"/>
                <a:cs typeface="Times New Roman"/>
                <a:sym typeface="Times New Roman"/>
              </a:rPr>
              <a:t>Instructional Science, 42</a:t>
            </a:r>
            <a:r>
              <a:rPr lang="en" sz="1200">
                <a:solidFill>
                  <a:schemeClr val="dk1"/>
                </a:solidFill>
                <a:latin typeface="Times New Roman"/>
                <a:ea typeface="Times New Roman"/>
                <a:cs typeface="Times New Roman"/>
                <a:sym typeface="Times New Roman"/>
              </a:rPr>
              <a:t>(5), 661-684. </a:t>
            </a:r>
            <a:endParaRPr sz="1200">
              <a:solidFill>
                <a:schemeClr val="dk1"/>
              </a:solidFill>
              <a:latin typeface="Times New Roman"/>
              <a:ea typeface="Times New Roman"/>
              <a:cs typeface="Times New Roman"/>
              <a:sym typeface="Times New Roman"/>
            </a:endParaRPr>
          </a:p>
          <a:p>
            <a:pPr marL="0" lvl="0" indent="0" algn="l" rtl="0">
              <a:lnSpc>
                <a:spcPct val="115000"/>
              </a:lnSpc>
              <a:spcBef>
                <a:spcPts val="0"/>
              </a:spcBef>
              <a:spcAft>
                <a:spcPts val="0"/>
              </a:spcAft>
              <a:buNone/>
            </a:pPr>
            <a:r>
              <a:rPr lang="en" sz="1200">
                <a:solidFill>
                  <a:schemeClr val="dk1"/>
                </a:solidFill>
                <a:latin typeface="Times New Roman"/>
                <a:ea typeface="Times New Roman"/>
                <a:cs typeface="Times New Roman"/>
                <a:sym typeface="Times New Roman"/>
              </a:rPr>
              <a:t>Zumbrunn et al. (2014) study on support, belonging, motivation, and engagement in the college classroom quantitatively found “a model that presents </a:t>
            </a:r>
            <a:r>
              <a:rPr lang="en" sz="1200" b="1" u="sng">
                <a:solidFill>
                  <a:schemeClr val="dk1"/>
                </a:solidFill>
                <a:latin typeface="Times New Roman"/>
                <a:ea typeface="Times New Roman"/>
                <a:cs typeface="Times New Roman"/>
                <a:sym typeface="Times New Roman"/>
              </a:rPr>
              <a:t>belonging as antecedent</a:t>
            </a:r>
            <a:r>
              <a:rPr lang="en" sz="1200">
                <a:solidFill>
                  <a:schemeClr val="dk1"/>
                </a:solidFill>
                <a:latin typeface="Times New Roman"/>
                <a:ea typeface="Times New Roman"/>
                <a:cs typeface="Times New Roman"/>
                <a:sym typeface="Times New Roman"/>
              </a:rPr>
              <a:t> to motivational constructs/variables” (p.678).  </a:t>
            </a:r>
            <a:endParaRPr sz="1200">
              <a:solidFill>
                <a:schemeClr val="dk1"/>
              </a:solidFill>
              <a:latin typeface="Times New Roman"/>
              <a:ea typeface="Times New Roman"/>
              <a:cs typeface="Times New Roman"/>
              <a:sym typeface="Times New Roman"/>
            </a:endParaRPr>
          </a:p>
          <a:p>
            <a:pPr marL="0" lvl="0" indent="0" algn="l" rtl="0">
              <a:lnSpc>
                <a:spcPct val="115000"/>
              </a:lnSpc>
              <a:spcBef>
                <a:spcPts val="0"/>
              </a:spcBef>
              <a:spcAft>
                <a:spcPts val="0"/>
              </a:spcAft>
              <a:buNone/>
            </a:pPr>
            <a:endParaRPr sz="1800">
              <a:solidFill>
                <a:schemeClr val="dk1"/>
              </a:solidFill>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7"/>
        <p:cNvGrpSpPr/>
        <p:nvPr/>
      </p:nvGrpSpPr>
      <p:grpSpPr>
        <a:xfrm>
          <a:off x="0" y="0"/>
          <a:ext cx="0" cy="0"/>
          <a:chOff x="0" y="0"/>
          <a:chExt cx="0" cy="0"/>
        </a:xfrm>
      </p:grpSpPr>
      <p:sp>
        <p:nvSpPr>
          <p:cNvPr id="158" name="Google Shape;158;g57570baab3_0_133: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9" name="Google Shape;159;g57570baab3_0_13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VICKI</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3"/>
        <p:cNvGrpSpPr/>
        <p:nvPr/>
      </p:nvGrpSpPr>
      <p:grpSpPr>
        <a:xfrm>
          <a:off x="0" y="0"/>
          <a:ext cx="0" cy="0"/>
          <a:chOff x="0" y="0"/>
          <a:chExt cx="0" cy="0"/>
        </a:xfrm>
      </p:grpSpPr>
      <p:sp>
        <p:nvSpPr>
          <p:cNvPr id="164" name="Google Shape;164;g57999afb1c_0_5: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5" name="Google Shape;165;g57999afb1c_0_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228600" lvl="0" indent="-228600" algn="l" rtl="0">
              <a:spcBef>
                <a:spcPts val="0"/>
              </a:spcBef>
              <a:spcAft>
                <a:spcPts val="0"/>
              </a:spcAft>
              <a:buNone/>
            </a:pPr>
            <a:r>
              <a:rPr lang="en" sz="1200">
                <a:solidFill>
                  <a:schemeClr val="dk1"/>
                </a:solidFill>
              </a:rPr>
              <a:t>VICKI</a:t>
            </a:r>
            <a:endParaRPr sz="1200">
              <a:solidFill>
                <a:schemeClr val="dk1"/>
              </a:solidFill>
            </a:endParaRPr>
          </a:p>
          <a:p>
            <a:pPr marL="228600" lvl="0" indent="-228600" algn="l" rtl="0">
              <a:spcBef>
                <a:spcPts val="0"/>
              </a:spcBef>
              <a:spcAft>
                <a:spcPts val="0"/>
              </a:spcAft>
              <a:buNone/>
            </a:pPr>
            <a:r>
              <a:rPr lang="en" sz="1200">
                <a:solidFill>
                  <a:schemeClr val="dk1"/>
                </a:solidFill>
              </a:rPr>
              <a:t>Scenarios for discussion, should we need them: </a:t>
            </a:r>
            <a:endParaRPr sz="1200">
              <a:solidFill>
                <a:schemeClr val="dk1"/>
              </a:solidFill>
            </a:endParaRPr>
          </a:p>
          <a:p>
            <a:pPr marL="228600" lvl="0" indent="-228600" algn="l" rtl="0">
              <a:spcBef>
                <a:spcPts val="0"/>
              </a:spcBef>
              <a:spcAft>
                <a:spcPts val="0"/>
              </a:spcAft>
              <a:buClr>
                <a:schemeClr val="dk1"/>
              </a:buClr>
              <a:buSzPts val="1100"/>
              <a:buFont typeface="Arial"/>
              <a:buNone/>
            </a:pPr>
            <a:r>
              <a:rPr lang="en" sz="1200">
                <a:solidFill>
                  <a:schemeClr val="dk1"/>
                </a:solidFill>
              </a:rPr>
              <a:t>1)	It’s the third week of class. You receive an email from a student that says, in part, “I can’t do my homework because I don’t have the book yet. I ordered it online two weeks ago, but it’s not here yet.” </a:t>
            </a:r>
            <a:endParaRPr sz="1200">
              <a:solidFill>
                <a:schemeClr val="dk1"/>
              </a:solidFill>
            </a:endParaRPr>
          </a:p>
          <a:p>
            <a:pPr marL="228600" lvl="0" indent="-228600" algn="l" rtl="0">
              <a:spcBef>
                <a:spcPts val="0"/>
              </a:spcBef>
              <a:spcAft>
                <a:spcPts val="0"/>
              </a:spcAft>
              <a:buClr>
                <a:schemeClr val="dk1"/>
              </a:buClr>
              <a:buSzPts val="1100"/>
              <a:buFont typeface="Arial"/>
              <a:buNone/>
            </a:pPr>
            <a:r>
              <a:rPr lang="en" sz="1200">
                <a:solidFill>
                  <a:schemeClr val="dk1"/>
                </a:solidFill>
              </a:rPr>
              <a:t>2)	Your class includes a lot of discussion. One student never volunteers, but sometimes will answer if you ask him directly. Once, when you were talking with his group about something they did not do well, he looked at the ground the whole time and seemed ashamed and maybe scared. </a:t>
            </a:r>
            <a:endParaRPr sz="1200">
              <a:solidFill>
                <a:schemeClr val="dk1"/>
              </a:solidFill>
            </a:endParaRPr>
          </a:p>
          <a:p>
            <a:pPr marL="228600" lvl="0" indent="-228600" algn="l" rtl="0">
              <a:spcBef>
                <a:spcPts val="0"/>
              </a:spcBef>
              <a:spcAft>
                <a:spcPts val="0"/>
              </a:spcAft>
              <a:buClr>
                <a:schemeClr val="dk1"/>
              </a:buClr>
              <a:buSzPts val="1100"/>
              <a:buFont typeface="Arial"/>
              <a:buNone/>
            </a:pPr>
            <a:r>
              <a:rPr lang="en" sz="1200">
                <a:solidFill>
                  <a:schemeClr val="dk1"/>
                </a:solidFill>
              </a:rPr>
              <a:t>3)	Your class has a weekly online quiz. One week, only 4 of 25 students took it. When you ask, they say, “We didn’t know it was due. You didn’t write it on the board last week.”  You say: “It’s in the syllabus! It doesn’t matter whether I write it on the board; it’s still due!”</a:t>
            </a:r>
            <a:endParaRPr/>
          </a:p>
          <a:p>
            <a:pPr marL="0" lvl="0" indent="0" algn="l" rtl="0">
              <a:spcBef>
                <a:spcPts val="0"/>
              </a:spcBef>
              <a:spcAft>
                <a:spcPts val="0"/>
              </a:spcAft>
              <a:buNone/>
            </a:pP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9"/>
        <p:cNvGrpSpPr/>
        <p:nvPr/>
      </p:nvGrpSpPr>
      <p:grpSpPr>
        <a:xfrm>
          <a:off x="0" y="0"/>
          <a:ext cx="0" cy="0"/>
          <a:chOff x="0" y="0"/>
          <a:chExt cx="0" cy="0"/>
        </a:xfrm>
      </p:grpSpPr>
      <p:sp>
        <p:nvSpPr>
          <p:cNvPr id="170" name="Google Shape;170;g57999afb1c_0_15: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71" name="Google Shape;171;g57999afb1c_0_1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Additional references in notes for slides # 10 and 11.</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5"/>
        <p:cNvGrpSpPr/>
        <p:nvPr/>
      </p:nvGrpSpPr>
      <p:grpSpPr>
        <a:xfrm>
          <a:off x="0" y="0"/>
          <a:ext cx="0" cy="0"/>
          <a:chOff x="0" y="0"/>
          <a:chExt cx="0" cy="0"/>
        </a:xfrm>
      </p:grpSpPr>
      <p:sp>
        <p:nvSpPr>
          <p:cNvPr id="176" name="Google Shape;176;g5aabb6e8f5_0_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77" name="Google Shape;177;g5aabb6e8f5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1"/>
        <p:cNvGrpSpPr/>
        <p:nvPr/>
      </p:nvGrpSpPr>
      <p:grpSpPr>
        <a:xfrm>
          <a:off x="0" y="0"/>
          <a:ext cx="0" cy="0"/>
          <a:chOff x="0" y="0"/>
          <a:chExt cx="0" cy="0"/>
        </a:xfrm>
      </p:grpSpPr>
      <p:sp>
        <p:nvSpPr>
          <p:cNvPr id="182" name="Google Shape;182;g5a5dcf69c0_0_6: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83" name="Google Shape;183;g5a5dcf69c0_0_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7"/>
        <p:cNvGrpSpPr/>
        <p:nvPr/>
      </p:nvGrpSpPr>
      <p:grpSpPr>
        <a:xfrm>
          <a:off x="0" y="0"/>
          <a:ext cx="0" cy="0"/>
          <a:chOff x="0" y="0"/>
          <a:chExt cx="0" cy="0"/>
        </a:xfrm>
      </p:grpSpPr>
      <p:sp>
        <p:nvSpPr>
          <p:cNvPr id="188" name="Google Shape;188;g5a5dcf69c0_0_15: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89" name="Google Shape;189;g5a5dcf69c0_0_1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3"/>
        <p:cNvGrpSpPr/>
        <p:nvPr/>
      </p:nvGrpSpPr>
      <p:grpSpPr>
        <a:xfrm>
          <a:off x="0" y="0"/>
          <a:ext cx="0" cy="0"/>
          <a:chOff x="0" y="0"/>
          <a:chExt cx="0" cy="0"/>
        </a:xfrm>
      </p:grpSpPr>
      <p:sp>
        <p:nvSpPr>
          <p:cNvPr id="194" name="Google Shape;194;g57570baab3_0_25: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95" name="Google Shape;195;g57570baab3_0_2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9"/>
        <p:cNvGrpSpPr/>
        <p:nvPr/>
      </p:nvGrpSpPr>
      <p:grpSpPr>
        <a:xfrm>
          <a:off x="0" y="0"/>
          <a:ext cx="0" cy="0"/>
          <a:chOff x="0" y="0"/>
          <a:chExt cx="0" cy="0"/>
        </a:xfrm>
      </p:grpSpPr>
      <p:sp>
        <p:nvSpPr>
          <p:cNvPr id="200" name="Google Shape;200;g4fd5b78e51eedfc7_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01" name="Google Shape;201;g4fd5b78e51eedfc7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0"/>
        <p:cNvGrpSpPr/>
        <p:nvPr/>
      </p:nvGrpSpPr>
      <p:grpSpPr>
        <a:xfrm>
          <a:off x="0" y="0"/>
          <a:ext cx="0" cy="0"/>
          <a:chOff x="0" y="0"/>
          <a:chExt cx="0" cy="0"/>
        </a:xfrm>
      </p:grpSpPr>
      <p:sp>
        <p:nvSpPr>
          <p:cNvPr id="81" name="Google Shape;81;g5a5dcf69c0_0_28: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2" name="Google Shape;82;g5a5dcf69c0_0_2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6"/>
        <p:cNvGrpSpPr/>
        <p:nvPr/>
      </p:nvGrpSpPr>
      <p:grpSpPr>
        <a:xfrm>
          <a:off x="0" y="0"/>
          <a:ext cx="0" cy="0"/>
          <a:chOff x="0" y="0"/>
          <a:chExt cx="0" cy="0"/>
        </a:xfrm>
      </p:grpSpPr>
      <p:sp>
        <p:nvSpPr>
          <p:cNvPr id="87" name="Google Shape;87;g57570baab3_0_15: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8" name="Google Shape;88;g57570baab3_0_1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Social class is about more than money.</a:t>
            </a:r>
            <a:endParaRPr/>
          </a:p>
          <a:p>
            <a:pPr marL="0" lvl="0" indent="0" algn="l" rtl="0">
              <a:spcBef>
                <a:spcPts val="0"/>
              </a:spcBef>
              <a:spcAft>
                <a:spcPts val="0"/>
              </a:spcAft>
              <a:buNone/>
            </a:pPr>
            <a:endParaRPr/>
          </a:p>
          <a:p>
            <a:pPr marL="0" lvl="0" indent="0" algn="l" rtl="0">
              <a:spcBef>
                <a:spcPts val="0"/>
              </a:spcBef>
              <a:spcAft>
                <a:spcPts val="0"/>
              </a:spcAft>
              <a:buNone/>
            </a:pPr>
            <a:r>
              <a:rPr lang="en"/>
              <a:t>In research, it’s often operationalized as socioeconomic status (SES), income, education level, parents’ education level. </a:t>
            </a:r>
            <a:endParaRPr/>
          </a:p>
          <a:p>
            <a:pPr marL="0" lvl="0" indent="0" algn="l" rtl="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2"/>
        <p:cNvGrpSpPr/>
        <p:nvPr/>
      </p:nvGrpSpPr>
      <p:grpSpPr>
        <a:xfrm>
          <a:off x="0" y="0"/>
          <a:ext cx="0" cy="0"/>
          <a:chOff x="0" y="0"/>
          <a:chExt cx="0" cy="0"/>
        </a:xfrm>
      </p:grpSpPr>
      <p:sp>
        <p:nvSpPr>
          <p:cNvPr id="93" name="Google Shape;93;g57570baab3_0_39:notes"/>
          <p:cNvSpPr>
            <a:spLocks noGrp="1" noRot="1" noChangeAspect="1"/>
          </p:cNvSpPr>
          <p:nvPr>
            <p:ph type="sldImg" idx="2"/>
          </p:nvPr>
        </p:nvSpPr>
        <p:spPr>
          <a:xfrm>
            <a:off x="397565" y="685488"/>
            <a:ext cx="6063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94" name="Google Shape;94;g57570baab3_0_39:notes"/>
          <p:cNvSpPr txBox="1">
            <a:spLocks noGrp="1"/>
          </p:cNvSpPr>
          <p:nvPr>
            <p:ph type="body" idx="1"/>
          </p:nvPr>
        </p:nvSpPr>
        <p:spPr>
          <a:xfrm>
            <a:off x="685800" y="4343400"/>
            <a:ext cx="5486400" cy="4114800"/>
          </a:xfrm>
          <a:prstGeom prst="rect">
            <a:avLst/>
          </a:prstGeom>
          <a:noFill/>
          <a:ln>
            <a:noFill/>
          </a:ln>
        </p:spPr>
        <p:txBody>
          <a:bodyPr spcFirstLastPara="1" wrap="square" lIns="91325" tIns="45650" rIns="91325" bIns="45650" anchor="t" anchorCtr="0">
            <a:noAutofit/>
          </a:bodyPr>
          <a:lstStyle/>
          <a:p>
            <a:pPr marL="0" lvl="0" indent="0" algn="l" rtl="0">
              <a:spcBef>
                <a:spcPts val="0"/>
              </a:spcBef>
              <a:spcAft>
                <a:spcPts val="0"/>
              </a:spcAft>
              <a:buNone/>
            </a:pPr>
            <a:r>
              <a:rPr lang="en"/>
              <a:t>In other words, what we do, and why we do it, and how we see the world, is all seen through the social class we were raised in. </a:t>
            </a:r>
            <a:endParaRPr/>
          </a:p>
          <a:p>
            <a:pPr marL="0" lvl="0" indent="0" algn="l" rtl="0">
              <a:spcBef>
                <a:spcPts val="0"/>
              </a:spcBef>
              <a:spcAft>
                <a:spcPts val="0"/>
              </a:spcAft>
              <a:buNone/>
            </a:pPr>
            <a:endParaRPr/>
          </a:p>
          <a:p>
            <a:pPr marL="0" lvl="0" indent="0" algn="l" rtl="0">
              <a:spcBef>
                <a:spcPts val="0"/>
              </a:spcBef>
              <a:spcAft>
                <a:spcPts val="0"/>
              </a:spcAft>
              <a:buNone/>
            </a:pPr>
            <a:r>
              <a:rPr lang="en"/>
              <a:t>And one very important part of this is that we ALL see the world through the lens of our own social class. Not just our students. </a:t>
            </a:r>
            <a:endParaRPr/>
          </a:p>
          <a:p>
            <a:pPr marL="0" lvl="0" indent="0" algn="l" rtl="0">
              <a:spcBef>
                <a:spcPts val="0"/>
              </a:spcBef>
              <a:spcAft>
                <a:spcPts val="0"/>
              </a:spcAft>
              <a:buNone/>
            </a:pPr>
            <a:endParaRPr/>
          </a:p>
          <a:p>
            <a:pPr marL="0" lvl="0" indent="0" algn="l" rtl="0">
              <a:spcBef>
                <a:spcPts val="0"/>
              </a:spcBef>
              <a:spcAft>
                <a:spcPts val="0"/>
              </a:spcAft>
              <a:buNone/>
            </a:pPr>
            <a:r>
              <a:rPr lang="en"/>
              <a:t>Further, we take our social class for granted, as the way things “just are” or “are supposed to be,” so that when our students behave in ways that are not consistent with our expectations, we tend to see them as “wrong.” </a:t>
            </a:r>
            <a:endParaRPr/>
          </a:p>
        </p:txBody>
      </p:sp>
      <p:sp>
        <p:nvSpPr>
          <p:cNvPr id="95" name="Google Shape;95;g57570baab3_0_39:notes"/>
          <p:cNvSpPr txBox="1">
            <a:spLocks noGrp="1"/>
          </p:cNvSpPr>
          <p:nvPr>
            <p:ph type="sldNum" idx="12"/>
          </p:nvPr>
        </p:nvSpPr>
        <p:spPr>
          <a:xfrm>
            <a:off x="3884613" y="8685214"/>
            <a:ext cx="2971800" cy="457200"/>
          </a:xfrm>
          <a:prstGeom prst="rect">
            <a:avLst/>
          </a:prstGeom>
          <a:noFill/>
          <a:ln>
            <a:noFill/>
          </a:ln>
        </p:spPr>
        <p:txBody>
          <a:bodyPr spcFirstLastPara="1" wrap="square" lIns="91325" tIns="45650" rIns="91325" bIns="45650" anchor="b" anchorCtr="0">
            <a:noAutofit/>
          </a:bodyPr>
          <a:lstStyle/>
          <a:p>
            <a:pPr marL="0" lvl="0" indent="0" algn="r" rtl="0">
              <a:spcBef>
                <a:spcPts val="0"/>
              </a:spcBef>
              <a:spcAft>
                <a:spcPts val="0"/>
              </a:spcAft>
              <a:buNone/>
            </a:pPr>
            <a:fld id="{00000000-1234-1234-1234-123412341234}" type="slidenum">
              <a:rPr lang="en" sz="1400"/>
              <a:t>4</a:t>
            </a:fld>
            <a:endParaRPr sz="140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57570baab3_0_167:notes"/>
          <p:cNvSpPr>
            <a:spLocks noGrp="1" noRot="1" noChangeAspect="1"/>
          </p:cNvSpPr>
          <p:nvPr>
            <p:ph type="sldImg" idx="2"/>
          </p:nvPr>
        </p:nvSpPr>
        <p:spPr>
          <a:xfrm>
            <a:off x="397565" y="685488"/>
            <a:ext cx="6063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02" name="Google Shape;102;g57570baab3_0_167:notes"/>
          <p:cNvSpPr txBox="1">
            <a:spLocks noGrp="1"/>
          </p:cNvSpPr>
          <p:nvPr>
            <p:ph type="body" idx="1"/>
          </p:nvPr>
        </p:nvSpPr>
        <p:spPr>
          <a:xfrm>
            <a:off x="685800" y="4343400"/>
            <a:ext cx="5486400" cy="4114800"/>
          </a:xfrm>
          <a:prstGeom prst="rect">
            <a:avLst/>
          </a:prstGeom>
          <a:noFill/>
          <a:ln>
            <a:noFill/>
          </a:ln>
        </p:spPr>
        <p:txBody>
          <a:bodyPr spcFirstLastPara="1" wrap="square" lIns="91325" tIns="45650" rIns="91325" bIns="45650" anchor="t" anchorCtr="0">
            <a:noAutofit/>
          </a:bodyPr>
          <a:lstStyle/>
          <a:p>
            <a:pPr marL="0" lvl="0" indent="0" algn="l" rtl="0">
              <a:spcBef>
                <a:spcPts val="0"/>
              </a:spcBef>
              <a:spcAft>
                <a:spcPts val="0"/>
              </a:spcAft>
              <a:buNone/>
            </a:pPr>
            <a:r>
              <a:rPr lang="en"/>
              <a:t>This is one way that social class differences between students and faculty show up: </a:t>
            </a:r>
            <a:endParaRPr/>
          </a:p>
          <a:p>
            <a:pPr marL="0" lvl="0" indent="0" algn="l" rtl="0">
              <a:spcBef>
                <a:spcPts val="0"/>
              </a:spcBef>
              <a:spcAft>
                <a:spcPts val="0"/>
              </a:spcAft>
              <a:buNone/>
            </a:pPr>
            <a:endParaRPr/>
          </a:p>
          <a:p>
            <a:pPr marL="0" lvl="0" indent="0" algn="l" rtl="0">
              <a:spcBef>
                <a:spcPts val="0"/>
              </a:spcBef>
              <a:spcAft>
                <a:spcPts val="0"/>
              </a:spcAft>
              <a:buNone/>
            </a:pPr>
            <a:r>
              <a:rPr lang="en"/>
              <a:t>----------------------------------</a:t>
            </a:r>
            <a:endParaRPr/>
          </a:p>
          <a:p>
            <a:pPr marL="0" lvl="0" indent="0" algn="l" rtl="0">
              <a:spcBef>
                <a:spcPts val="0"/>
              </a:spcBef>
              <a:spcAft>
                <a:spcPts val="0"/>
              </a:spcAft>
              <a:buNone/>
            </a:pPr>
            <a:r>
              <a:rPr lang="en"/>
              <a:t>This slide and the two that follow are a short explanation of Bourdieu’s concepts of “field” and “practice.”</a:t>
            </a:r>
            <a:endParaRPr/>
          </a:p>
          <a:p>
            <a:pPr marL="0" lvl="0" indent="0" algn="l" rtl="0">
              <a:spcBef>
                <a:spcPts val="0"/>
              </a:spcBef>
              <a:spcAft>
                <a:spcPts val="0"/>
              </a:spcAft>
              <a:buNone/>
            </a:pPr>
            <a:endParaRPr/>
          </a:p>
          <a:p>
            <a:pPr marL="0" lvl="0" indent="0" algn="l" rtl="0">
              <a:spcBef>
                <a:spcPts val="0"/>
              </a:spcBef>
              <a:spcAft>
                <a:spcPts val="0"/>
              </a:spcAft>
              <a:buNone/>
            </a:pPr>
            <a:r>
              <a:rPr lang="en"/>
              <a:t>Bourdieu was a French philosopher who grew up in a working-class family but then went on to be educated with people who mostly came from higher social classes. </a:t>
            </a:r>
            <a:endParaRPr/>
          </a:p>
          <a:p>
            <a:pPr marL="0" lvl="0" indent="0" algn="l" rtl="0">
              <a:spcBef>
                <a:spcPts val="400"/>
              </a:spcBef>
              <a:spcAft>
                <a:spcPts val="0"/>
              </a:spcAft>
              <a:buNone/>
            </a:pPr>
            <a:r>
              <a:rPr lang="en"/>
              <a:t>One of his important ideas is “field” and “practice.” There are lots of different fields, and, like different games, every field has its own rules (practices). </a:t>
            </a:r>
            <a:endParaRPr/>
          </a:p>
          <a:p>
            <a:pPr marL="0" lvl="0" indent="0" algn="l" rtl="0">
              <a:spcBef>
                <a:spcPts val="400"/>
              </a:spcBef>
              <a:spcAft>
                <a:spcPts val="0"/>
              </a:spcAft>
              <a:buNone/>
            </a:pPr>
            <a:r>
              <a:rPr lang="en"/>
              <a:t>So, different social contexts (fields), like family and school, have different ways that people are expected to behave (practices). </a:t>
            </a:r>
            <a:endParaRPr/>
          </a:p>
          <a:p>
            <a:pPr marL="0" lvl="0" indent="0" algn="l" rtl="0">
              <a:spcBef>
                <a:spcPts val="400"/>
              </a:spcBef>
              <a:spcAft>
                <a:spcPts val="0"/>
              </a:spcAft>
              <a:buNone/>
            </a:pPr>
            <a:r>
              <a:rPr lang="en"/>
              <a:t>Similarly, different social classes have different rules. </a:t>
            </a:r>
            <a:endParaRPr/>
          </a:p>
        </p:txBody>
      </p:sp>
      <p:sp>
        <p:nvSpPr>
          <p:cNvPr id="103" name="Google Shape;103;g57570baab3_0_167:notes"/>
          <p:cNvSpPr txBox="1">
            <a:spLocks noGrp="1"/>
          </p:cNvSpPr>
          <p:nvPr>
            <p:ph type="sldNum" idx="12"/>
          </p:nvPr>
        </p:nvSpPr>
        <p:spPr>
          <a:xfrm>
            <a:off x="3884613" y="8685214"/>
            <a:ext cx="2971800" cy="457200"/>
          </a:xfrm>
          <a:prstGeom prst="rect">
            <a:avLst/>
          </a:prstGeom>
          <a:noFill/>
          <a:ln>
            <a:noFill/>
          </a:ln>
        </p:spPr>
        <p:txBody>
          <a:bodyPr spcFirstLastPara="1" wrap="square" lIns="91325" tIns="45650" rIns="91325" bIns="45650" anchor="b" anchorCtr="0">
            <a:noAutofit/>
          </a:bodyPr>
          <a:lstStyle/>
          <a:p>
            <a:pPr marL="0" lvl="0" indent="0" algn="r" rtl="0">
              <a:spcBef>
                <a:spcPts val="0"/>
              </a:spcBef>
              <a:spcAft>
                <a:spcPts val="0"/>
              </a:spcAft>
              <a:buNone/>
            </a:pPr>
            <a:fld id="{00000000-1234-1234-1234-123412341234}" type="slidenum">
              <a:rPr lang="en" sz="1400"/>
              <a:t>5</a:t>
            </a:fld>
            <a:endParaRPr sz="140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1"/>
        <p:cNvGrpSpPr/>
        <p:nvPr/>
      </p:nvGrpSpPr>
      <p:grpSpPr>
        <a:xfrm>
          <a:off x="0" y="0"/>
          <a:ext cx="0" cy="0"/>
          <a:chOff x="0" y="0"/>
          <a:chExt cx="0" cy="0"/>
        </a:xfrm>
      </p:grpSpPr>
      <p:sp>
        <p:nvSpPr>
          <p:cNvPr id="112" name="Google Shape;112;g57570baab3_0_178:notes"/>
          <p:cNvSpPr>
            <a:spLocks noGrp="1" noRot="1" noChangeAspect="1"/>
          </p:cNvSpPr>
          <p:nvPr>
            <p:ph type="sldImg" idx="2"/>
          </p:nvPr>
        </p:nvSpPr>
        <p:spPr>
          <a:xfrm>
            <a:off x="397565" y="685488"/>
            <a:ext cx="6063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13" name="Google Shape;113;g57570baab3_0_178:notes"/>
          <p:cNvSpPr txBox="1">
            <a:spLocks noGrp="1"/>
          </p:cNvSpPr>
          <p:nvPr>
            <p:ph type="body" idx="1"/>
          </p:nvPr>
        </p:nvSpPr>
        <p:spPr>
          <a:xfrm>
            <a:off x="685800" y="4343400"/>
            <a:ext cx="5486400" cy="4114800"/>
          </a:xfrm>
          <a:prstGeom prst="rect">
            <a:avLst/>
          </a:prstGeom>
          <a:noFill/>
          <a:ln>
            <a:noFill/>
          </a:ln>
        </p:spPr>
        <p:txBody>
          <a:bodyPr spcFirstLastPara="1" wrap="square" lIns="91325" tIns="45650" rIns="91325" bIns="45650" anchor="t" anchorCtr="0">
            <a:noAutofit/>
          </a:bodyPr>
          <a:lstStyle/>
          <a:p>
            <a:pPr marL="0" lvl="0" indent="0" algn="l" rtl="0">
              <a:spcBef>
                <a:spcPts val="0"/>
              </a:spcBef>
              <a:spcAft>
                <a:spcPts val="0"/>
              </a:spcAft>
              <a:buNone/>
            </a:pPr>
            <a:r>
              <a:rPr lang="en"/>
              <a:t>So our students get to our classes and our offices and we think, wow! You are really bad at this game! When actually they’re playing checkers. </a:t>
            </a:r>
            <a:endParaRPr/>
          </a:p>
          <a:p>
            <a:pPr marL="0" lvl="0" indent="0" algn="l" rtl="0">
              <a:spcBef>
                <a:spcPts val="400"/>
              </a:spcBef>
              <a:spcAft>
                <a:spcPts val="0"/>
              </a:spcAft>
              <a:buNone/>
            </a:pPr>
            <a:endParaRPr/>
          </a:p>
          <a:p>
            <a:pPr marL="0" lvl="0" indent="0" algn="l" rtl="0">
              <a:spcBef>
                <a:spcPts val="400"/>
              </a:spcBef>
              <a:spcAft>
                <a:spcPts val="0"/>
              </a:spcAft>
              <a:buNone/>
            </a:pPr>
            <a:r>
              <a:rPr lang="en"/>
              <a:t>So, when you see student behavior through a Bourdieusian lens, these bewildering behaviors are students playing, very correctly, the rules of an entirely different game. </a:t>
            </a:r>
            <a:endParaRPr/>
          </a:p>
          <a:p>
            <a:pPr marL="0" lvl="0" indent="0" algn="l" rtl="0">
              <a:spcBef>
                <a:spcPts val="400"/>
              </a:spcBef>
              <a:spcAft>
                <a:spcPts val="0"/>
              </a:spcAft>
              <a:buNone/>
            </a:pPr>
            <a:endParaRPr/>
          </a:p>
          <a:p>
            <a:pPr marL="0" lvl="0" indent="0" algn="l" rtl="0">
              <a:spcBef>
                <a:spcPts val="400"/>
              </a:spcBef>
              <a:spcAft>
                <a:spcPts val="0"/>
              </a:spcAft>
              <a:buNone/>
            </a:pPr>
            <a:r>
              <a:rPr lang="en"/>
              <a:t>And to make this even more complicated, none of us know that we’re playing different games with different rules! </a:t>
            </a:r>
            <a:endParaRPr/>
          </a:p>
        </p:txBody>
      </p:sp>
      <p:sp>
        <p:nvSpPr>
          <p:cNvPr id="114" name="Google Shape;114;g57570baab3_0_178:notes"/>
          <p:cNvSpPr txBox="1">
            <a:spLocks noGrp="1"/>
          </p:cNvSpPr>
          <p:nvPr>
            <p:ph type="sldNum" idx="12"/>
          </p:nvPr>
        </p:nvSpPr>
        <p:spPr>
          <a:xfrm>
            <a:off x="3884613" y="8685214"/>
            <a:ext cx="2971800" cy="457200"/>
          </a:xfrm>
          <a:prstGeom prst="rect">
            <a:avLst/>
          </a:prstGeom>
          <a:noFill/>
          <a:ln>
            <a:noFill/>
          </a:ln>
        </p:spPr>
        <p:txBody>
          <a:bodyPr spcFirstLastPara="1" wrap="square" lIns="91325" tIns="45650" rIns="91325" bIns="45650" anchor="b" anchorCtr="0">
            <a:noAutofit/>
          </a:bodyPr>
          <a:lstStyle/>
          <a:p>
            <a:pPr marL="0" lvl="0" indent="0" algn="r" rtl="0">
              <a:spcBef>
                <a:spcPts val="0"/>
              </a:spcBef>
              <a:spcAft>
                <a:spcPts val="0"/>
              </a:spcAft>
              <a:buNone/>
            </a:pPr>
            <a:fld id="{00000000-1234-1234-1234-123412341234}" type="slidenum">
              <a:rPr lang="en" sz="1400"/>
              <a:t>6</a:t>
            </a:fld>
            <a:endParaRPr sz="140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2"/>
        <p:cNvGrpSpPr/>
        <p:nvPr/>
      </p:nvGrpSpPr>
      <p:grpSpPr>
        <a:xfrm>
          <a:off x="0" y="0"/>
          <a:ext cx="0" cy="0"/>
          <a:chOff x="0" y="0"/>
          <a:chExt cx="0" cy="0"/>
        </a:xfrm>
      </p:grpSpPr>
      <p:sp>
        <p:nvSpPr>
          <p:cNvPr id="123" name="Google Shape;123;g57570baab3_0_188:notes"/>
          <p:cNvSpPr>
            <a:spLocks noGrp="1" noRot="1" noChangeAspect="1"/>
          </p:cNvSpPr>
          <p:nvPr>
            <p:ph type="sldImg" idx="2"/>
          </p:nvPr>
        </p:nvSpPr>
        <p:spPr>
          <a:xfrm>
            <a:off x="397565" y="685488"/>
            <a:ext cx="6063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24" name="Google Shape;124;g57570baab3_0_188:notes"/>
          <p:cNvSpPr txBox="1">
            <a:spLocks noGrp="1"/>
          </p:cNvSpPr>
          <p:nvPr>
            <p:ph type="body" idx="1"/>
          </p:nvPr>
        </p:nvSpPr>
        <p:spPr>
          <a:xfrm>
            <a:off x="685800" y="4343400"/>
            <a:ext cx="5486400" cy="4114800"/>
          </a:xfrm>
          <a:prstGeom prst="rect">
            <a:avLst/>
          </a:prstGeom>
          <a:noFill/>
          <a:ln>
            <a:noFill/>
          </a:ln>
        </p:spPr>
        <p:txBody>
          <a:bodyPr spcFirstLastPara="1" wrap="square" lIns="91325" tIns="45650" rIns="91325" bIns="45650" anchor="t" anchorCtr="0">
            <a:noAutofit/>
          </a:bodyPr>
          <a:lstStyle/>
          <a:p>
            <a:pPr marL="0" lvl="0" indent="0" algn="l" rtl="0">
              <a:spcBef>
                <a:spcPts val="0"/>
              </a:spcBef>
              <a:spcAft>
                <a:spcPts val="0"/>
              </a:spcAft>
              <a:buNone/>
            </a:pPr>
            <a:r>
              <a:rPr lang="en"/>
              <a:t>The point is to help faculty see students not as deficient but coming from a different context re: school. </a:t>
            </a:r>
            <a:endParaRPr/>
          </a:p>
          <a:p>
            <a:pPr marL="0" lvl="0" indent="0" algn="l" rtl="0">
              <a:spcBef>
                <a:spcPts val="0"/>
              </a:spcBef>
              <a:spcAft>
                <a:spcPts val="0"/>
              </a:spcAft>
              <a:buNone/>
            </a:pPr>
            <a:r>
              <a:rPr lang="en"/>
              <a:t>This is especially true at schools like Worcester State, Westfield State, community colleges where the majority of the students are from working-class backgrounds and/or are first-generation college students. </a:t>
            </a:r>
            <a:endParaRPr/>
          </a:p>
          <a:p>
            <a:pPr marL="0" lvl="0" indent="0" algn="l" rtl="0">
              <a:spcBef>
                <a:spcPts val="0"/>
              </a:spcBef>
              <a:spcAft>
                <a:spcPts val="0"/>
              </a:spcAft>
              <a:buNone/>
            </a:pPr>
            <a:endParaRPr/>
          </a:p>
          <a:p>
            <a:pPr marL="0" lvl="0" indent="0" algn="l" rtl="0">
              <a:spcBef>
                <a:spcPts val="0"/>
              </a:spcBef>
              <a:spcAft>
                <a:spcPts val="0"/>
              </a:spcAft>
              <a:buNone/>
            </a:pPr>
            <a:r>
              <a:rPr lang="en"/>
              <a:t>Haven’t been taught to be good at school the way that most faculty were taught--or learned--to be. </a:t>
            </a:r>
            <a:endParaRPr/>
          </a:p>
          <a:p>
            <a:pPr marL="0" lvl="0" indent="0" algn="l" rtl="0">
              <a:spcBef>
                <a:spcPts val="0"/>
              </a:spcBef>
              <a:spcAft>
                <a:spcPts val="0"/>
              </a:spcAft>
              <a:buNone/>
            </a:pPr>
            <a:r>
              <a:rPr lang="en"/>
              <a:t>Ex: how to look like you’re paying attention during class, even if you’re not. How to ask for help, or just that it’s OK and expected to ask for help. </a:t>
            </a:r>
            <a:endParaRPr/>
          </a:p>
          <a:p>
            <a:pPr marL="0" lvl="0" indent="0" algn="l" rtl="0">
              <a:spcBef>
                <a:spcPts val="0"/>
              </a:spcBef>
              <a:spcAft>
                <a:spcPts val="0"/>
              </a:spcAft>
              <a:buNone/>
            </a:pPr>
            <a:endParaRPr/>
          </a:p>
          <a:p>
            <a:pPr marL="0" lvl="0" indent="0" algn="l" rtl="0">
              <a:spcBef>
                <a:spcPts val="0"/>
              </a:spcBef>
              <a:spcAft>
                <a:spcPts val="0"/>
              </a:spcAft>
              <a:buNone/>
            </a:pPr>
            <a:r>
              <a:rPr lang="en"/>
              <a:t>Ex: Showing examples of two student emails on the same topic, and the different ways that each email may be perceived by faculty: “Did I miss anything?” vs. “I will get notes from classmates, confirming that XYZ is still due next week, if I have questions I will ask before the next class. </a:t>
            </a:r>
            <a:endParaRPr/>
          </a:p>
        </p:txBody>
      </p:sp>
      <p:sp>
        <p:nvSpPr>
          <p:cNvPr id="125" name="Google Shape;125;g57570baab3_0_188:notes"/>
          <p:cNvSpPr txBox="1">
            <a:spLocks noGrp="1"/>
          </p:cNvSpPr>
          <p:nvPr>
            <p:ph type="sldNum" idx="12"/>
          </p:nvPr>
        </p:nvSpPr>
        <p:spPr>
          <a:xfrm>
            <a:off x="3884613" y="8685214"/>
            <a:ext cx="2971800" cy="457200"/>
          </a:xfrm>
          <a:prstGeom prst="rect">
            <a:avLst/>
          </a:prstGeom>
          <a:noFill/>
          <a:ln>
            <a:noFill/>
          </a:ln>
        </p:spPr>
        <p:txBody>
          <a:bodyPr spcFirstLastPara="1" wrap="square" lIns="91325" tIns="45650" rIns="91325" bIns="45650" anchor="b" anchorCtr="0">
            <a:noAutofit/>
          </a:bodyPr>
          <a:lstStyle/>
          <a:p>
            <a:pPr marL="0" lvl="0" indent="0" algn="r" rtl="0">
              <a:spcBef>
                <a:spcPts val="0"/>
              </a:spcBef>
              <a:spcAft>
                <a:spcPts val="0"/>
              </a:spcAft>
              <a:buNone/>
            </a:pPr>
            <a:fld id="{00000000-1234-1234-1234-123412341234}" type="slidenum">
              <a:rPr lang="en" sz="1400"/>
              <a:t>7</a:t>
            </a:fld>
            <a:endParaRPr sz="140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2"/>
        <p:cNvGrpSpPr/>
        <p:nvPr/>
      </p:nvGrpSpPr>
      <p:grpSpPr>
        <a:xfrm>
          <a:off x="0" y="0"/>
          <a:ext cx="0" cy="0"/>
          <a:chOff x="0" y="0"/>
          <a:chExt cx="0" cy="0"/>
        </a:xfrm>
      </p:grpSpPr>
      <p:sp>
        <p:nvSpPr>
          <p:cNvPr id="133" name="Google Shape;133;g5a5dcf69c0_0_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4" name="Google Shape;134;g5a5dcf69c0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Example of working class vs. middle class values. </a:t>
            </a:r>
            <a:endParaRPr/>
          </a:p>
          <a:p>
            <a:pPr marL="0" lvl="0" indent="0" algn="l" rtl="0">
              <a:spcBef>
                <a:spcPts val="0"/>
              </a:spcBef>
              <a:spcAft>
                <a:spcPts val="0"/>
              </a:spcAft>
              <a:buNone/>
            </a:pPr>
            <a:endParaRPr/>
          </a:p>
          <a:p>
            <a:pPr marL="0" lvl="0" indent="0" algn="l" rtl="0">
              <a:spcBef>
                <a:spcPts val="0"/>
              </a:spcBef>
              <a:spcAft>
                <a:spcPts val="0"/>
              </a:spcAft>
              <a:buNone/>
            </a:pPr>
            <a:r>
              <a:rPr lang="en"/>
              <a:t>This is from “four studies testing the hypothesis that first-generation students underperform because interdependent norms from their mostly working-class backgrounds constitute a mismatch with middle-class independent norms prevalent in universities” (Stephens et al 2012, p. 1178 (abstract))</a:t>
            </a:r>
            <a:endParaRPr/>
          </a:p>
          <a:p>
            <a:pPr marL="0" lvl="0" indent="0" algn="l" rtl="0">
              <a:spcBef>
                <a:spcPts val="0"/>
              </a:spcBef>
              <a:spcAft>
                <a:spcPts val="0"/>
              </a:spcAft>
              <a:buNone/>
            </a:pPr>
            <a:endParaRPr/>
          </a:p>
          <a:p>
            <a:pPr marL="0" lvl="0" indent="0" algn="l" rtl="0">
              <a:spcBef>
                <a:spcPts val="0"/>
              </a:spcBef>
              <a:spcAft>
                <a:spcPts val="0"/>
              </a:spcAft>
              <a:buNone/>
            </a:pPr>
            <a:r>
              <a:rPr lang="en"/>
              <a:t>In a series of matched-pair items, more university administrators chose the independent value item over the interdependent item in every pair. </a:t>
            </a:r>
            <a:endParaRPr/>
          </a:p>
          <a:p>
            <a:pPr marL="0" lvl="0" indent="0" algn="l" rtl="0">
              <a:spcBef>
                <a:spcPts val="0"/>
              </a:spcBef>
              <a:spcAft>
                <a:spcPts val="0"/>
              </a:spcAft>
              <a:buNone/>
            </a:pPr>
            <a:r>
              <a:rPr lang="en"/>
              <a:t>92% vs. 8% (top)</a:t>
            </a:r>
            <a:endParaRPr/>
          </a:p>
          <a:p>
            <a:pPr marL="0" lvl="0" indent="0" algn="l" rtl="0">
              <a:spcBef>
                <a:spcPts val="0"/>
              </a:spcBef>
              <a:spcAft>
                <a:spcPts val="0"/>
              </a:spcAft>
              <a:buNone/>
            </a:pPr>
            <a:r>
              <a:rPr lang="en"/>
              <a:t>Down to </a:t>
            </a:r>
            <a:endParaRPr/>
          </a:p>
          <a:p>
            <a:pPr marL="0" lvl="0" indent="0" algn="l" rtl="0">
              <a:spcBef>
                <a:spcPts val="0"/>
              </a:spcBef>
              <a:spcAft>
                <a:spcPts val="0"/>
              </a:spcAft>
              <a:buNone/>
            </a:pPr>
            <a:r>
              <a:rPr lang="en"/>
              <a:t>60% vs. 40% (bottom)</a:t>
            </a:r>
            <a:endParaRPr/>
          </a:p>
          <a:p>
            <a:pPr marL="0" lvl="0" indent="0" algn="l" rtl="0">
              <a:spcBef>
                <a:spcPts val="0"/>
              </a:spcBef>
              <a:spcAft>
                <a:spcPts val="0"/>
              </a:spcAft>
              <a:buNone/>
            </a:pPr>
            <a:endParaRPr/>
          </a:p>
          <a:p>
            <a:pPr marL="0" lvl="0" indent="0" algn="l" rtl="0">
              <a:spcBef>
                <a:spcPts val="0"/>
              </a:spcBef>
              <a:spcAft>
                <a:spcPts val="0"/>
              </a:spcAft>
              <a:buNone/>
            </a:pPr>
            <a:r>
              <a:rPr lang="en"/>
              <a:t>Two tables from the paper are included @ end of presentation</a:t>
            </a:r>
            <a:endParaRPr/>
          </a:p>
          <a:p>
            <a:pPr marL="0" lvl="0" indent="0" algn="l" rtl="0">
              <a:spcBef>
                <a:spcPts val="0"/>
              </a:spcBef>
              <a:spcAft>
                <a:spcPts val="0"/>
              </a:spcAft>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0"/>
        <p:cNvGrpSpPr/>
        <p:nvPr/>
      </p:nvGrpSpPr>
      <p:grpSpPr>
        <a:xfrm>
          <a:off x="0" y="0"/>
          <a:ext cx="0" cy="0"/>
          <a:chOff x="0" y="0"/>
          <a:chExt cx="0" cy="0"/>
        </a:xfrm>
      </p:grpSpPr>
      <p:sp>
        <p:nvSpPr>
          <p:cNvPr id="141" name="Google Shape;141;g57570baab3_0_162: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2" name="Google Shape;142;g57570baab3_0_16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lnSpc>
                <a:spcPct val="95000"/>
              </a:lnSpc>
              <a:spcBef>
                <a:spcPts val="1200"/>
              </a:spcBef>
              <a:spcAft>
                <a:spcPts val="0"/>
              </a:spcAft>
              <a:buClr>
                <a:schemeClr val="dk1"/>
              </a:buClr>
              <a:buSzPts val="1100"/>
              <a:buFont typeface="Arial"/>
              <a:buNone/>
            </a:pPr>
            <a:r>
              <a:rPr lang="en" sz="1200">
                <a:solidFill>
                  <a:schemeClr val="dk1"/>
                </a:solidFill>
              </a:rPr>
              <a:t>These examples are from courses taught by Elizabeth Siler and Mim Plavin-Masterman at Worcester State University.</a:t>
            </a:r>
            <a:endParaRPr sz="1200">
              <a:solidFill>
                <a:schemeClr val="dk1"/>
              </a:solidFill>
            </a:endParaRPr>
          </a:p>
          <a:p>
            <a:pPr marL="0" lvl="0" indent="0" algn="l" rtl="0">
              <a:lnSpc>
                <a:spcPct val="95000"/>
              </a:lnSpc>
              <a:spcBef>
                <a:spcPts val="1200"/>
              </a:spcBef>
              <a:spcAft>
                <a:spcPts val="0"/>
              </a:spcAft>
              <a:buClr>
                <a:schemeClr val="dk1"/>
              </a:buClr>
              <a:buSzPts val="1100"/>
              <a:buFont typeface="Arial"/>
              <a:buNone/>
            </a:pPr>
            <a:r>
              <a:rPr lang="en" sz="1200">
                <a:solidFill>
                  <a:schemeClr val="dk1"/>
                </a:solidFill>
              </a:rPr>
              <a:t>We have replaced a single textbook with a combination of OER materials, mainly textbook chapters, and publicly available but copyrighted materials. </a:t>
            </a:r>
            <a:endParaRPr sz="1200">
              <a:solidFill>
                <a:schemeClr val="dk1"/>
              </a:solidFill>
            </a:endParaRPr>
          </a:p>
          <a:p>
            <a:pPr marL="0" lvl="0" indent="0" algn="l" rtl="0">
              <a:lnSpc>
                <a:spcPct val="95000"/>
              </a:lnSpc>
              <a:spcBef>
                <a:spcPts val="1200"/>
              </a:spcBef>
              <a:spcAft>
                <a:spcPts val="0"/>
              </a:spcAft>
              <a:buClr>
                <a:schemeClr val="dk1"/>
              </a:buClr>
              <a:buSzPts val="1100"/>
              <a:buFont typeface="Arial"/>
              <a:buNone/>
            </a:pPr>
            <a:r>
              <a:rPr lang="en" sz="1200">
                <a:solidFill>
                  <a:schemeClr val="dk1"/>
                </a:solidFill>
              </a:rPr>
              <a:t>Ex: We use radio stories and podcasts, so you can listen in the car if you’re commuting--about 80% of business majors at WSU commute. This also helps them to become familiar with public radio as a source of news.</a:t>
            </a:r>
            <a:endParaRPr sz="1200">
              <a:solidFill>
                <a:schemeClr val="dk1"/>
              </a:solidFill>
            </a:endParaRPr>
          </a:p>
          <a:p>
            <a:pPr marL="0" lvl="0" indent="0" algn="l" rtl="0">
              <a:lnSpc>
                <a:spcPct val="95000"/>
              </a:lnSpc>
              <a:spcBef>
                <a:spcPts val="1200"/>
              </a:spcBef>
              <a:spcAft>
                <a:spcPts val="0"/>
              </a:spcAft>
              <a:buClr>
                <a:schemeClr val="dk1"/>
              </a:buClr>
              <a:buSzPts val="1100"/>
              <a:buFont typeface="Arial"/>
              <a:buNone/>
            </a:pPr>
            <a:r>
              <a:rPr lang="en" sz="1200"/>
              <a:t>Ex: Networking. In Central Massachusetts, where most of our students are from, most people don’t leave, so they have different types of social networks than there are in other places (very dense). </a:t>
            </a:r>
            <a:endParaRPr sz="1200"/>
          </a:p>
          <a:p>
            <a:pPr marL="0" lvl="0" indent="0" algn="l" rtl="0">
              <a:lnSpc>
                <a:spcPct val="95000"/>
              </a:lnSpc>
              <a:spcBef>
                <a:spcPts val="1200"/>
              </a:spcBef>
              <a:spcAft>
                <a:spcPts val="0"/>
              </a:spcAft>
              <a:buClr>
                <a:schemeClr val="dk1"/>
              </a:buClr>
              <a:buSzPts val="1100"/>
              <a:buFont typeface="Arial"/>
              <a:buNone/>
            </a:pPr>
            <a:r>
              <a:rPr lang="en" sz="1200"/>
              <a:t>Ex: Conflict-handling approaches: students tend to avoid conflict, so I spend more time on that topic than on others. </a:t>
            </a:r>
            <a:endParaRPr sz="1200"/>
          </a:p>
          <a:p>
            <a:pPr marL="0" lvl="0" indent="0" algn="l" rtl="0">
              <a:lnSpc>
                <a:spcPct val="95000"/>
              </a:lnSpc>
              <a:spcBef>
                <a:spcPts val="1200"/>
              </a:spcBef>
              <a:spcAft>
                <a:spcPts val="0"/>
              </a:spcAft>
              <a:buClr>
                <a:schemeClr val="dk1"/>
              </a:buClr>
              <a:buSzPts val="1100"/>
              <a:buFont typeface="Arial"/>
              <a:buNone/>
            </a:pPr>
            <a:r>
              <a:rPr lang="en" sz="1200"/>
              <a:t>Ex: In Strategy, choosing companies that students are interested in, can go to, etc. </a:t>
            </a:r>
            <a:endParaRPr sz="1200"/>
          </a:p>
          <a:p>
            <a:pPr marL="0" lvl="0" indent="0" algn="l" rtl="0">
              <a:lnSpc>
                <a:spcPct val="95000"/>
              </a:lnSpc>
              <a:spcBef>
                <a:spcPts val="1200"/>
              </a:spcBef>
              <a:spcAft>
                <a:spcPts val="0"/>
              </a:spcAft>
              <a:buClr>
                <a:schemeClr val="dk1"/>
              </a:buClr>
              <a:buSzPts val="1100"/>
              <a:buFont typeface="Arial"/>
              <a:buNone/>
            </a:pPr>
            <a:r>
              <a:rPr lang="en" sz="1200"/>
              <a:t>Ex: In Organizational Behavior, choosing case examples about medium or small or family-owned organizations, because that’s where they are more likely to work--in contrast to the examples in most OB textbooks.</a:t>
            </a:r>
            <a:endParaRPr sz="1200"/>
          </a:p>
          <a:p>
            <a:pPr marL="0" lvl="0" indent="0" algn="l" rtl="0">
              <a:lnSpc>
                <a:spcPct val="95000"/>
              </a:lnSpc>
              <a:spcBef>
                <a:spcPts val="1200"/>
              </a:spcBef>
              <a:spcAft>
                <a:spcPts val="0"/>
              </a:spcAft>
              <a:buClr>
                <a:schemeClr val="dk1"/>
              </a:buClr>
              <a:buSzPts val="1100"/>
              <a:buFont typeface="Arial"/>
              <a:buNone/>
            </a:pPr>
            <a:r>
              <a:rPr lang="en" sz="1200"/>
              <a:t>Reading, the habit of reading, the presence of books in the house. Learning to read a textbook does not equal learning to read anything else (journalism) </a:t>
            </a:r>
            <a:endParaRPr sz="1200"/>
          </a:p>
          <a:p>
            <a:pPr marL="0" lvl="0" indent="0" algn="l" rtl="0">
              <a:lnSpc>
                <a:spcPct val="115000"/>
              </a:lnSpc>
              <a:spcBef>
                <a:spcPts val="0"/>
              </a:spcBef>
              <a:spcAft>
                <a:spcPts val="1600"/>
              </a:spcAft>
              <a:buClr>
                <a:schemeClr val="dk1"/>
              </a:buClr>
              <a:buSzPts val="1100"/>
              <a:buFont typeface="Arial"/>
              <a:buNone/>
            </a:pPr>
            <a:endParaRPr sz="120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311708" y="744575"/>
            <a:ext cx="8520600" cy="2052600"/>
          </a:xfrm>
          <a:prstGeom prst="rect">
            <a:avLst/>
          </a:prstGeom>
        </p:spPr>
        <p:txBody>
          <a:bodyPr spcFirstLastPara="1" wrap="square" lIns="91425" tIns="91425" rIns="91425" bIns="91425" anchor="b" anchorCtr="0"/>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endParaRPr/>
          </a:p>
        </p:txBody>
      </p:sp>
      <p:sp>
        <p:nvSpPr>
          <p:cNvPr id="11" name="Google Shape;11;p2"/>
          <p:cNvSpPr txBox="1">
            <a:spLocks noGrp="1"/>
          </p:cNvSpPr>
          <p:nvPr>
            <p:ph type="subTitle" idx="1"/>
          </p:nvPr>
        </p:nvSpPr>
        <p:spPr>
          <a:xfrm>
            <a:off x="311700" y="2834125"/>
            <a:ext cx="8520600" cy="792600"/>
          </a:xfrm>
          <a:prstGeom prst="rect">
            <a:avLst/>
          </a:prstGeom>
        </p:spPr>
        <p:txBody>
          <a:bodyPr spcFirstLastPara="1" wrap="square" lIns="91425" tIns="91425" rIns="91425" bIns="91425" anchor="t" anchorCtr="0"/>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sp>
        <p:nvSpPr>
          <p:cNvPr id="12" name="Google Shape;12;p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44"/>
        <p:cNvGrpSpPr/>
        <p:nvPr/>
      </p:nvGrpSpPr>
      <p:grpSpPr>
        <a:xfrm>
          <a:off x="0" y="0"/>
          <a:ext cx="0" cy="0"/>
          <a:chOff x="0" y="0"/>
          <a:chExt cx="0" cy="0"/>
        </a:xfrm>
      </p:grpSpPr>
      <p:sp>
        <p:nvSpPr>
          <p:cNvPr id="45" name="Google Shape;45;p11"/>
          <p:cNvSpPr txBox="1">
            <a:spLocks noGrp="1"/>
          </p:cNvSpPr>
          <p:nvPr>
            <p:ph type="title" hasCustomPrompt="1"/>
          </p:nvPr>
        </p:nvSpPr>
        <p:spPr>
          <a:xfrm>
            <a:off x="311700" y="1106125"/>
            <a:ext cx="8520600" cy="1963500"/>
          </a:xfrm>
          <a:prstGeom prst="rect">
            <a:avLst/>
          </a:prstGeom>
        </p:spPr>
        <p:txBody>
          <a:bodyPr spcFirstLastPara="1" wrap="square" lIns="91425" tIns="91425" rIns="91425" bIns="91425" anchor="b" anchorCtr="0"/>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a:spLocks noGrp="1"/>
          </p:cNvSpPr>
          <p:nvPr>
            <p:ph type="body" idx="1"/>
          </p:nvPr>
        </p:nvSpPr>
        <p:spPr>
          <a:xfrm>
            <a:off x="311700" y="3152225"/>
            <a:ext cx="8520600" cy="1300800"/>
          </a:xfrm>
          <a:prstGeom prst="rect">
            <a:avLst/>
          </a:prstGeom>
        </p:spPr>
        <p:txBody>
          <a:bodyPr spcFirstLastPara="1" wrap="square" lIns="91425" tIns="91425" rIns="91425" bIns="91425" anchor="t" anchorCtr="0"/>
          <a:lstStyle>
            <a:lvl1pPr marL="457200" lvl="0" indent="-342900" algn="ctr">
              <a:spcBef>
                <a:spcPts val="0"/>
              </a:spcBef>
              <a:spcAft>
                <a:spcPts val="0"/>
              </a:spcAft>
              <a:buSzPts val="1800"/>
              <a:buChar char="●"/>
              <a:defRPr/>
            </a:lvl1pPr>
            <a:lvl2pPr marL="914400" lvl="1" indent="-317500" algn="ctr">
              <a:spcBef>
                <a:spcPts val="1600"/>
              </a:spcBef>
              <a:spcAft>
                <a:spcPts val="0"/>
              </a:spcAft>
              <a:buSzPts val="1400"/>
              <a:buChar char="○"/>
              <a:defRPr/>
            </a:lvl2pPr>
            <a:lvl3pPr marL="1371600" lvl="2" indent="-317500" algn="ctr">
              <a:spcBef>
                <a:spcPts val="1600"/>
              </a:spcBef>
              <a:spcAft>
                <a:spcPts val="0"/>
              </a:spcAft>
              <a:buSzPts val="1400"/>
              <a:buChar char="■"/>
              <a:defRPr/>
            </a:lvl3pPr>
            <a:lvl4pPr marL="1828800" lvl="3" indent="-317500" algn="ctr">
              <a:spcBef>
                <a:spcPts val="1600"/>
              </a:spcBef>
              <a:spcAft>
                <a:spcPts val="0"/>
              </a:spcAft>
              <a:buSzPts val="1400"/>
              <a:buChar char="●"/>
              <a:defRPr/>
            </a:lvl4pPr>
            <a:lvl5pPr marL="2286000" lvl="4" indent="-317500" algn="ctr">
              <a:spcBef>
                <a:spcPts val="1600"/>
              </a:spcBef>
              <a:spcAft>
                <a:spcPts val="0"/>
              </a:spcAft>
              <a:buSzPts val="1400"/>
              <a:buChar char="○"/>
              <a:defRPr/>
            </a:lvl5pPr>
            <a:lvl6pPr marL="2743200" lvl="5" indent="-317500" algn="ctr">
              <a:spcBef>
                <a:spcPts val="1600"/>
              </a:spcBef>
              <a:spcAft>
                <a:spcPts val="0"/>
              </a:spcAft>
              <a:buSzPts val="1400"/>
              <a:buChar char="■"/>
              <a:defRPr/>
            </a:lvl6pPr>
            <a:lvl7pPr marL="3200400" lvl="6" indent="-317500" algn="ctr">
              <a:spcBef>
                <a:spcPts val="1600"/>
              </a:spcBef>
              <a:spcAft>
                <a:spcPts val="0"/>
              </a:spcAft>
              <a:buSzPts val="1400"/>
              <a:buChar char="●"/>
              <a:defRPr/>
            </a:lvl7pPr>
            <a:lvl8pPr marL="3657600" lvl="7" indent="-317500" algn="ctr">
              <a:spcBef>
                <a:spcPts val="1600"/>
              </a:spcBef>
              <a:spcAft>
                <a:spcPts val="0"/>
              </a:spcAft>
              <a:buSzPts val="1400"/>
              <a:buChar char="○"/>
              <a:defRPr/>
            </a:lvl8pPr>
            <a:lvl9pPr marL="4114800" lvl="8" indent="-317500" algn="ctr">
              <a:spcBef>
                <a:spcPts val="1600"/>
              </a:spcBef>
              <a:spcAft>
                <a:spcPts val="1600"/>
              </a:spcAft>
              <a:buSzPts val="1400"/>
              <a:buChar char="■"/>
              <a:defRPr/>
            </a:lvl9pPr>
          </a:lstStyle>
          <a:p>
            <a:endParaRPr/>
          </a:p>
        </p:txBody>
      </p:sp>
      <p:sp>
        <p:nvSpPr>
          <p:cNvPr id="47" name="Google Shape;47;p1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8"/>
        <p:cNvGrpSpPr/>
        <p:nvPr/>
      </p:nvGrpSpPr>
      <p:grpSpPr>
        <a:xfrm>
          <a:off x="0" y="0"/>
          <a:ext cx="0" cy="0"/>
          <a:chOff x="0" y="0"/>
          <a:chExt cx="0" cy="0"/>
        </a:xfrm>
      </p:grpSpPr>
      <p:sp>
        <p:nvSpPr>
          <p:cNvPr id="49" name="Google Shape;49;p1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50"/>
        <p:cNvGrpSpPr/>
        <p:nvPr/>
      </p:nvGrpSpPr>
      <p:grpSpPr>
        <a:xfrm>
          <a:off x="0" y="0"/>
          <a:ext cx="0" cy="0"/>
          <a:chOff x="0" y="0"/>
          <a:chExt cx="0" cy="0"/>
        </a:xfrm>
      </p:grpSpPr>
      <p:cxnSp>
        <p:nvCxnSpPr>
          <p:cNvPr id="51" name="Google Shape;51;p13"/>
          <p:cNvCxnSpPr/>
          <p:nvPr/>
        </p:nvCxnSpPr>
        <p:spPr>
          <a:xfrm rot="5400000">
            <a:off x="1835988" y="2686491"/>
            <a:ext cx="2857500" cy="1500"/>
          </a:xfrm>
          <a:prstGeom prst="straightConnector1">
            <a:avLst/>
          </a:prstGeom>
          <a:noFill/>
          <a:ln w="15875" cap="flat" cmpd="sng">
            <a:solidFill>
              <a:srgbClr val="71C4DA"/>
            </a:solidFill>
            <a:prstDash val="solid"/>
            <a:round/>
            <a:headEnd type="none" w="sm" len="sm"/>
            <a:tailEnd type="none" w="sm" len="sm"/>
          </a:ln>
        </p:spPr>
      </p:cxnSp>
      <p:sp>
        <p:nvSpPr>
          <p:cNvPr id="52" name="Google Shape;52;p13"/>
          <p:cNvSpPr txBox="1">
            <a:spLocks noGrp="1"/>
          </p:cNvSpPr>
          <p:nvPr>
            <p:ph type="title"/>
          </p:nvPr>
        </p:nvSpPr>
        <p:spPr>
          <a:xfrm>
            <a:off x="457200" y="57150"/>
            <a:ext cx="8305800" cy="800100"/>
          </a:xfrm>
          <a:prstGeom prst="rect">
            <a:avLst/>
          </a:prstGeom>
          <a:noFill/>
          <a:ln>
            <a:noFill/>
          </a:ln>
        </p:spPr>
        <p:txBody>
          <a:bodyPr spcFirstLastPara="1" wrap="square" lIns="91425" tIns="45700" rIns="91425" bIns="45700" anchor="ctr" anchorCtr="0"/>
          <a:lstStyle>
            <a:lvl1pPr lvl="0" algn="l" rtl="0">
              <a:spcBef>
                <a:spcPts val="0"/>
              </a:spcBef>
              <a:spcAft>
                <a:spcPts val="0"/>
              </a:spcAft>
              <a:buSzPts val="2800"/>
              <a:buNone/>
              <a:defRPr sz="3200" b="1"/>
            </a:lvl1pPr>
            <a:lvl2pPr lvl="1" algn="l" rtl="0">
              <a:spcBef>
                <a:spcPts val="0"/>
              </a:spcBef>
              <a:spcAft>
                <a:spcPts val="0"/>
              </a:spcAft>
              <a:buSzPts val="2800"/>
              <a:buNone/>
              <a:defRPr/>
            </a:lvl2pPr>
            <a:lvl3pPr lvl="2" algn="l" rtl="0">
              <a:spcBef>
                <a:spcPts val="0"/>
              </a:spcBef>
              <a:spcAft>
                <a:spcPts val="0"/>
              </a:spcAft>
              <a:buSzPts val="2800"/>
              <a:buNone/>
              <a:defRPr/>
            </a:lvl3pPr>
            <a:lvl4pPr lvl="3" algn="l" rtl="0">
              <a:spcBef>
                <a:spcPts val="0"/>
              </a:spcBef>
              <a:spcAft>
                <a:spcPts val="0"/>
              </a:spcAft>
              <a:buSzPts val="2800"/>
              <a:buNone/>
              <a:defRPr/>
            </a:lvl4pPr>
            <a:lvl5pPr lvl="4" algn="l" rtl="0">
              <a:spcBef>
                <a:spcPts val="0"/>
              </a:spcBef>
              <a:spcAft>
                <a:spcPts val="0"/>
              </a:spcAft>
              <a:buSzPts val="2800"/>
              <a:buNone/>
              <a:defRPr/>
            </a:lvl5pPr>
            <a:lvl6pPr lvl="5" algn="l" rtl="0">
              <a:spcBef>
                <a:spcPts val="0"/>
              </a:spcBef>
              <a:spcAft>
                <a:spcPts val="0"/>
              </a:spcAft>
              <a:buSzPts val="2800"/>
              <a:buNone/>
              <a:defRPr/>
            </a:lvl6pPr>
            <a:lvl7pPr lvl="6" algn="l" rtl="0">
              <a:spcBef>
                <a:spcPts val="0"/>
              </a:spcBef>
              <a:spcAft>
                <a:spcPts val="0"/>
              </a:spcAft>
              <a:buSzPts val="2800"/>
              <a:buNone/>
              <a:defRPr/>
            </a:lvl7pPr>
            <a:lvl8pPr lvl="7" algn="l" rtl="0">
              <a:spcBef>
                <a:spcPts val="0"/>
              </a:spcBef>
              <a:spcAft>
                <a:spcPts val="0"/>
              </a:spcAft>
              <a:buSzPts val="2800"/>
              <a:buNone/>
              <a:defRPr/>
            </a:lvl8pPr>
            <a:lvl9pPr lvl="8" algn="l" rtl="0">
              <a:spcBef>
                <a:spcPts val="0"/>
              </a:spcBef>
              <a:spcAft>
                <a:spcPts val="0"/>
              </a:spcAft>
              <a:buSzPts val="2800"/>
              <a:buNone/>
              <a:defRPr/>
            </a:lvl9pPr>
          </a:lstStyle>
          <a:p>
            <a:endParaRPr/>
          </a:p>
        </p:txBody>
      </p:sp>
      <p:sp>
        <p:nvSpPr>
          <p:cNvPr id="53" name="Google Shape;53;p13"/>
          <p:cNvSpPr txBox="1">
            <a:spLocks noGrp="1"/>
          </p:cNvSpPr>
          <p:nvPr>
            <p:ph type="body" idx="1"/>
          </p:nvPr>
        </p:nvSpPr>
        <p:spPr>
          <a:xfrm>
            <a:off x="3392782" y="1143000"/>
            <a:ext cx="5294100" cy="3486300"/>
          </a:xfrm>
          <a:prstGeom prst="rect">
            <a:avLst/>
          </a:prstGeom>
          <a:noFill/>
          <a:ln>
            <a:noFill/>
          </a:ln>
        </p:spPr>
        <p:txBody>
          <a:bodyPr spcFirstLastPara="1" wrap="square" lIns="91425" tIns="45700" rIns="91425" bIns="45700" anchor="t" anchorCtr="0"/>
          <a:lstStyle>
            <a:lvl1pPr marL="457200" lvl="0" indent="-381000" algn="l" rtl="0">
              <a:lnSpc>
                <a:spcPct val="95000"/>
              </a:lnSpc>
              <a:spcBef>
                <a:spcPts val="1200"/>
              </a:spcBef>
              <a:spcAft>
                <a:spcPts val="0"/>
              </a:spcAft>
              <a:buSzPts val="2400"/>
              <a:buChar char="●"/>
              <a:defRPr sz="2400"/>
            </a:lvl1pPr>
            <a:lvl2pPr marL="914400" lvl="1" indent="-368300" algn="l" rtl="0">
              <a:lnSpc>
                <a:spcPct val="95000"/>
              </a:lnSpc>
              <a:spcBef>
                <a:spcPts val="600"/>
              </a:spcBef>
              <a:spcAft>
                <a:spcPts val="0"/>
              </a:spcAft>
              <a:buSzPts val="2200"/>
              <a:buChar char="○"/>
              <a:defRPr sz="2200"/>
            </a:lvl2pPr>
            <a:lvl3pPr marL="1371600" lvl="2" indent="-355600" algn="l" rtl="0">
              <a:lnSpc>
                <a:spcPct val="95000"/>
              </a:lnSpc>
              <a:spcBef>
                <a:spcPts val="600"/>
              </a:spcBef>
              <a:spcAft>
                <a:spcPts val="0"/>
              </a:spcAft>
              <a:buSzPts val="2000"/>
              <a:buChar char="■"/>
              <a:defRPr sz="2000"/>
            </a:lvl3pPr>
            <a:lvl4pPr marL="1828800" lvl="3" indent="-342900" algn="l" rtl="0">
              <a:lnSpc>
                <a:spcPct val="95000"/>
              </a:lnSpc>
              <a:spcBef>
                <a:spcPts val="600"/>
              </a:spcBef>
              <a:spcAft>
                <a:spcPts val="0"/>
              </a:spcAft>
              <a:buSzPts val="1800"/>
              <a:buChar char="●"/>
              <a:defRPr sz="1800"/>
            </a:lvl4pPr>
            <a:lvl5pPr marL="2286000" lvl="4" indent="-342900" algn="l" rtl="0">
              <a:lnSpc>
                <a:spcPct val="95000"/>
              </a:lnSpc>
              <a:spcBef>
                <a:spcPts val="600"/>
              </a:spcBef>
              <a:spcAft>
                <a:spcPts val="0"/>
              </a:spcAft>
              <a:buSzPts val="1800"/>
              <a:buChar char="○"/>
              <a:defRPr sz="1800"/>
            </a:lvl5pPr>
            <a:lvl6pPr marL="2743200" lvl="5" indent="-355600" algn="l" rtl="0">
              <a:spcBef>
                <a:spcPts val="400"/>
              </a:spcBef>
              <a:spcAft>
                <a:spcPts val="0"/>
              </a:spcAft>
              <a:buSzPts val="2000"/>
              <a:buChar char="■"/>
              <a:defRPr sz="2000"/>
            </a:lvl6pPr>
            <a:lvl7pPr marL="3200400" lvl="6" indent="-355600" algn="l" rtl="0">
              <a:spcBef>
                <a:spcPts val="1600"/>
              </a:spcBef>
              <a:spcAft>
                <a:spcPts val="0"/>
              </a:spcAft>
              <a:buSzPts val="2000"/>
              <a:buChar char="●"/>
              <a:defRPr sz="2000"/>
            </a:lvl7pPr>
            <a:lvl8pPr marL="3657600" lvl="7" indent="-355600" algn="l" rtl="0">
              <a:spcBef>
                <a:spcPts val="1600"/>
              </a:spcBef>
              <a:spcAft>
                <a:spcPts val="0"/>
              </a:spcAft>
              <a:buSzPts val="2000"/>
              <a:buChar char="○"/>
              <a:defRPr sz="2000"/>
            </a:lvl8pPr>
            <a:lvl9pPr marL="4114800" lvl="8" indent="-355600" algn="l" rtl="0">
              <a:spcBef>
                <a:spcPts val="1600"/>
              </a:spcBef>
              <a:spcAft>
                <a:spcPts val="1600"/>
              </a:spcAft>
              <a:buSzPts val="2000"/>
              <a:buChar char="■"/>
              <a:defRPr sz="2000"/>
            </a:lvl9pPr>
          </a:lstStyle>
          <a:p>
            <a:endParaRPr/>
          </a:p>
        </p:txBody>
      </p:sp>
      <p:sp>
        <p:nvSpPr>
          <p:cNvPr id="54" name="Google Shape;54;p13"/>
          <p:cNvSpPr txBox="1">
            <a:spLocks noGrp="1"/>
          </p:cNvSpPr>
          <p:nvPr>
            <p:ph type="body" idx="2"/>
          </p:nvPr>
        </p:nvSpPr>
        <p:spPr>
          <a:xfrm>
            <a:off x="443917" y="1143000"/>
            <a:ext cx="2673600" cy="3486300"/>
          </a:xfrm>
          <a:prstGeom prst="rect">
            <a:avLst/>
          </a:prstGeom>
          <a:noFill/>
          <a:ln>
            <a:noFill/>
          </a:ln>
        </p:spPr>
        <p:txBody>
          <a:bodyPr spcFirstLastPara="1" wrap="square" lIns="91425" tIns="45700" rIns="91425" bIns="45700" anchor="t" anchorCtr="0"/>
          <a:lstStyle>
            <a:lvl1pPr marL="457200" lvl="0" indent="-228600" algn="l" rtl="0">
              <a:lnSpc>
                <a:spcPct val="95000"/>
              </a:lnSpc>
              <a:spcBef>
                <a:spcPts val="1200"/>
              </a:spcBef>
              <a:spcAft>
                <a:spcPts val="0"/>
              </a:spcAft>
              <a:buSzPts val="2000"/>
              <a:buNone/>
              <a:defRPr sz="2000">
                <a:solidFill>
                  <a:srgbClr val="FFFFFF"/>
                </a:solidFill>
              </a:defRPr>
            </a:lvl1pPr>
            <a:lvl2pPr marL="914400" lvl="1" indent="-228600" algn="l" rtl="0">
              <a:lnSpc>
                <a:spcPct val="95000"/>
              </a:lnSpc>
              <a:spcBef>
                <a:spcPts val="600"/>
              </a:spcBef>
              <a:spcAft>
                <a:spcPts val="0"/>
              </a:spcAft>
              <a:buSzPts val="1200"/>
              <a:buNone/>
              <a:defRPr sz="1200"/>
            </a:lvl2pPr>
            <a:lvl3pPr marL="1371600" lvl="2" indent="-228600" algn="l" rtl="0">
              <a:lnSpc>
                <a:spcPct val="95000"/>
              </a:lnSpc>
              <a:spcBef>
                <a:spcPts val="600"/>
              </a:spcBef>
              <a:spcAft>
                <a:spcPts val="0"/>
              </a:spcAft>
              <a:buSzPts val="1000"/>
              <a:buNone/>
              <a:defRPr sz="1000"/>
            </a:lvl3pPr>
            <a:lvl4pPr marL="1828800" lvl="3" indent="-228600" algn="l" rtl="0">
              <a:lnSpc>
                <a:spcPct val="95000"/>
              </a:lnSpc>
              <a:spcBef>
                <a:spcPts val="600"/>
              </a:spcBef>
              <a:spcAft>
                <a:spcPts val="0"/>
              </a:spcAft>
              <a:buSzPts val="900"/>
              <a:buNone/>
              <a:defRPr sz="900"/>
            </a:lvl4pPr>
            <a:lvl5pPr marL="2286000" lvl="4" indent="-228600" algn="l" rtl="0">
              <a:lnSpc>
                <a:spcPct val="95000"/>
              </a:lnSpc>
              <a:spcBef>
                <a:spcPts val="600"/>
              </a:spcBef>
              <a:spcAft>
                <a:spcPts val="0"/>
              </a:spcAft>
              <a:buSzPts val="900"/>
              <a:buNone/>
              <a:defRPr sz="900"/>
            </a:lvl5pPr>
            <a:lvl6pPr marL="2743200" lvl="5" indent="-228600" algn="l" rtl="0">
              <a:spcBef>
                <a:spcPts val="180"/>
              </a:spcBef>
              <a:spcAft>
                <a:spcPts val="0"/>
              </a:spcAft>
              <a:buSzPts val="900"/>
              <a:buNone/>
              <a:defRPr sz="900"/>
            </a:lvl6pPr>
            <a:lvl7pPr marL="3200400" lvl="6" indent="-228600" algn="l" rtl="0">
              <a:spcBef>
                <a:spcPts val="1600"/>
              </a:spcBef>
              <a:spcAft>
                <a:spcPts val="0"/>
              </a:spcAft>
              <a:buSzPts val="900"/>
              <a:buNone/>
              <a:defRPr sz="900"/>
            </a:lvl7pPr>
            <a:lvl8pPr marL="3657600" lvl="7" indent="-228600" algn="l" rtl="0">
              <a:spcBef>
                <a:spcPts val="1600"/>
              </a:spcBef>
              <a:spcAft>
                <a:spcPts val="0"/>
              </a:spcAft>
              <a:buSzPts val="900"/>
              <a:buNone/>
              <a:defRPr sz="900"/>
            </a:lvl8pPr>
            <a:lvl9pPr marL="4114800" lvl="8" indent="-228600" algn="l" rtl="0">
              <a:spcBef>
                <a:spcPts val="1600"/>
              </a:spcBef>
              <a:spcAft>
                <a:spcPts val="1600"/>
              </a:spcAft>
              <a:buSzPts val="900"/>
              <a:buNone/>
              <a:defRPr sz="900"/>
            </a:lvl9pPr>
          </a:lstStyle>
          <a:p>
            <a:endParaRPr/>
          </a:p>
        </p:txBody>
      </p:sp>
      <p:sp>
        <p:nvSpPr>
          <p:cNvPr id="55" name="Google Shape;55;p13"/>
          <p:cNvSpPr txBox="1">
            <a:spLocks noGrp="1"/>
          </p:cNvSpPr>
          <p:nvPr>
            <p:ph type="sldNum" idx="12"/>
          </p:nvPr>
        </p:nvSpPr>
        <p:spPr>
          <a:xfrm>
            <a:off x="0" y="4791075"/>
            <a:ext cx="457200" cy="295200"/>
          </a:xfrm>
          <a:prstGeom prst="rect">
            <a:avLst/>
          </a:prstGeom>
          <a:noFill/>
          <a:ln>
            <a:noFill/>
          </a:ln>
        </p:spPr>
        <p:txBody>
          <a:bodyPr spcFirstLastPara="1" wrap="square" lIns="91425" tIns="45700" rIns="91425" bIns="45700" anchor="ctr" anchorCtr="0">
            <a:noAutofit/>
          </a:bodyPr>
          <a:lstStyle>
            <a:lvl1pPr marL="0" lvl="0" indent="0" algn="l" rtl="0">
              <a:spcBef>
                <a:spcPts val="0"/>
              </a:spcBef>
              <a:spcAft>
                <a:spcPts val="0"/>
              </a:spcAft>
              <a:buNone/>
              <a:defRPr sz="1200">
                <a:solidFill>
                  <a:srgbClr val="FFFFFF"/>
                </a:solidFill>
                <a:latin typeface="Verdana"/>
                <a:ea typeface="Verdana"/>
                <a:cs typeface="Verdana"/>
                <a:sym typeface="Verdana"/>
              </a:defRPr>
            </a:lvl1pPr>
            <a:lvl2pPr marL="0" lvl="1" indent="0" algn="l" rtl="0">
              <a:spcBef>
                <a:spcPts val="0"/>
              </a:spcBef>
              <a:spcAft>
                <a:spcPts val="0"/>
              </a:spcAft>
              <a:buNone/>
              <a:defRPr sz="1200">
                <a:solidFill>
                  <a:srgbClr val="FFFFFF"/>
                </a:solidFill>
                <a:latin typeface="Verdana"/>
                <a:ea typeface="Verdana"/>
                <a:cs typeface="Verdana"/>
                <a:sym typeface="Verdana"/>
              </a:defRPr>
            </a:lvl2pPr>
            <a:lvl3pPr marL="0" lvl="2" indent="0" algn="l" rtl="0">
              <a:spcBef>
                <a:spcPts val="0"/>
              </a:spcBef>
              <a:spcAft>
                <a:spcPts val="0"/>
              </a:spcAft>
              <a:buNone/>
              <a:defRPr sz="1200">
                <a:solidFill>
                  <a:srgbClr val="FFFFFF"/>
                </a:solidFill>
                <a:latin typeface="Verdana"/>
                <a:ea typeface="Verdana"/>
                <a:cs typeface="Verdana"/>
                <a:sym typeface="Verdana"/>
              </a:defRPr>
            </a:lvl3pPr>
            <a:lvl4pPr marL="0" lvl="3" indent="0" algn="l" rtl="0">
              <a:spcBef>
                <a:spcPts val="0"/>
              </a:spcBef>
              <a:spcAft>
                <a:spcPts val="0"/>
              </a:spcAft>
              <a:buNone/>
              <a:defRPr sz="1200">
                <a:solidFill>
                  <a:srgbClr val="FFFFFF"/>
                </a:solidFill>
                <a:latin typeface="Verdana"/>
                <a:ea typeface="Verdana"/>
                <a:cs typeface="Verdana"/>
                <a:sym typeface="Verdana"/>
              </a:defRPr>
            </a:lvl4pPr>
            <a:lvl5pPr marL="0" lvl="4" indent="0" algn="l" rtl="0">
              <a:spcBef>
                <a:spcPts val="0"/>
              </a:spcBef>
              <a:spcAft>
                <a:spcPts val="0"/>
              </a:spcAft>
              <a:buNone/>
              <a:defRPr sz="1200">
                <a:solidFill>
                  <a:srgbClr val="FFFFFF"/>
                </a:solidFill>
                <a:latin typeface="Verdana"/>
                <a:ea typeface="Verdana"/>
                <a:cs typeface="Verdana"/>
                <a:sym typeface="Verdana"/>
              </a:defRPr>
            </a:lvl5pPr>
            <a:lvl6pPr marL="0" lvl="5" indent="0" algn="l" rtl="0">
              <a:spcBef>
                <a:spcPts val="0"/>
              </a:spcBef>
              <a:spcAft>
                <a:spcPts val="0"/>
              </a:spcAft>
              <a:buNone/>
              <a:defRPr sz="1200">
                <a:solidFill>
                  <a:srgbClr val="FFFFFF"/>
                </a:solidFill>
                <a:latin typeface="Verdana"/>
                <a:ea typeface="Verdana"/>
                <a:cs typeface="Verdana"/>
                <a:sym typeface="Verdana"/>
              </a:defRPr>
            </a:lvl6pPr>
            <a:lvl7pPr marL="0" lvl="6" indent="0" algn="l" rtl="0">
              <a:spcBef>
                <a:spcPts val="0"/>
              </a:spcBef>
              <a:spcAft>
                <a:spcPts val="0"/>
              </a:spcAft>
              <a:buNone/>
              <a:defRPr sz="1200">
                <a:solidFill>
                  <a:srgbClr val="FFFFFF"/>
                </a:solidFill>
                <a:latin typeface="Verdana"/>
                <a:ea typeface="Verdana"/>
                <a:cs typeface="Verdana"/>
                <a:sym typeface="Verdana"/>
              </a:defRPr>
            </a:lvl7pPr>
            <a:lvl8pPr marL="0" lvl="7" indent="0" algn="l" rtl="0">
              <a:spcBef>
                <a:spcPts val="0"/>
              </a:spcBef>
              <a:spcAft>
                <a:spcPts val="0"/>
              </a:spcAft>
              <a:buNone/>
              <a:defRPr sz="1200">
                <a:solidFill>
                  <a:srgbClr val="FFFFFF"/>
                </a:solidFill>
                <a:latin typeface="Verdana"/>
                <a:ea typeface="Verdana"/>
                <a:cs typeface="Verdana"/>
                <a:sym typeface="Verdana"/>
              </a:defRPr>
            </a:lvl8pPr>
            <a:lvl9pPr marL="0" lvl="8" indent="0" algn="l" rtl="0">
              <a:spcBef>
                <a:spcPts val="0"/>
              </a:spcBef>
              <a:spcAft>
                <a:spcPts val="0"/>
              </a:spcAft>
              <a:buNone/>
              <a:defRPr sz="1200">
                <a:solidFill>
                  <a:srgbClr val="FFFFFF"/>
                </a:solidFill>
                <a:latin typeface="Verdana"/>
                <a:ea typeface="Verdana"/>
                <a:cs typeface="Verdana"/>
                <a:sym typeface="Verdana"/>
              </a:defRPr>
            </a:lvl9pPr>
          </a:lstStyle>
          <a:p>
            <a:pPr marL="0" lvl="0" indent="0" algn="l" rtl="0">
              <a:spcBef>
                <a:spcPts val="0"/>
              </a:spcBef>
              <a:spcAft>
                <a:spcPts val="0"/>
              </a:spcAft>
              <a:buNone/>
            </a:pPr>
            <a:fld id="{00000000-1234-1234-1234-123412341234}" type="slidenum">
              <a:rPr lang="en"/>
              <a:t>‹#›</a:t>
            </a:fld>
            <a:endParaRPr/>
          </a:p>
        </p:txBody>
      </p:sp>
      <p:sp>
        <p:nvSpPr>
          <p:cNvPr id="56" name="Google Shape;56;p13"/>
          <p:cNvSpPr txBox="1">
            <a:spLocks noGrp="1"/>
          </p:cNvSpPr>
          <p:nvPr>
            <p:ph type="ftr" idx="11"/>
          </p:nvPr>
        </p:nvSpPr>
        <p:spPr>
          <a:xfrm>
            <a:off x="457200" y="4800600"/>
            <a:ext cx="5105400" cy="228600"/>
          </a:xfrm>
          <a:prstGeom prst="rect">
            <a:avLst/>
          </a:prstGeom>
          <a:noFill/>
          <a:ln>
            <a:noFill/>
          </a:ln>
        </p:spPr>
        <p:txBody>
          <a:bodyPr spcFirstLastPara="1" wrap="square" lIns="91425" tIns="45700" rIns="91425" bIns="45700" anchor="t" anchorCtr="0"/>
          <a:lstStyle>
            <a:lvl1pPr lvl="0" algn="l" rtl="0">
              <a:spcBef>
                <a:spcPts val="0"/>
              </a:spcBef>
              <a:spcAft>
                <a:spcPts val="0"/>
              </a:spcAft>
              <a:buSzPts val="1400"/>
              <a:buNone/>
              <a:defRPr>
                <a:latin typeface="Arial"/>
                <a:ea typeface="Arial"/>
                <a:cs typeface="Arial"/>
                <a:sym typeface="Arial"/>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1_Title and Content" type="obj">
  <p:cSld name="OBJECT">
    <p:spTree>
      <p:nvGrpSpPr>
        <p:cNvPr id="1" name="Shape 57"/>
        <p:cNvGrpSpPr/>
        <p:nvPr/>
      </p:nvGrpSpPr>
      <p:grpSpPr>
        <a:xfrm>
          <a:off x="0" y="0"/>
          <a:ext cx="0" cy="0"/>
          <a:chOff x="0" y="0"/>
          <a:chExt cx="0" cy="0"/>
        </a:xfrm>
      </p:grpSpPr>
      <p:sp>
        <p:nvSpPr>
          <p:cNvPr id="58" name="Google Shape;58;p14"/>
          <p:cNvSpPr txBox="1">
            <a:spLocks noGrp="1"/>
          </p:cNvSpPr>
          <p:nvPr>
            <p:ph type="title"/>
          </p:nvPr>
        </p:nvSpPr>
        <p:spPr>
          <a:xfrm>
            <a:off x="457200" y="257175"/>
            <a:ext cx="8229600" cy="600000"/>
          </a:xfrm>
          <a:prstGeom prst="rect">
            <a:avLst/>
          </a:prstGeom>
          <a:noFill/>
          <a:ln>
            <a:noFill/>
          </a:ln>
        </p:spPr>
        <p:txBody>
          <a:bodyPr spcFirstLastPara="1" wrap="square" lIns="91425" tIns="45700" rIns="91425" bIns="45700" anchor="ctr" anchorCtr="0"/>
          <a:lstStyle>
            <a:lvl1pPr lvl="0" algn="ctr" rtl="0">
              <a:spcBef>
                <a:spcPts val="0"/>
              </a:spcBef>
              <a:spcAft>
                <a:spcPts val="0"/>
              </a:spcAft>
              <a:buSzPts val="2800"/>
              <a:buNone/>
              <a:defRPr/>
            </a:lvl1pPr>
            <a:lvl2pPr lvl="1" algn="l" rtl="0">
              <a:spcBef>
                <a:spcPts val="0"/>
              </a:spcBef>
              <a:spcAft>
                <a:spcPts val="0"/>
              </a:spcAft>
              <a:buSzPts val="2800"/>
              <a:buNone/>
              <a:defRPr/>
            </a:lvl2pPr>
            <a:lvl3pPr lvl="2" algn="l" rtl="0">
              <a:spcBef>
                <a:spcPts val="0"/>
              </a:spcBef>
              <a:spcAft>
                <a:spcPts val="0"/>
              </a:spcAft>
              <a:buSzPts val="2800"/>
              <a:buNone/>
              <a:defRPr/>
            </a:lvl3pPr>
            <a:lvl4pPr lvl="3" algn="l" rtl="0">
              <a:spcBef>
                <a:spcPts val="0"/>
              </a:spcBef>
              <a:spcAft>
                <a:spcPts val="0"/>
              </a:spcAft>
              <a:buSzPts val="2800"/>
              <a:buNone/>
              <a:defRPr/>
            </a:lvl4pPr>
            <a:lvl5pPr lvl="4" algn="l" rtl="0">
              <a:spcBef>
                <a:spcPts val="0"/>
              </a:spcBef>
              <a:spcAft>
                <a:spcPts val="0"/>
              </a:spcAft>
              <a:buSzPts val="2800"/>
              <a:buNone/>
              <a:defRPr/>
            </a:lvl5pPr>
            <a:lvl6pPr lvl="5" algn="l" rtl="0">
              <a:spcBef>
                <a:spcPts val="0"/>
              </a:spcBef>
              <a:spcAft>
                <a:spcPts val="0"/>
              </a:spcAft>
              <a:buSzPts val="2800"/>
              <a:buNone/>
              <a:defRPr/>
            </a:lvl6pPr>
            <a:lvl7pPr lvl="6" algn="l" rtl="0">
              <a:spcBef>
                <a:spcPts val="0"/>
              </a:spcBef>
              <a:spcAft>
                <a:spcPts val="0"/>
              </a:spcAft>
              <a:buSzPts val="2800"/>
              <a:buNone/>
              <a:defRPr/>
            </a:lvl7pPr>
            <a:lvl8pPr lvl="7" algn="l" rtl="0">
              <a:spcBef>
                <a:spcPts val="0"/>
              </a:spcBef>
              <a:spcAft>
                <a:spcPts val="0"/>
              </a:spcAft>
              <a:buSzPts val="2800"/>
              <a:buNone/>
              <a:defRPr/>
            </a:lvl8pPr>
            <a:lvl9pPr lvl="8" algn="l" rtl="0">
              <a:spcBef>
                <a:spcPts val="0"/>
              </a:spcBef>
              <a:spcAft>
                <a:spcPts val="0"/>
              </a:spcAft>
              <a:buSzPts val="2800"/>
              <a:buNone/>
              <a:defRPr/>
            </a:lvl9pPr>
          </a:lstStyle>
          <a:p>
            <a:endParaRPr/>
          </a:p>
        </p:txBody>
      </p:sp>
      <p:sp>
        <p:nvSpPr>
          <p:cNvPr id="59" name="Google Shape;59;p14"/>
          <p:cNvSpPr txBox="1">
            <a:spLocks noGrp="1"/>
          </p:cNvSpPr>
          <p:nvPr>
            <p:ph type="body" idx="1"/>
          </p:nvPr>
        </p:nvSpPr>
        <p:spPr>
          <a:xfrm>
            <a:off x="457200" y="1143000"/>
            <a:ext cx="8229600" cy="3486300"/>
          </a:xfrm>
          <a:prstGeom prst="rect">
            <a:avLst/>
          </a:prstGeom>
          <a:noFill/>
          <a:ln>
            <a:noFill/>
          </a:ln>
        </p:spPr>
        <p:txBody>
          <a:bodyPr spcFirstLastPara="1" wrap="square" lIns="91425" tIns="45700" rIns="91425" bIns="45700" anchor="t" anchorCtr="0"/>
          <a:lstStyle>
            <a:lvl1pPr marL="457200" lvl="0" indent="-342900" algn="l" rtl="0">
              <a:lnSpc>
                <a:spcPct val="95000"/>
              </a:lnSpc>
              <a:spcBef>
                <a:spcPts val="1200"/>
              </a:spcBef>
              <a:spcAft>
                <a:spcPts val="0"/>
              </a:spcAft>
              <a:buSzPts val="1800"/>
              <a:buChar char="●"/>
              <a:defRPr/>
            </a:lvl1pPr>
            <a:lvl2pPr marL="914400" lvl="1" indent="-342900" algn="l" rtl="0">
              <a:lnSpc>
                <a:spcPct val="95000"/>
              </a:lnSpc>
              <a:spcBef>
                <a:spcPts val="600"/>
              </a:spcBef>
              <a:spcAft>
                <a:spcPts val="0"/>
              </a:spcAft>
              <a:buSzPts val="1800"/>
              <a:buChar char="○"/>
              <a:defRPr/>
            </a:lvl2pPr>
            <a:lvl3pPr marL="1371600" lvl="2" indent="-342900" algn="l" rtl="0">
              <a:lnSpc>
                <a:spcPct val="95000"/>
              </a:lnSpc>
              <a:spcBef>
                <a:spcPts val="600"/>
              </a:spcBef>
              <a:spcAft>
                <a:spcPts val="0"/>
              </a:spcAft>
              <a:buSzPts val="1800"/>
              <a:buChar char="■"/>
              <a:defRPr/>
            </a:lvl3pPr>
            <a:lvl4pPr marL="1828800" lvl="3" indent="-342900" algn="l" rtl="0">
              <a:lnSpc>
                <a:spcPct val="95000"/>
              </a:lnSpc>
              <a:spcBef>
                <a:spcPts val="600"/>
              </a:spcBef>
              <a:spcAft>
                <a:spcPts val="0"/>
              </a:spcAft>
              <a:buSzPts val="1800"/>
              <a:buChar char="●"/>
              <a:defRPr/>
            </a:lvl4pPr>
            <a:lvl5pPr marL="2286000" lvl="4" indent="-342900" algn="l" rtl="0">
              <a:lnSpc>
                <a:spcPct val="95000"/>
              </a:lnSpc>
              <a:spcBef>
                <a:spcPts val="600"/>
              </a:spcBef>
              <a:spcAft>
                <a:spcPts val="0"/>
              </a:spcAft>
              <a:buSzPts val="1800"/>
              <a:buChar char="○"/>
              <a:defRPr/>
            </a:lvl5pPr>
            <a:lvl6pPr marL="2743200" lvl="5" indent="-342900" algn="l" rtl="0">
              <a:spcBef>
                <a:spcPts val="360"/>
              </a:spcBef>
              <a:spcAft>
                <a:spcPts val="0"/>
              </a:spcAft>
              <a:buSzPts val="1800"/>
              <a:buChar char="■"/>
              <a:defRPr/>
            </a:lvl6pPr>
            <a:lvl7pPr marL="3200400" lvl="6" indent="-342900" algn="l" rtl="0">
              <a:spcBef>
                <a:spcPts val="1600"/>
              </a:spcBef>
              <a:spcAft>
                <a:spcPts val="0"/>
              </a:spcAft>
              <a:buSzPts val="1800"/>
              <a:buChar char="●"/>
              <a:defRPr/>
            </a:lvl7pPr>
            <a:lvl8pPr marL="3657600" lvl="7" indent="-342900" algn="l" rtl="0">
              <a:spcBef>
                <a:spcPts val="1600"/>
              </a:spcBef>
              <a:spcAft>
                <a:spcPts val="0"/>
              </a:spcAft>
              <a:buSzPts val="1800"/>
              <a:buChar char="○"/>
              <a:defRPr/>
            </a:lvl8pPr>
            <a:lvl9pPr marL="4114800" lvl="8" indent="-342900" algn="l" rtl="0">
              <a:spcBef>
                <a:spcPts val="1600"/>
              </a:spcBef>
              <a:spcAft>
                <a:spcPts val="1600"/>
              </a:spcAft>
              <a:buSzPts val="1800"/>
              <a:buChar char="■"/>
              <a:defRPr/>
            </a:lvl9pPr>
          </a:lstStyle>
          <a:p>
            <a:endParaRPr/>
          </a:p>
        </p:txBody>
      </p:sp>
      <p:sp>
        <p:nvSpPr>
          <p:cNvPr id="60" name="Google Shape;60;p14"/>
          <p:cNvSpPr txBox="1">
            <a:spLocks noGrp="1"/>
          </p:cNvSpPr>
          <p:nvPr>
            <p:ph type="ftr" idx="11"/>
          </p:nvPr>
        </p:nvSpPr>
        <p:spPr>
          <a:xfrm>
            <a:off x="457200" y="4800600"/>
            <a:ext cx="5105400" cy="228600"/>
          </a:xfrm>
          <a:prstGeom prst="rect">
            <a:avLst/>
          </a:prstGeom>
          <a:noFill/>
          <a:ln>
            <a:noFill/>
          </a:ln>
        </p:spPr>
        <p:txBody>
          <a:bodyPr spcFirstLastPara="1" wrap="square" lIns="91425" tIns="45700" rIns="91425" bIns="45700" anchor="t" anchorCtr="0"/>
          <a:lstStyle>
            <a:lvl1pPr lvl="0" algn="l" rtl="0">
              <a:spcBef>
                <a:spcPts val="0"/>
              </a:spcBef>
              <a:spcAft>
                <a:spcPts val="0"/>
              </a:spcAft>
              <a:buSzPts val="1400"/>
              <a:buNone/>
              <a:defRPr>
                <a:latin typeface="Arial"/>
                <a:ea typeface="Arial"/>
                <a:cs typeface="Arial"/>
                <a:sym typeface="Arial"/>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61" name="Google Shape;61;p14"/>
          <p:cNvSpPr txBox="1">
            <a:spLocks noGrp="1"/>
          </p:cNvSpPr>
          <p:nvPr>
            <p:ph type="sldNum" idx="12"/>
          </p:nvPr>
        </p:nvSpPr>
        <p:spPr>
          <a:xfrm>
            <a:off x="0" y="4791075"/>
            <a:ext cx="457200" cy="295200"/>
          </a:xfrm>
          <a:prstGeom prst="rect">
            <a:avLst/>
          </a:prstGeom>
          <a:noFill/>
          <a:ln>
            <a:noFill/>
          </a:ln>
        </p:spPr>
        <p:txBody>
          <a:bodyPr spcFirstLastPara="1" wrap="square" lIns="91425" tIns="45700" rIns="91425" bIns="45700" anchor="ctr" anchorCtr="0">
            <a:noAutofit/>
          </a:bodyPr>
          <a:lstStyle>
            <a:lvl1pPr marL="0" lvl="0" indent="0" algn="l" rtl="0">
              <a:spcBef>
                <a:spcPts val="0"/>
              </a:spcBef>
              <a:spcAft>
                <a:spcPts val="0"/>
              </a:spcAft>
              <a:buNone/>
              <a:defRPr sz="1200" b="0" i="0" u="none" strike="noStrike" cap="none">
                <a:solidFill>
                  <a:srgbClr val="FFFFFF"/>
                </a:solidFill>
                <a:latin typeface="Verdana"/>
                <a:ea typeface="Verdana"/>
                <a:cs typeface="Verdana"/>
                <a:sym typeface="Verdana"/>
              </a:defRPr>
            </a:lvl1pPr>
            <a:lvl2pPr marL="0" lvl="1" indent="0" algn="l" rtl="0">
              <a:spcBef>
                <a:spcPts val="0"/>
              </a:spcBef>
              <a:spcAft>
                <a:spcPts val="0"/>
              </a:spcAft>
              <a:buNone/>
              <a:defRPr sz="1200" b="0" i="0" u="none" strike="noStrike" cap="none">
                <a:solidFill>
                  <a:srgbClr val="FFFFFF"/>
                </a:solidFill>
                <a:latin typeface="Verdana"/>
                <a:ea typeface="Verdana"/>
                <a:cs typeface="Verdana"/>
                <a:sym typeface="Verdana"/>
              </a:defRPr>
            </a:lvl2pPr>
            <a:lvl3pPr marL="0" lvl="2" indent="0" algn="l" rtl="0">
              <a:spcBef>
                <a:spcPts val="0"/>
              </a:spcBef>
              <a:spcAft>
                <a:spcPts val="0"/>
              </a:spcAft>
              <a:buNone/>
              <a:defRPr sz="1200" b="0" i="0" u="none" strike="noStrike" cap="none">
                <a:solidFill>
                  <a:srgbClr val="FFFFFF"/>
                </a:solidFill>
                <a:latin typeface="Verdana"/>
                <a:ea typeface="Verdana"/>
                <a:cs typeface="Verdana"/>
                <a:sym typeface="Verdana"/>
              </a:defRPr>
            </a:lvl3pPr>
            <a:lvl4pPr marL="0" lvl="3" indent="0" algn="l" rtl="0">
              <a:spcBef>
                <a:spcPts val="0"/>
              </a:spcBef>
              <a:spcAft>
                <a:spcPts val="0"/>
              </a:spcAft>
              <a:buNone/>
              <a:defRPr sz="1200" b="0" i="0" u="none" strike="noStrike" cap="none">
                <a:solidFill>
                  <a:srgbClr val="FFFFFF"/>
                </a:solidFill>
                <a:latin typeface="Verdana"/>
                <a:ea typeface="Verdana"/>
                <a:cs typeface="Verdana"/>
                <a:sym typeface="Verdana"/>
              </a:defRPr>
            </a:lvl4pPr>
            <a:lvl5pPr marL="0" lvl="4" indent="0" algn="l" rtl="0">
              <a:spcBef>
                <a:spcPts val="0"/>
              </a:spcBef>
              <a:spcAft>
                <a:spcPts val="0"/>
              </a:spcAft>
              <a:buNone/>
              <a:defRPr sz="1200" b="0" i="0" u="none" strike="noStrike" cap="none">
                <a:solidFill>
                  <a:srgbClr val="FFFFFF"/>
                </a:solidFill>
                <a:latin typeface="Verdana"/>
                <a:ea typeface="Verdana"/>
                <a:cs typeface="Verdana"/>
                <a:sym typeface="Verdana"/>
              </a:defRPr>
            </a:lvl5pPr>
            <a:lvl6pPr marL="0" lvl="5" indent="0" algn="l" rtl="0">
              <a:spcBef>
                <a:spcPts val="0"/>
              </a:spcBef>
              <a:spcAft>
                <a:spcPts val="0"/>
              </a:spcAft>
              <a:buNone/>
              <a:defRPr sz="1200" b="0" i="0" u="none" strike="noStrike" cap="none">
                <a:solidFill>
                  <a:srgbClr val="FFFFFF"/>
                </a:solidFill>
                <a:latin typeface="Verdana"/>
                <a:ea typeface="Verdana"/>
                <a:cs typeface="Verdana"/>
                <a:sym typeface="Verdana"/>
              </a:defRPr>
            </a:lvl6pPr>
            <a:lvl7pPr marL="0" lvl="6" indent="0" algn="l" rtl="0">
              <a:spcBef>
                <a:spcPts val="0"/>
              </a:spcBef>
              <a:spcAft>
                <a:spcPts val="0"/>
              </a:spcAft>
              <a:buNone/>
              <a:defRPr sz="1200" b="0" i="0" u="none" strike="noStrike" cap="none">
                <a:solidFill>
                  <a:srgbClr val="FFFFFF"/>
                </a:solidFill>
                <a:latin typeface="Verdana"/>
                <a:ea typeface="Verdana"/>
                <a:cs typeface="Verdana"/>
                <a:sym typeface="Verdana"/>
              </a:defRPr>
            </a:lvl7pPr>
            <a:lvl8pPr marL="0" lvl="7" indent="0" algn="l" rtl="0">
              <a:spcBef>
                <a:spcPts val="0"/>
              </a:spcBef>
              <a:spcAft>
                <a:spcPts val="0"/>
              </a:spcAft>
              <a:buNone/>
              <a:defRPr sz="1200" b="0" i="0" u="none" strike="noStrike" cap="none">
                <a:solidFill>
                  <a:srgbClr val="FFFFFF"/>
                </a:solidFill>
                <a:latin typeface="Verdana"/>
                <a:ea typeface="Verdana"/>
                <a:cs typeface="Verdana"/>
                <a:sym typeface="Verdana"/>
              </a:defRPr>
            </a:lvl8pPr>
            <a:lvl9pPr marL="0" lvl="8" indent="0" algn="l" rtl="0">
              <a:spcBef>
                <a:spcPts val="0"/>
              </a:spcBef>
              <a:spcAft>
                <a:spcPts val="0"/>
              </a:spcAft>
              <a:buNone/>
              <a:defRPr sz="1200" b="0" i="0" u="none" strike="noStrike" cap="none">
                <a:solidFill>
                  <a:srgbClr val="FFFFFF"/>
                </a:solidFill>
                <a:latin typeface="Verdana"/>
                <a:ea typeface="Verdana"/>
                <a:cs typeface="Verdana"/>
                <a:sym typeface="Verdana"/>
              </a:defRPr>
            </a:lvl9pPr>
          </a:lstStyle>
          <a:p>
            <a:pPr marL="0" lvl="0" indent="0" algn="l"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PhotoCaption">
  <p:cSld name="PhotoCaption">
    <p:spTree>
      <p:nvGrpSpPr>
        <p:cNvPr id="1" name="Shape 62"/>
        <p:cNvGrpSpPr/>
        <p:nvPr/>
      </p:nvGrpSpPr>
      <p:grpSpPr>
        <a:xfrm>
          <a:off x="0" y="0"/>
          <a:ext cx="0" cy="0"/>
          <a:chOff x="0" y="0"/>
          <a:chExt cx="0" cy="0"/>
        </a:xfrm>
      </p:grpSpPr>
      <p:sp>
        <p:nvSpPr>
          <p:cNvPr id="63" name="Google Shape;63;p15"/>
          <p:cNvSpPr txBox="1">
            <a:spLocks noGrp="1"/>
          </p:cNvSpPr>
          <p:nvPr>
            <p:ph type="title"/>
          </p:nvPr>
        </p:nvSpPr>
        <p:spPr>
          <a:xfrm>
            <a:off x="457200" y="257175"/>
            <a:ext cx="8229600" cy="600000"/>
          </a:xfrm>
          <a:prstGeom prst="rect">
            <a:avLst/>
          </a:prstGeom>
          <a:noFill/>
          <a:ln>
            <a:noFill/>
          </a:ln>
        </p:spPr>
        <p:txBody>
          <a:bodyPr spcFirstLastPara="1" wrap="square" lIns="91425" tIns="45700" rIns="91425" bIns="45700" anchor="ctr" anchorCtr="0"/>
          <a:lstStyle>
            <a:lvl1pPr lvl="0" algn="ctr" rtl="0">
              <a:spcBef>
                <a:spcPts val="0"/>
              </a:spcBef>
              <a:spcAft>
                <a:spcPts val="0"/>
              </a:spcAft>
              <a:buSzPts val="2800"/>
              <a:buNone/>
              <a:defRPr/>
            </a:lvl1pPr>
            <a:lvl2pPr lvl="1" algn="l" rtl="0">
              <a:spcBef>
                <a:spcPts val="0"/>
              </a:spcBef>
              <a:spcAft>
                <a:spcPts val="0"/>
              </a:spcAft>
              <a:buSzPts val="2800"/>
              <a:buNone/>
              <a:defRPr/>
            </a:lvl2pPr>
            <a:lvl3pPr lvl="2" algn="l" rtl="0">
              <a:spcBef>
                <a:spcPts val="0"/>
              </a:spcBef>
              <a:spcAft>
                <a:spcPts val="0"/>
              </a:spcAft>
              <a:buSzPts val="2800"/>
              <a:buNone/>
              <a:defRPr/>
            </a:lvl3pPr>
            <a:lvl4pPr lvl="3" algn="l" rtl="0">
              <a:spcBef>
                <a:spcPts val="0"/>
              </a:spcBef>
              <a:spcAft>
                <a:spcPts val="0"/>
              </a:spcAft>
              <a:buSzPts val="2800"/>
              <a:buNone/>
              <a:defRPr/>
            </a:lvl4pPr>
            <a:lvl5pPr lvl="4" algn="l" rtl="0">
              <a:spcBef>
                <a:spcPts val="0"/>
              </a:spcBef>
              <a:spcAft>
                <a:spcPts val="0"/>
              </a:spcAft>
              <a:buSzPts val="2800"/>
              <a:buNone/>
              <a:defRPr/>
            </a:lvl5pPr>
            <a:lvl6pPr lvl="5" algn="l" rtl="0">
              <a:spcBef>
                <a:spcPts val="0"/>
              </a:spcBef>
              <a:spcAft>
                <a:spcPts val="0"/>
              </a:spcAft>
              <a:buSzPts val="2800"/>
              <a:buNone/>
              <a:defRPr/>
            </a:lvl6pPr>
            <a:lvl7pPr lvl="6" algn="l" rtl="0">
              <a:spcBef>
                <a:spcPts val="0"/>
              </a:spcBef>
              <a:spcAft>
                <a:spcPts val="0"/>
              </a:spcAft>
              <a:buSzPts val="2800"/>
              <a:buNone/>
              <a:defRPr/>
            </a:lvl7pPr>
            <a:lvl8pPr lvl="7" algn="l" rtl="0">
              <a:spcBef>
                <a:spcPts val="0"/>
              </a:spcBef>
              <a:spcAft>
                <a:spcPts val="0"/>
              </a:spcAft>
              <a:buSzPts val="2800"/>
              <a:buNone/>
              <a:defRPr/>
            </a:lvl8pPr>
            <a:lvl9pPr lvl="8" algn="l" rtl="0">
              <a:spcBef>
                <a:spcPts val="0"/>
              </a:spcBef>
              <a:spcAft>
                <a:spcPts val="0"/>
              </a:spcAft>
              <a:buSzPts val="2800"/>
              <a:buNone/>
              <a:defRPr/>
            </a:lvl9pPr>
          </a:lstStyle>
          <a:p>
            <a:endParaRPr/>
          </a:p>
        </p:txBody>
      </p:sp>
      <p:sp>
        <p:nvSpPr>
          <p:cNvPr id="64" name="Google Shape;64;p15"/>
          <p:cNvSpPr>
            <a:spLocks noGrp="1"/>
          </p:cNvSpPr>
          <p:nvPr>
            <p:ph type="pic" idx="2"/>
          </p:nvPr>
        </p:nvSpPr>
        <p:spPr>
          <a:xfrm>
            <a:off x="457200" y="1143000"/>
            <a:ext cx="5867400" cy="3486300"/>
          </a:xfrm>
          <a:prstGeom prst="rect">
            <a:avLst/>
          </a:prstGeom>
          <a:noFill/>
          <a:ln>
            <a:noFill/>
          </a:ln>
        </p:spPr>
        <p:txBody>
          <a:bodyPr spcFirstLastPara="1" wrap="square" lIns="91425" tIns="45700" rIns="91425" bIns="45700" anchor="t" anchorCtr="0"/>
          <a:lstStyle>
            <a:lvl1pPr marR="0" lvl="0" algn="l" rtl="0">
              <a:lnSpc>
                <a:spcPct val="95000"/>
              </a:lnSpc>
              <a:spcBef>
                <a:spcPts val="1200"/>
              </a:spcBef>
              <a:spcAft>
                <a:spcPts val="0"/>
              </a:spcAft>
              <a:buClr>
                <a:schemeClr val="lt1"/>
              </a:buClr>
              <a:buSzPts val="2400"/>
              <a:buFont typeface="Arial"/>
              <a:buChar char="•"/>
              <a:defRPr sz="2400" b="0" i="0" u="none" strike="noStrike" cap="none">
                <a:solidFill>
                  <a:schemeClr val="lt1"/>
                </a:solidFill>
                <a:latin typeface="Verdana"/>
                <a:ea typeface="Verdana"/>
                <a:cs typeface="Verdana"/>
                <a:sym typeface="Verdana"/>
              </a:defRPr>
            </a:lvl1pPr>
            <a:lvl2pPr marR="0" lvl="1" algn="l" rtl="0">
              <a:lnSpc>
                <a:spcPct val="95000"/>
              </a:lnSpc>
              <a:spcBef>
                <a:spcPts val="600"/>
              </a:spcBef>
              <a:spcAft>
                <a:spcPts val="0"/>
              </a:spcAft>
              <a:buClr>
                <a:schemeClr val="lt1"/>
              </a:buClr>
              <a:buSzPts val="2000"/>
              <a:buFont typeface="Verdana"/>
              <a:buChar char="─"/>
              <a:defRPr sz="2000" b="0" i="0" u="none" strike="noStrike" cap="none">
                <a:solidFill>
                  <a:schemeClr val="lt1"/>
                </a:solidFill>
                <a:latin typeface="Verdana"/>
                <a:ea typeface="Verdana"/>
                <a:cs typeface="Verdana"/>
                <a:sym typeface="Verdana"/>
              </a:defRPr>
            </a:lvl2pPr>
            <a:lvl3pPr marR="0" lvl="2" algn="l" rtl="0">
              <a:lnSpc>
                <a:spcPct val="95000"/>
              </a:lnSpc>
              <a:spcBef>
                <a:spcPts val="600"/>
              </a:spcBef>
              <a:spcAft>
                <a:spcPts val="0"/>
              </a:spcAft>
              <a:buClr>
                <a:schemeClr val="lt1"/>
              </a:buClr>
              <a:buSzPts val="1800"/>
              <a:buFont typeface="Noto Sans Symbols"/>
              <a:buChar char="▪"/>
              <a:defRPr sz="1800" b="0" i="0" u="none" strike="noStrike" cap="none">
                <a:solidFill>
                  <a:schemeClr val="lt1"/>
                </a:solidFill>
                <a:latin typeface="Verdana"/>
                <a:ea typeface="Verdana"/>
                <a:cs typeface="Verdana"/>
                <a:sym typeface="Verdana"/>
              </a:defRPr>
            </a:lvl3pPr>
            <a:lvl4pPr marR="0" lvl="3" algn="l" rtl="0">
              <a:lnSpc>
                <a:spcPct val="95000"/>
              </a:lnSpc>
              <a:spcBef>
                <a:spcPts val="600"/>
              </a:spcBef>
              <a:spcAft>
                <a:spcPts val="0"/>
              </a:spcAft>
              <a:buClr>
                <a:schemeClr val="lt1"/>
              </a:buClr>
              <a:buSzPts val="1600"/>
              <a:buFont typeface="Courier New"/>
              <a:buChar char="o"/>
              <a:defRPr sz="1600" b="0" i="0" u="none" strike="noStrike" cap="none">
                <a:solidFill>
                  <a:schemeClr val="lt1"/>
                </a:solidFill>
                <a:latin typeface="Verdana"/>
                <a:ea typeface="Verdana"/>
                <a:cs typeface="Verdana"/>
                <a:sym typeface="Verdana"/>
              </a:defRPr>
            </a:lvl4pPr>
            <a:lvl5pPr marR="0" lvl="4" algn="l" rtl="0">
              <a:lnSpc>
                <a:spcPct val="95000"/>
              </a:lnSpc>
              <a:spcBef>
                <a:spcPts val="600"/>
              </a:spcBef>
              <a:spcAft>
                <a:spcPts val="0"/>
              </a:spcAft>
              <a:buClr>
                <a:schemeClr val="lt1"/>
              </a:buClr>
              <a:buSzPts val="1600"/>
              <a:buFont typeface="Arial"/>
              <a:buChar char="•"/>
              <a:defRPr sz="1600" b="0" i="0" u="none" strike="noStrike" cap="none">
                <a:solidFill>
                  <a:schemeClr val="lt1"/>
                </a:solidFill>
                <a:latin typeface="Verdana"/>
                <a:ea typeface="Verdana"/>
                <a:cs typeface="Verdana"/>
                <a:sym typeface="Verdana"/>
              </a:defRPr>
            </a:lvl5pPr>
            <a:lvl6pPr marR="0" lvl="5" algn="l" rtl="0">
              <a:spcBef>
                <a:spcPts val="320"/>
              </a:spcBef>
              <a:spcAft>
                <a:spcPts val="0"/>
              </a:spcAft>
              <a:buClr>
                <a:schemeClr val="accent1"/>
              </a:buClr>
              <a:buSzPts val="1600"/>
              <a:buFont typeface="Arial"/>
              <a:buChar char="•"/>
              <a:defRPr sz="1600" b="0" i="0" u="none" strike="noStrike" cap="none">
                <a:solidFill>
                  <a:schemeClr val="dk2"/>
                </a:solidFill>
                <a:latin typeface="Arial"/>
                <a:ea typeface="Arial"/>
                <a:cs typeface="Arial"/>
                <a:sym typeface="Arial"/>
              </a:defRPr>
            </a:lvl6pPr>
            <a:lvl7pPr marR="0" lvl="6" algn="l" rtl="0">
              <a:spcBef>
                <a:spcPts val="320"/>
              </a:spcBef>
              <a:spcAft>
                <a:spcPts val="0"/>
              </a:spcAft>
              <a:buClr>
                <a:schemeClr val="accent1"/>
              </a:buClr>
              <a:buSzPts val="1600"/>
              <a:buFont typeface="Arial"/>
              <a:buChar char="•"/>
              <a:defRPr sz="1600" b="0" i="0" u="none" strike="noStrike" cap="none">
                <a:solidFill>
                  <a:schemeClr val="dk2"/>
                </a:solidFill>
                <a:latin typeface="Arial"/>
                <a:ea typeface="Arial"/>
                <a:cs typeface="Arial"/>
                <a:sym typeface="Arial"/>
              </a:defRPr>
            </a:lvl7pPr>
            <a:lvl8pPr marR="0" lvl="7" algn="l" rtl="0">
              <a:spcBef>
                <a:spcPts val="320"/>
              </a:spcBef>
              <a:spcAft>
                <a:spcPts val="0"/>
              </a:spcAft>
              <a:buClr>
                <a:schemeClr val="accent1"/>
              </a:buClr>
              <a:buSzPts val="1600"/>
              <a:buFont typeface="Arial"/>
              <a:buChar char="•"/>
              <a:defRPr sz="1600" b="0" i="0" u="none" strike="noStrike" cap="none">
                <a:solidFill>
                  <a:schemeClr val="dk2"/>
                </a:solidFill>
                <a:latin typeface="Arial"/>
                <a:ea typeface="Arial"/>
                <a:cs typeface="Arial"/>
                <a:sym typeface="Arial"/>
              </a:defRPr>
            </a:lvl8pPr>
            <a:lvl9pPr marR="0" lvl="8" algn="l" rtl="0">
              <a:spcBef>
                <a:spcPts val="320"/>
              </a:spcBef>
              <a:spcAft>
                <a:spcPts val="0"/>
              </a:spcAft>
              <a:buClr>
                <a:schemeClr val="accent1"/>
              </a:buClr>
              <a:buSzPts val="1600"/>
              <a:buFont typeface="Arial"/>
              <a:buChar char="•"/>
              <a:defRPr sz="1600" b="0" i="0" u="none" strike="noStrike" cap="none">
                <a:solidFill>
                  <a:schemeClr val="dk2"/>
                </a:solidFill>
                <a:latin typeface="Arial"/>
                <a:ea typeface="Arial"/>
                <a:cs typeface="Arial"/>
                <a:sym typeface="Arial"/>
              </a:defRPr>
            </a:lvl9pPr>
          </a:lstStyle>
          <a:p>
            <a:endParaRPr/>
          </a:p>
        </p:txBody>
      </p:sp>
      <p:sp>
        <p:nvSpPr>
          <p:cNvPr id="65" name="Google Shape;65;p15"/>
          <p:cNvSpPr txBox="1">
            <a:spLocks noGrp="1"/>
          </p:cNvSpPr>
          <p:nvPr>
            <p:ph type="body" idx="1"/>
          </p:nvPr>
        </p:nvSpPr>
        <p:spPr>
          <a:xfrm>
            <a:off x="6553200" y="1143000"/>
            <a:ext cx="2133600" cy="3486300"/>
          </a:xfrm>
          <a:prstGeom prst="rect">
            <a:avLst/>
          </a:prstGeom>
          <a:noFill/>
          <a:ln>
            <a:noFill/>
          </a:ln>
        </p:spPr>
        <p:txBody>
          <a:bodyPr spcFirstLastPara="1" wrap="square" lIns="91425" tIns="45700" rIns="91425" bIns="45700" anchor="t" anchorCtr="0"/>
          <a:lstStyle>
            <a:lvl1pPr marL="457200" lvl="0" indent="-228600" algn="l" rtl="0">
              <a:lnSpc>
                <a:spcPct val="95000"/>
              </a:lnSpc>
              <a:spcBef>
                <a:spcPts val="1200"/>
              </a:spcBef>
              <a:spcAft>
                <a:spcPts val="0"/>
              </a:spcAft>
              <a:buSzPts val="2000"/>
              <a:buFont typeface="Verdana"/>
              <a:buNone/>
              <a:defRPr sz="2000"/>
            </a:lvl1pPr>
            <a:lvl2pPr marL="914400" lvl="1" indent="-342900" algn="l" rtl="0">
              <a:lnSpc>
                <a:spcPct val="95000"/>
              </a:lnSpc>
              <a:spcBef>
                <a:spcPts val="600"/>
              </a:spcBef>
              <a:spcAft>
                <a:spcPts val="0"/>
              </a:spcAft>
              <a:buSzPts val="1800"/>
              <a:buChar char="○"/>
              <a:defRPr sz="1800"/>
            </a:lvl2pPr>
            <a:lvl3pPr marL="1371600" lvl="2" indent="-330200" algn="l" rtl="0">
              <a:lnSpc>
                <a:spcPct val="95000"/>
              </a:lnSpc>
              <a:spcBef>
                <a:spcPts val="600"/>
              </a:spcBef>
              <a:spcAft>
                <a:spcPts val="0"/>
              </a:spcAft>
              <a:buSzPts val="1600"/>
              <a:buChar char="■"/>
              <a:defRPr sz="1600"/>
            </a:lvl3pPr>
            <a:lvl4pPr marL="1828800" lvl="3" indent="-317500" algn="l" rtl="0">
              <a:lnSpc>
                <a:spcPct val="95000"/>
              </a:lnSpc>
              <a:spcBef>
                <a:spcPts val="600"/>
              </a:spcBef>
              <a:spcAft>
                <a:spcPts val="0"/>
              </a:spcAft>
              <a:buSzPts val="1400"/>
              <a:buChar char="●"/>
              <a:defRPr sz="1400"/>
            </a:lvl4pPr>
            <a:lvl5pPr marL="2286000" lvl="4" indent="-317500" algn="l" rtl="0">
              <a:lnSpc>
                <a:spcPct val="95000"/>
              </a:lnSpc>
              <a:spcBef>
                <a:spcPts val="600"/>
              </a:spcBef>
              <a:spcAft>
                <a:spcPts val="0"/>
              </a:spcAft>
              <a:buSzPts val="1400"/>
              <a:buChar char="○"/>
              <a:defRPr sz="1400"/>
            </a:lvl5pPr>
            <a:lvl6pPr marL="2743200" lvl="5" indent="-342900" algn="l" rtl="0">
              <a:spcBef>
                <a:spcPts val="360"/>
              </a:spcBef>
              <a:spcAft>
                <a:spcPts val="0"/>
              </a:spcAft>
              <a:buSzPts val="1800"/>
              <a:buChar char="■"/>
              <a:defRPr/>
            </a:lvl6pPr>
            <a:lvl7pPr marL="3200400" lvl="6" indent="-342900" algn="l" rtl="0">
              <a:spcBef>
                <a:spcPts val="1600"/>
              </a:spcBef>
              <a:spcAft>
                <a:spcPts val="0"/>
              </a:spcAft>
              <a:buSzPts val="1800"/>
              <a:buChar char="●"/>
              <a:defRPr/>
            </a:lvl7pPr>
            <a:lvl8pPr marL="3657600" lvl="7" indent="-342900" algn="l" rtl="0">
              <a:spcBef>
                <a:spcPts val="1600"/>
              </a:spcBef>
              <a:spcAft>
                <a:spcPts val="0"/>
              </a:spcAft>
              <a:buSzPts val="1800"/>
              <a:buChar char="○"/>
              <a:defRPr/>
            </a:lvl8pPr>
            <a:lvl9pPr marL="4114800" lvl="8" indent="-342900" algn="l" rtl="0">
              <a:spcBef>
                <a:spcPts val="1600"/>
              </a:spcBef>
              <a:spcAft>
                <a:spcPts val="1600"/>
              </a:spcAft>
              <a:buSzPts val="1800"/>
              <a:buChar char="■"/>
              <a:defRPr/>
            </a:lvl9pPr>
          </a:lstStyle>
          <a:p>
            <a:endParaRPr/>
          </a:p>
        </p:txBody>
      </p:sp>
      <p:sp>
        <p:nvSpPr>
          <p:cNvPr id="66" name="Google Shape;66;p15"/>
          <p:cNvSpPr txBox="1">
            <a:spLocks noGrp="1"/>
          </p:cNvSpPr>
          <p:nvPr>
            <p:ph type="sldNum" idx="12"/>
          </p:nvPr>
        </p:nvSpPr>
        <p:spPr>
          <a:xfrm>
            <a:off x="0" y="4791075"/>
            <a:ext cx="457200" cy="295200"/>
          </a:xfrm>
          <a:prstGeom prst="rect">
            <a:avLst/>
          </a:prstGeom>
          <a:noFill/>
          <a:ln>
            <a:noFill/>
          </a:ln>
        </p:spPr>
        <p:txBody>
          <a:bodyPr spcFirstLastPara="1" wrap="square" lIns="91425" tIns="45700" rIns="91425" bIns="45700" anchor="ctr" anchorCtr="0">
            <a:noAutofit/>
          </a:bodyPr>
          <a:lstStyle>
            <a:lvl1pPr marL="0" lvl="0" indent="0" algn="l" rtl="0">
              <a:spcBef>
                <a:spcPts val="0"/>
              </a:spcBef>
              <a:spcAft>
                <a:spcPts val="0"/>
              </a:spcAft>
              <a:buNone/>
              <a:defRPr sz="1200">
                <a:solidFill>
                  <a:srgbClr val="FFFFFF"/>
                </a:solidFill>
                <a:latin typeface="Verdana"/>
                <a:ea typeface="Verdana"/>
                <a:cs typeface="Verdana"/>
                <a:sym typeface="Verdana"/>
              </a:defRPr>
            </a:lvl1pPr>
            <a:lvl2pPr marL="0" lvl="1" indent="0" algn="l" rtl="0">
              <a:spcBef>
                <a:spcPts val="0"/>
              </a:spcBef>
              <a:spcAft>
                <a:spcPts val="0"/>
              </a:spcAft>
              <a:buNone/>
              <a:defRPr sz="1200">
                <a:solidFill>
                  <a:srgbClr val="FFFFFF"/>
                </a:solidFill>
                <a:latin typeface="Verdana"/>
                <a:ea typeface="Verdana"/>
                <a:cs typeface="Verdana"/>
                <a:sym typeface="Verdana"/>
              </a:defRPr>
            </a:lvl2pPr>
            <a:lvl3pPr marL="0" lvl="2" indent="0" algn="l" rtl="0">
              <a:spcBef>
                <a:spcPts val="0"/>
              </a:spcBef>
              <a:spcAft>
                <a:spcPts val="0"/>
              </a:spcAft>
              <a:buNone/>
              <a:defRPr sz="1200">
                <a:solidFill>
                  <a:srgbClr val="FFFFFF"/>
                </a:solidFill>
                <a:latin typeface="Verdana"/>
                <a:ea typeface="Verdana"/>
                <a:cs typeface="Verdana"/>
                <a:sym typeface="Verdana"/>
              </a:defRPr>
            </a:lvl3pPr>
            <a:lvl4pPr marL="0" lvl="3" indent="0" algn="l" rtl="0">
              <a:spcBef>
                <a:spcPts val="0"/>
              </a:spcBef>
              <a:spcAft>
                <a:spcPts val="0"/>
              </a:spcAft>
              <a:buNone/>
              <a:defRPr sz="1200">
                <a:solidFill>
                  <a:srgbClr val="FFFFFF"/>
                </a:solidFill>
                <a:latin typeface="Verdana"/>
                <a:ea typeface="Verdana"/>
                <a:cs typeface="Verdana"/>
                <a:sym typeface="Verdana"/>
              </a:defRPr>
            </a:lvl4pPr>
            <a:lvl5pPr marL="0" lvl="4" indent="0" algn="l" rtl="0">
              <a:spcBef>
                <a:spcPts val="0"/>
              </a:spcBef>
              <a:spcAft>
                <a:spcPts val="0"/>
              </a:spcAft>
              <a:buNone/>
              <a:defRPr sz="1200">
                <a:solidFill>
                  <a:srgbClr val="FFFFFF"/>
                </a:solidFill>
                <a:latin typeface="Verdana"/>
                <a:ea typeface="Verdana"/>
                <a:cs typeface="Verdana"/>
                <a:sym typeface="Verdana"/>
              </a:defRPr>
            </a:lvl5pPr>
            <a:lvl6pPr marL="0" lvl="5" indent="0" algn="l" rtl="0">
              <a:spcBef>
                <a:spcPts val="0"/>
              </a:spcBef>
              <a:spcAft>
                <a:spcPts val="0"/>
              </a:spcAft>
              <a:buNone/>
              <a:defRPr sz="1200">
                <a:solidFill>
                  <a:srgbClr val="FFFFFF"/>
                </a:solidFill>
                <a:latin typeface="Verdana"/>
                <a:ea typeface="Verdana"/>
                <a:cs typeface="Verdana"/>
                <a:sym typeface="Verdana"/>
              </a:defRPr>
            </a:lvl6pPr>
            <a:lvl7pPr marL="0" lvl="6" indent="0" algn="l" rtl="0">
              <a:spcBef>
                <a:spcPts val="0"/>
              </a:spcBef>
              <a:spcAft>
                <a:spcPts val="0"/>
              </a:spcAft>
              <a:buNone/>
              <a:defRPr sz="1200">
                <a:solidFill>
                  <a:srgbClr val="FFFFFF"/>
                </a:solidFill>
                <a:latin typeface="Verdana"/>
                <a:ea typeface="Verdana"/>
                <a:cs typeface="Verdana"/>
                <a:sym typeface="Verdana"/>
              </a:defRPr>
            </a:lvl7pPr>
            <a:lvl8pPr marL="0" lvl="7" indent="0" algn="l" rtl="0">
              <a:spcBef>
                <a:spcPts val="0"/>
              </a:spcBef>
              <a:spcAft>
                <a:spcPts val="0"/>
              </a:spcAft>
              <a:buNone/>
              <a:defRPr sz="1200">
                <a:solidFill>
                  <a:srgbClr val="FFFFFF"/>
                </a:solidFill>
                <a:latin typeface="Verdana"/>
                <a:ea typeface="Verdana"/>
                <a:cs typeface="Verdana"/>
                <a:sym typeface="Verdana"/>
              </a:defRPr>
            </a:lvl8pPr>
            <a:lvl9pPr marL="0" lvl="8" indent="0" algn="l" rtl="0">
              <a:spcBef>
                <a:spcPts val="0"/>
              </a:spcBef>
              <a:spcAft>
                <a:spcPts val="0"/>
              </a:spcAft>
              <a:buNone/>
              <a:defRPr sz="1200">
                <a:solidFill>
                  <a:srgbClr val="FFFFFF"/>
                </a:solidFill>
                <a:latin typeface="Verdana"/>
                <a:ea typeface="Verdana"/>
                <a:cs typeface="Verdana"/>
                <a:sym typeface="Verdana"/>
              </a:defRPr>
            </a:lvl9pPr>
          </a:lstStyle>
          <a:p>
            <a:pPr marL="0" lvl="0" indent="0" algn="l" rtl="0">
              <a:spcBef>
                <a:spcPts val="0"/>
              </a:spcBef>
              <a:spcAft>
                <a:spcPts val="0"/>
              </a:spcAft>
              <a:buNone/>
            </a:pPr>
            <a:fld id="{00000000-1234-1234-1234-123412341234}" type="slidenum">
              <a:rPr lang="en"/>
              <a:t>‹#›</a:t>
            </a:fld>
            <a:endParaRPr/>
          </a:p>
        </p:txBody>
      </p:sp>
      <p:sp>
        <p:nvSpPr>
          <p:cNvPr id="67" name="Google Shape;67;p15"/>
          <p:cNvSpPr txBox="1">
            <a:spLocks noGrp="1"/>
          </p:cNvSpPr>
          <p:nvPr>
            <p:ph type="ftr" idx="11"/>
          </p:nvPr>
        </p:nvSpPr>
        <p:spPr>
          <a:xfrm>
            <a:off x="457200" y="4800600"/>
            <a:ext cx="5105400" cy="228600"/>
          </a:xfrm>
          <a:prstGeom prst="rect">
            <a:avLst/>
          </a:prstGeom>
          <a:noFill/>
          <a:ln>
            <a:noFill/>
          </a:ln>
        </p:spPr>
        <p:txBody>
          <a:bodyPr spcFirstLastPara="1" wrap="square" lIns="91425" tIns="45700" rIns="91425" bIns="45700" anchor="t" anchorCtr="0"/>
          <a:lstStyle>
            <a:lvl1pPr lvl="0" algn="l" rtl="0">
              <a:spcBef>
                <a:spcPts val="0"/>
              </a:spcBef>
              <a:spcAft>
                <a:spcPts val="0"/>
              </a:spcAft>
              <a:buSzPts val="1400"/>
              <a:buNone/>
              <a:defRPr>
                <a:latin typeface="Arial"/>
                <a:ea typeface="Arial"/>
                <a:cs typeface="Arial"/>
                <a:sym typeface="Arial"/>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68"/>
        <p:cNvGrpSpPr/>
        <p:nvPr/>
      </p:nvGrpSpPr>
      <p:grpSpPr>
        <a:xfrm>
          <a:off x="0" y="0"/>
          <a:ext cx="0" cy="0"/>
          <a:chOff x="0" y="0"/>
          <a:chExt cx="0" cy="0"/>
        </a:xfrm>
      </p:grpSpPr>
      <p:sp>
        <p:nvSpPr>
          <p:cNvPr id="69" name="Google Shape;69;p16"/>
          <p:cNvSpPr txBox="1">
            <a:spLocks noGrp="1"/>
          </p:cNvSpPr>
          <p:nvPr>
            <p:ph type="title"/>
          </p:nvPr>
        </p:nvSpPr>
        <p:spPr>
          <a:xfrm>
            <a:off x="457200" y="257175"/>
            <a:ext cx="8229600" cy="600000"/>
          </a:xfrm>
          <a:prstGeom prst="rect">
            <a:avLst/>
          </a:prstGeom>
          <a:noFill/>
          <a:ln>
            <a:noFill/>
          </a:ln>
        </p:spPr>
        <p:txBody>
          <a:bodyPr spcFirstLastPara="1" wrap="square" lIns="91425" tIns="45700" rIns="91425" bIns="45700" anchor="ctr" anchorCtr="0"/>
          <a:lstStyle>
            <a:lvl1pPr lvl="0" algn="ctr" rtl="0">
              <a:spcBef>
                <a:spcPts val="0"/>
              </a:spcBef>
              <a:spcAft>
                <a:spcPts val="0"/>
              </a:spcAft>
              <a:buSzPts val="2800"/>
              <a:buNone/>
              <a:defRPr/>
            </a:lvl1pPr>
            <a:lvl2pPr lvl="1" algn="l" rtl="0">
              <a:spcBef>
                <a:spcPts val="0"/>
              </a:spcBef>
              <a:spcAft>
                <a:spcPts val="0"/>
              </a:spcAft>
              <a:buSzPts val="2800"/>
              <a:buNone/>
              <a:defRPr/>
            </a:lvl2pPr>
            <a:lvl3pPr lvl="2" algn="l" rtl="0">
              <a:spcBef>
                <a:spcPts val="0"/>
              </a:spcBef>
              <a:spcAft>
                <a:spcPts val="0"/>
              </a:spcAft>
              <a:buSzPts val="2800"/>
              <a:buNone/>
              <a:defRPr/>
            </a:lvl3pPr>
            <a:lvl4pPr lvl="3" algn="l" rtl="0">
              <a:spcBef>
                <a:spcPts val="0"/>
              </a:spcBef>
              <a:spcAft>
                <a:spcPts val="0"/>
              </a:spcAft>
              <a:buSzPts val="2800"/>
              <a:buNone/>
              <a:defRPr/>
            </a:lvl4pPr>
            <a:lvl5pPr lvl="4" algn="l" rtl="0">
              <a:spcBef>
                <a:spcPts val="0"/>
              </a:spcBef>
              <a:spcAft>
                <a:spcPts val="0"/>
              </a:spcAft>
              <a:buSzPts val="2800"/>
              <a:buNone/>
              <a:defRPr/>
            </a:lvl5pPr>
            <a:lvl6pPr lvl="5" algn="l" rtl="0">
              <a:spcBef>
                <a:spcPts val="0"/>
              </a:spcBef>
              <a:spcAft>
                <a:spcPts val="0"/>
              </a:spcAft>
              <a:buSzPts val="2800"/>
              <a:buNone/>
              <a:defRPr/>
            </a:lvl6pPr>
            <a:lvl7pPr lvl="6" algn="l" rtl="0">
              <a:spcBef>
                <a:spcPts val="0"/>
              </a:spcBef>
              <a:spcAft>
                <a:spcPts val="0"/>
              </a:spcAft>
              <a:buSzPts val="2800"/>
              <a:buNone/>
              <a:defRPr/>
            </a:lvl7pPr>
            <a:lvl8pPr lvl="7" algn="l" rtl="0">
              <a:spcBef>
                <a:spcPts val="0"/>
              </a:spcBef>
              <a:spcAft>
                <a:spcPts val="0"/>
              </a:spcAft>
              <a:buSzPts val="2800"/>
              <a:buNone/>
              <a:defRPr/>
            </a:lvl8pPr>
            <a:lvl9pPr lvl="8" algn="l" rtl="0">
              <a:spcBef>
                <a:spcPts val="0"/>
              </a:spcBef>
              <a:spcAft>
                <a:spcPts val="0"/>
              </a:spcAft>
              <a:buSzPts val="2800"/>
              <a:buNone/>
              <a:defRPr/>
            </a:lvl9pPr>
          </a:lstStyle>
          <a:p>
            <a:endParaRPr/>
          </a:p>
        </p:txBody>
      </p:sp>
      <p:sp>
        <p:nvSpPr>
          <p:cNvPr id="70" name="Google Shape;70;p16"/>
          <p:cNvSpPr txBox="1">
            <a:spLocks noGrp="1"/>
          </p:cNvSpPr>
          <p:nvPr>
            <p:ph type="body" idx="1"/>
          </p:nvPr>
        </p:nvSpPr>
        <p:spPr>
          <a:xfrm>
            <a:off x="762000" y="1257300"/>
            <a:ext cx="3657600" cy="3372000"/>
          </a:xfrm>
          <a:prstGeom prst="rect">
            <a:avLst/>
          </a:prstGeom>
          <a:noFill/>
          <a:ln>
            <a:noFill/>
          </a:ln>
        </p:spPr>
        <p:txBody>
          <a:bodyPr spcFirstLastPara="1" wrap="square" lIns="91425" tIns="45700" rIns="91425" bIns="45700" anchor="t" anchorCtr="0"/>
          <a:lstStyle>
            <a:lvl1pPr marL="457200" lvl="0" indent="-381000" algn="l" rtl="0">
              <a:lnSpc>
                <a:spcPct val="95000"/>
              </a:lnSpc>
              <a:spcBef>
                <a:spcPts val="1200"/>
              </a:spcBef>
              <a:spcAft>
                <a:spcPts val="0"/>
              </a:spcAft>
              <a:buSzPts val="2400"/>
              <a:buChar char="●"/>
              <a:defRPr sz="2400"/>
            </a:lvl1pPr>
            <a:lvl2pPr marL="914400" lvl="1" indent="-355600" algn="l" rtl="0">
              <a:lnSpc>
                <a:spcPct val="95000"/>
              </a:lnSpc>
              <a:spcBef>
                <a:spcPts val="600"/>
              </a:spcBef>
              <a:spcAft>
                <a:spcPts val="0"/>
              </a:spcAft>
              <a:buSzPts val="2000"/>
              <a:buChar char="○"/>
              <a:defRPr sz="2000"/>
            </a:lvl2pPr>
            <a:lvl3pPr marL="1371600" lvl="2" indent="-342900" algn="l" rtl="0">
              <a:lnSpc>
                <a:spcPct val="95000"/>
              </a:lnSpc>
              <a:spcBef>
                <a:spcPts val="600"/>
              </a:spcBef>
              <a:spcAft>
                <a:spcPts val="0"/>
              </a:spcAft>
              <a:buSzPts val="1800"/>
              <a:buChar char="■"/>
              <a:defRPr sz="1800"/>
            </a:lvl3pPr>
            <a:lvl4pPr marL="1828800" lvl="3" indent="-330200" algn="l" rtl="0">
              <a:lnSpc>
                <a:spcPct val="95000"/>
              </a:lnSpc>
              <a:spcBef>
                <a:spcPts val="600"/>
              </a:spcBef>
              <a:spcAft>
                <a:spcPts val="0"/>
              </a:spcAft>
              <a:buSzPts val="1600"/>
              <a:buChar char="●"/>
              <a:defRPr sz="1600"/>
            </a:lvl4pPr>
            <a:lvl5pPr marL="2286000" lvl="4" indent="-330200" algn="l" rtl="0">
              <a:lnSpc>
                <a:spcPct val="95000"/>
              </a:lnSpc>
              <a:spcBef>
                <a:spcPts val="600"/>
              </a:spcBef>
              <a:spcAft>
                <a:spcPts val="0"/>
              </a:spcAft>
              <a:buSzPts val="1600"/>
              <a:buChar char="○"/>
              <a:defRPr sz="1600"/>
            </a:lvl5pPr>
            <a:lvl6pPr marL="2743200" lvl="5" indent="-342900" algn="l" rtl="0">
              <a:spcBef>
                <a:spcPts val="360"/>
              </a:spcBef>
              <a:spcAft>
                <a:spcPts val="0"/>
              </a:spcAft>
              <a:buSzPts val="1800"/>
              <a:buChar char="■"/>
              <a:defRPr sz="1800"/>
            </a:lvl6pPr>
            <a:lvl7pPr marL="3200400" lvl="6" indent="-342900" algn="l" rtl="0">
              <a:spcBef>
                <a:spcPts val="1600"/>
              </a:spcBef>
              <a:spcAft>
                <a:spcPts val="0"/>
              </a:spcAft>
              <a:buSzPts val="1800"/>
              <a:buChar char="●"/>
              <a:defRPr sz="1800"/>
            </a:lvl7pPr>
            <a:lvl8pPr marL="3657600" lvl="7" indent="-342900" algn="l" rtl="0">
              <a:spcBef>
                <a:spcPts val="1600"/>
              </a:spcBef>
              <a:spcAft>
                <a:spcPts val="0"/>
              </a:spcAft>
              <a:buSzPts val="1800"/>
              <a:buChar char="○"/>
              <a:defRPr sz="1800"/>
            </a:lvl8pPr>
            <a:lvl9pPr marL="4114800" lvl="8" indent="-342900" algn="l" rtl="0">
              <a:spcBef>
                <a:spcPts val="1600"/>
              </a:spcBef>
              <a:spcAft>
                <a:spcPts val="1600"/>
              </a:spcAft>
              <a:buSzPts val="1800"/>
              <a:buChar char="■"/>
              <a:defRPr sz="1800"/>
            </a:lvl9pPr>
          </a:lstStyle>
          <a:p>
            <a:endParaRPr/>
          </a:p>
        </p:txBody>
      </p:sp>
      <p:sp>
        <p:nvSpPr>
          <p:cNvPr id="71" name="Google Shape;71;p16"/>
          <p:cNvSpPr txBox="1">
            <a:spLocks noGrp="1"/>
          </p:cNvSpPr>
          <p:nvPr>
            <p:ph type="body" idx="2"/>
          </p:nvPr>
        </p:nvSpPr>
        <p:spPr>
          <a:xfrm>
            <a:off x="4648200" y="1257300"/>
            <a:ext cx="3657600" cy="3372000"/>
          </a:xfrm>
          <a:prstGeom prst="rect">
            <a:avLst/>
          </a:prstGeom>
          <a:noFill/>
          <a:ln>
            <a:noFill/>
          </a:ln>
        </p:spPr>
        <p:txBody>
          <a:bodyPr spcFirstLastPara="1" wrap="square" lIns="91425" tIns="45700" rIns="91425" bIns="45700" anchor="t" anchorCtr="0"/>
          <a:lstStyle>
            <a:lvl1pPr marL="457200" lvl="0" indent="-381000" algn="l" rtl="0">
              <a:lnSpc>
                <a:spcPct val="95000"/>
              </a:lnSpc>
              <a:spcBef>
                <a:spcPts val="1200"/>
              </a:spcBef>
              <a:spcAft>
                <a:spcPts val="0"/>
              </a:spcAft>
              <a:buSzPts val="2400"/>
              <a:buChar char="●"/>
              <a:defRPr sz="2400"/>
            </a:lvl1pPr>
            <a:lvl2pPr marL="914400" lvl="1" indent="-355600" algn="l" rtl="0">
              <a:lnSpc>
                <a:spcPct val="95000"/>
              </a:lnSpc>
              <a:spcBef>
                <a:spcPts val="600"/>
              </a:spcBef>
              <a:spcAft>
                <a:spcPts val="0"/>
              </a:spcAft>
              <a:buSzPts val="2000"/>
              <a:buChar char="○"/>
              <a:defRPr sz="2000"/>
            </a:lvl2pPr>
            <a:lvl3pPr marL="1371600" lvl="2" indent="-342900" algn="l" rtl="0">
              <a:lnSpc>
                <a:spcPct val="95000"/>
              </a:lnSpc>
              <a:spcBef>
                <a:spcPts val="600"/>
              </a:spcBef>
              <a:spcAft>
                <a:spcPts val="0"/>
              </a:spcAft>
              <a:buSzPts val="1800"/>
              <a:buChar char="■"/>
              <a:defRPr sz="1800"/>
            </a:lvl3pPr>
            <a:lvl4pPr marL="1828800" lvl="3" indent="-330200" algn="l" rtl="0">
              <a:lnSpc>
                <a:spcPct val="95000"/>
              </a:lnSpc>
              <a:spcBef>
                <a:spcPts val="600"/>
              </a:spcBef>
              <a:spcAft>
                <a:spcPts val="0"/>
              </a:spcAft>
              <a:buSzPts val="1600"/>
              <a:buChar char="●"/>
              <a:defRPr sz="1600"/>
            </a:lvl4pPr>
            <a:lvl5pPr marL="2286000" lvl="4" indent="-330200" algn="l" rtl="0">
              <a:lnSpc>
                <a:spcPct val="95000"/>
              </a:lnSpc>
              <a:spcBef>
                <a:spcPts val="600"/>
              </a:spcBef>
              <a:spcAft>
                <a:spcPts val="0"/>
              </a:spcAft>
              <a:buSzPts val="1600"/>
              <a:buChar char="○"/>
              <a:defRPr sz="1600"/>
            </a:lvl5pPr>
            <a:lvl6pPr marL="2743200" lvl="5" indent="-342900" algn="l" rtl="0">
              <a:spcBef>
                <a:spcPts val="360"/>
              </a:spcBef>
              <a:spcAft>
                <a:spcPts val="0"/>
              </a:spcAft>
              <a:buSzPts val="1800"/>
              <a:buChar char="■"/>
              <a:defRPr sz="1800"/>
            </a:lvl6pPr>
            <a:lvl7pPr marL="3200400" lvl="6" indent="-342900" algn="l" rtl="0">
              <a:spcBef>
                <a:spcPts val="1600"/>
              </a:spcBef>
              <a:spcAft>
                <a:spcPts val="0"/>
              </a:spcAft>
              <a:buSzPts val="1800"/>
              <a:buChar char="●"/>
              <a:defRPr sz="1800"/>
            </a:lvl7pPr>
            <a:lvl8pPr marL="3657600" lvl="7" indent="-342900" algn="l" rtl="0">
              <a:spcBef>
                <a:spcPts val="1600"/>
              </a:spcBef>
              <a:spcAft>
                <a:spcPts val="0"/>
              </a:spcAft>
              <a:buSzPts val="1800"/>
              <a:buChar char="○"/>
              <a:defRPr sz="1800"/>
            </a:lvl8pPr>
            <a:lvl9pPr marL="4114800" lvl="8" indent="-342900" algn="l" rtl="0">
              <a:spcBef>
                <a:spcPts val="1600"/>
              </a:spcBef>
              <a:spcAft>
                <a:spcPts val="1600"/>
              </a:spcAft>
              <a:buSzPts val="1800"/>
              <a:buChar char="■"/>
              <a:defRPr sz="1800"/>
            </a:lvl9pPr>
          </a:lstStyle>
          <a:p>
            <a:endParaRPr/>
          </a:p>
        </p:txBody>
      </p:sp>
      <p:sp>
        <p:nvSpPr>
          <p:cNvPr id="72" name="Google Shape;72;p16"/>
          <p:cNvSpPr txBox="1">
            <a:spLocks noGrp="1"/>
          </p:cNvSpPr>
          <p:nvPr>
            <p:ph type="sldNum" idx="12"/>
          </p:nvPr>
        </p:nvSpPr>
        <p:spPr>
          <a:xfrm>
            <a:off x="0" y="4791075"/>
            <a:ext cx="457200" cy="295200"/>
          </a:xfrm>
          <a:prstGeom prst="rect">
            <a:avLst/>
          </a:prstGeom>
          <a:noFill/>
          <a:ln>
            <a:noFill/>
          </a:ln>
        </p:spPr>
        <p:txBody>
          <a:bodyPr spcFirstLastPara="1" wrap="square" lIns="91425" tIns="45700" rIns="91425" bIns="45700" anchor="ctr" anchorCtr="0">
            <a:noAutofit/>
          </a:bodyPr>
          <a:lstStyle>
            <a:lvl1pPr marL="0" lvl="0" indent="0" algn="l" rtl="0">
              <a:spcBef>
                <a:spcPts val="0"/>
              </a:spcBef>
              <a:spcAft>
                <a:spcPts val="0"/>
              </a:spcAft>
              <a:buNone/>
              <a:defRPr sz="1200">
                <a:solidFill>
                  <a:srgbClr val="FFFFFF"/>
                </a:solidFill>
                <a:latin typeface="Verdana"/>
                <a:ea typeface="Verdana"/>
                <a:cs typeface="Verdana"/>
                <a:sym typeface="Verdana"/>
              </a:defRPr>
            </a:lvl1pPr>
            <a:lvl2pPr marL="0" lvl="1" indent="0" algn="l" rtl="0">
              <a:spcBef>
                <a:spcPts val="0"/>
              </a:spcBef>
              <a:spcAft>
                <a:spcPts val="0"/>
              </a:spcAft>
              <a:buNone/>
              <a:defRPr sz="1200">
                <a:solidFill>
                  <a:srgbClr val="FFFFFF"/>
                </a:solidFill>
                <a:latin typeface="Verdana"/>
                <a:ea typeface="Verdana"/>
                <a:cs typeface="Verdana"/>
                <a:sym typeface="Verdana"/>
              </a:defRPr>
            </a:lvl2pPr>
            <a:lvl3pPr marL="0" lvl="2" indent="0" algn="l" rtl="0">
              <a:spcBef>
                <a:spcPts val="0"/>
              </a:spcBef>
              <a:spcAft>
                <a:spcPts val="0"/>
              </a:spcAft>
              <a:buNone/>
              <a:defRPr sz="1200">
                <a:solidFill>
                  <a:srgbClr val="FFFFFF"/>
                </a:solidFill>
                <a:latin typeface="Verdana"/>
                <a:ea typeface="Verdana"/>
                <a:cs typeface="Verdana"/>
                <a:sym typeface="Verdana"/>
              </a:defRPr>
            </a:lvl3pPr>
            <a:lvl4pPr marL="0" lvl="3" indent="0" algn="l" rtl="0">
              <a:spcBef>
                <a:spcPts val="0"/>
              </a:spcBef>
              <a:spcAft>
                <a:spcPts val="0"/>
              </a:spcAft>
              <a:buNone/>
              <a:defRPr sz="1200">
                <a:solidFill>
                  <a:srgbClr val="FFFFFF"/>
                </a:solidFill>
                <a:latin typeface="Verdana"/>
                <a:ea typeface="Verdana"/>
                <a:cs typeface="Verdana"/>
                <a:sym typeface="Verdana"/>
              </a:defRPr>
            </a:lvl4pPr>
            <a:lvl5pPr marL="0" lvl="4" indent="0" algn="l" rtl="0">
              <a:spcBef>
                <a:spcPts val="0"/>
              </a:spcBef>
              <a:spcAft>
                <a:spcPts val="0"/>
              </a:spcAft>
              <a:buNone/>
              <a:defRPr sz="1200">
                <a:solidFill>
                  <a:srgbClr val="FFFFFF"/>
                </a:solidFill>
                <a:latin typeface="Verdana"/>
                <a:ea typeface="Verdana"/>
                <a:cs typeface="Verdana"/>
                <a:sym typeface="Verdana"/>
              </a:defRPr>
            </a:lvl5pPr>
            <a:lvl6pPr marL="0" lvl="5" indent="0" algn="l" rtl="0">
              <a:spcBef>
                <a:spcPts val="0"/>
              </a:spcBef>
              <a:spcAft>
                <a:spcPts val="0"/>
              </a:spcAft>
              <a:buNone/>
              <a:defRPr sz="1200">
                <a:solidFill>
                  <a:srgbClr val="FFFFFF"/>
                </a:solidFill>
                <a:latin typeface="Verdana"/>
                <a:ea typeface="Verdana"/>
                <a:cs typeface="Verdana"/>
                <a:sym typeface="Verdana"/>
              </a:defRPr>
            </a:lvl6pPr>
            <a:lvl7pPr marL="0" lvl="6" indent="0" algn="l" rtl="0">
              <a:spcBef>
                <a:spcPts val="0"/>
              </a:spcBef>
              <a:spcAft>
                <a:spcPts val="0"/>
              </a:spcAft>
              <a:buNone/>
              <a:defRPr sz="1200">
                <a:solidFill>
                  <a:srgbClr val="FFFFFF"/>
                </a:solidFill>
                <a:latin typeface="Verdana"/>
                <a:ea typeface="Verdana"/>
                <a:cs typeface="Verdana"/>
                <a:sym typeface="Verdana"/>
              </a:defRPr>
            </a:lvl7pPr>
            <a:lvl8pPr marL="0" lvl="7" indent="0" algn="l" rtl="0">
              <a:spcBef>
                <a:spcPts val="0"/>
              </a:spcBef>
              <a:spcAft>
                <a:spcPts val="0"/>
              </a:spcAft>
              <a:buNone/>
              <a:defRPr sz="1200">
                <a:solidFill>
                  <a:srgbClr val="FFFFFF"/>
                </a:solidFill>
                <a:latin typeface="Verdana"/>
                <a:ea typeface="Verdana"/>
                <a:cs typeface="Verdana"/>
                <a:sym typeface="Verdana"/>
              </a:defRPr>
            </a:lvl8pPr>
            <a:lvl9pPr marL="0" lvl="8" indent="0" algn="l" rtl="0">
              <a:spcBef>
                <a:spcPts val="0"/>
              </a:spcBef>
              <a:spcAft>
                <a:spcPts val="0"/>
              </a:spcAft>
              <a:buNone/>
              <a:defRPr sz="1200">
                <a:solidFill>
                  <a:srgbClr val="FFFFFF"/>
                </a:solidFill>
                <a:latin typeface="Verdana"/>
                <a:ea typeface="Verdana"/>
                <a:cs typeface="Verdana"/>
                <a:sym typeface="Verdana"/>
              </a:defRPr>
            </a:lvl9pPr>
          </a:lstStyle>
          <a:p>
            <a:pPr marL="0" lvl="0" indent="0" algn="l" rtl="0">
              <a:spcBef>
                <a:spcPts val="0"/>
              </a:spcBef>
              <a:spcAft>
                <a:spcPts val="0"/>
              </a:spcAft>
              <a:buNone/>
            </a:pPr>
            <a:fld id="{00000000-1234-1234-1234-123412341234}" type="slidenum">
              <a:rPr lang="en"/>
              <a:t>‹#›</a:t>
            </a:fld>
            <a:endParaRPr/>
          </a:p>
        </p:txBody>
      </p:sp>
      <p:sp>
        <p:nvSpPr>
          <p:cNvPr id="73" name="Google Shape;73;p16"/>
          <p:cNvSpPr txBox="1">
            <a:spLocks noGrp="1"/>
          </p:cNvSpPr>
          <p:nvPr>
            <p:ph type="ftr" idx="11"/>
          </p:nvPr>
        </p:nvSpPr>
        <p:spPr>
          <a:xfrm>
            <a:off x="457200" y="4800600"/>
            <a:ext cx="5105400" cy="228600"/>
          </a:xfrm>
          <a:prstGeom prst="rect">
            <a:avLst/>
          </a:prstGeom>
          <a:noFill/>
          <a:ln>
            <a:noFill/>
          </a:ln>
        </p:spPr>
        <p:txBody>
          <a:bodyPr spcFirstLastPara="1" wrap="square" lIns="91425" tIns="45700" rIns="91425" bIns="45700" anchor="t" anchorCtr="0"/>
          <a:lstStyle>
            <a:lvl1pPr lvl="0" algn="l" rtl="0">
              <a:spcBef>
                <a:spcPts val="0"/>
              </a:spcBef>
              <a:spcAft>
                <a:spcPts val="0"/>
              </a:spcAft>
              <a:buSzPts val="1400"/>
              <a:buNone/>
              <a:defRPr>
                <a:latin typeface="Arial"/>
                <a:ea typeface="Arial"/>
                <a:cs typeface="Arial"/>
                <a:sym typeface="Arial"/>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3"/>
        <p:cNvGrpSpPr/>
        <p:nvPr/>
      </p:nvGrpSpPr>
      <p:grpSpPr>
        <a:xfrm>
          <a:off x="0" y="0"/>
          <a:ext cx="0" cy="0"/>
          <a:chOff x="0" y="0"/>
          <a:chExt cx="0" cy="0"/>
        </a:xfrm>
      </p:grpSpPr>
      <p:sp>
        <p:nvSpPr>
          <p:cNvPr id="14" name="Google Shape;14;p3"/>
          <p:cNvSpPr txBox="1">
            <a:spLocks noGrp="1"/>
          </p:cNvSpPr>
          <p:nvPr>
            <p:ph type="title"/>
          </p:nvPr>
        </p:nvSpPr>
        <p:spPr>
          <a:xfrm>
            <a:off x="311700" y="2150850"/>
            <a:ext cx="8520600" cy="841800"/>
          </a:xfrm>
          <a:prstGeom prst="rect">
            <a:avLst/>
          </a:prstGeom>
        </p:spPr>
        <p:txBody>
          <a:bodyPr spcFirstLastPara="1" wrap="square" lIns="91425" tIns="91425" rIns="91425" bIns="91425" anchor="ctr" anchorCtr="0"/>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a:endParaRPr/>
          </a:p>
        </p:txBody>
      </p:sp>
      <p:sp>
        <p:nvSpPr>
          <p:cNvPr id="15" name="Google Shape;15;p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6"/>
        <p:cNvGrpSpPr/>
        <p:nvPr/>
      </p:nvGrpSpPr>
      <p:grpSpPr>
        <a:xfrm>
          <a:off x="0" y="0"/>
          <a:ext cx="0" cy="0"/>
          <a:chOff x="0" y="0"/>
          <a:chExt cx="0" cy="0"/>
        </a:xfrm>
      </p:grpSpPr>
      <p:sp>
        <p:nvSpPr>
          <p:cNvPr id="17" name="Google Shape;17;p4"/>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18" name="Google Shape;18;p4"/>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lstStyle>
            <a:lvl1pPr marL="457200" lvl="0" indent="-342900">
              <a:spcBef>
                <a:spcPts val="0"/>
              </a:spcBef>
              <a:spcAft>
                <a:spcPts val="0"/>
              </a:spcAft>
              <a:buSzPts val="1800"/>
              <a:buChar char="●"/>
              <a:defRPr/>
            </a:lvl1pPr>
            <a:lvl2pPr marL="914400" lvl="1" indent="-317500">
              <a:spcBef>
                <a:spcPts val="1600"/>
              </a:spcBef>
              <a:spcAft>
                <a:spcPts val="0"/>
              </a:spcAft>
              <a:buSzPts val="1400"/>
              <a:buChar char="○"/>
              <a:defRPr/>
            </a:lvl2pPr>
            <a:lvl3pPr marL="1371600" lvl="2" indent="-317500">
              <a:spcBef>
                <a:spcPts val="1600"/>
              </a:spcBef>
              <a:spcAft>
                <a:spcPts val="0"/>
              </a:spcAft>
              <a:buSzPts val="1400"/>
              <a:buChar char="■"/>
              <a:defRPr/>
            </a:lvl3pPr>
            <a:lvl4pPr marL="1828800" lvl="3" indent="-317500">
              <a:spcBef>
                <a:spcPts val="1600"/>
              </a:spcBef>
              <a:spcAft>
                <a:spcPts val="0"/>
              </a:spcAft>
              <a:buSzPts val="1400"/>
              <a:buChar char="●"/>
              <a:defRPr/>
            </a:lvl4pPr>
            <a:lvl5pPr marL="2286000" lvl="4" indent="-317500">
              <a:spcBef>
                <a:spcPts val="1600"/>
              </a:spcBef>
              <a:spcAft>
                <a:spcPts val="0"/>
              </a:spcAft>
              <a:buSzPts val="1400"/>
              <a:buChar char="○"/>
              <a:defRPr/>
            </a:lvl5pPr>
            <a:lvl6pPr marL="2743200" lvl="5" indent="-317500">
              <a:spcBef>
                <a:spcPts val="1600"/>
              </a:spcBef>
              <a:spcAft>
                <a:spcPts val="0"/>
              </a:spcAft>
              <a:buSzPts val="1400"/>
              <a:buChar char="■"/>
              <a:defRPr/>
            </a:lvl6pPr>
            <a:lvl7pPr marL="3200400" lvl="6" indent="-317500">
              <a:spcBef>
                <a:spcPts val="1600"/>
              </a:spcBef>
              <a:spcAft>
                <a:spcPts val="0"/>
              </a:spcAft>
              <a:buSzPts val="1400"/>
              <a:buChar char="●"/>
              <a:defRPr/>
            </a:lvl7pPr>
            <a:lvl8pPr marL="3657600" lvl="7" indent="-317500">
              <a:spcBef>
                <a:spcPts val="1600"/>
              </a:spcBef>
              <a:spcAft>
                <a:spcPts val="0"/>
              </a:spcAft>
              <a:buSzPts val="1400"/>
              <a:buChar char="○"/>
              <a:defRPr/>
            </a:lvl8pPr>
            <a:lvl9pPr marL="4114800" lvl="8" indent="-317500">
              <a:spcBef>
                <a:spcPts val="1600"/>
              </a:spcBef>
              <a:spcAft>
                <a:spcPts val="1600"/>
              </a:spcAft>
              <a:buSzPts val="1400"/>
              <a:buChar char="■"/>
              <a:defRPr/>
            </a:lvl9pPr>
          </a:lstStyle>
          <a:p>
            <a:endParaRPr/>
          </a:p>
        </p:txBody>
      </p:sp>
      <p:sp>
        <p:nvSpPr>
          <p:cNvPr id="19" name="Google Shape;19;p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0"/>
        <p:cNvGrpSpPr/>
        <p:nvPr/>
      </p:nvGrpSpPr>
      <p:grpSpPr>
        <a:xfrm>
          <a:off x="0" y="0"/>
          <a:ext cx="0" cy="0"/>
          <a:chOff x="0" y="0"/>
          <a:chExt cx="0" cy="0"/>
        </a:xfrm>
      </p:grpSpPr>
      <p:sp>
        <p:nvSpPr>
          <p:cNvPr id="21" name="Google Shape;21;p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2" name="Google Shape;22;p5"/>
          <p:cNvSpPr txBox="1">
            <a:spLocks noGrp="1"/>
          </p:cNvSpPr>
          <p:nvPr>
            <p:ph type="body" idx="1"/>
          </p:nvPr>
        </p:nvSpPr>
        <p:spPr>
          <a:xfrm>
            <a:off x="311700" y="1152475"/>
            <a:ext cx="3999900" cy="3416400"/>
          </a:xfrm>
          <a:prstGeom prst="rect">
            <a:avLst/>
          </a:prstGeom>
        </p:spPr>
        <p:txBody>
          <a:bodyPr spcFirstLastPara="1" wrap="square" lIns="91425" tIns="91425" rIns="91425" bIns="91425" anchor="t" anchorCtr="0"/>
          <a:lstStyle>
            <a:lvl1pPr marL="457200" lvl="0" indent="-317500">
              <a:spcBef>
                <a:spcPts val="0"/>
              </a:spcBef>
              <a:spcAft>
                <a:spcPts val="0"/>
              </a:spcAft>
              <a:buSzPts val="1400"/>
              <a:buChar char="●"/>
              <a:defRPr sz="14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sp>
        <p:nvSpPr>
          <p:cNvPr id="23" name="Google Shape;23;p5"/>
          <p:cNvSpPr txBox="1">
            <a:spLocks noGrp="1"/>
          </p:cNvSpPr>
          <p:nvPr>
            <p:ph type="body" idx="2"/>
          </p:nvPr>
        </p:nvSpPr>
        <p:spPr>
          <a:xfrm>
            <a:off x="4832400" y="1152475"/>
            <a:ext cx="3999900" cy="3416400"/>
          </a:xfrm>
          <a:prstGeom prst="rect">
            <a:avLst/>
          </a:prstGeom>
        </p:spPr>
        <p:txBody>
          <a:bodyPr spcFirstLastPara="1" wrap="square" lIns="91425" tIns="91425" rIns="91425" bIns="91425" anchor="t" anchorCtr="0"/>
          <a:lstStyle>
            <a:lvl1pPr marL="457200" lvl="0" indent="-317500">
              <a:spcBef>
                <a:spcPts val="0"/>
              </a:spcBef>
              <a:spcAft>
                <a:spcPts val="0"/>
              </a:spcAft>
              <a:buSzPts val="1400"/>
              <a:buChar char="●"/>
              <a:defRPr sz="14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sp>
        <p:nvSpPr>
          <p:cNvPr id="24" name="Google Shape;24;p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5"/>
        <p:cNvGrpSpPr/>
        <p:nvPr/>
      </p:nvGrpSpPr>
      <p:grpSpPr>
        <a:xfrm>
          <a:off x="0" y="0"/>
          <a:ext cx="0" cy="0"/>
          <a:chOff x="0" y="0"/>
          <a:chExt cx="0" cy="0"/>
        </a:xfrm>
      </p:grpSpPr>
      <p:sp>
        <p:nvSpPr>
          <p:cNvPr id="26" name="Google Shape;26;p6"/>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7" name="Google Shape;27;p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28"/>
        <p:cNvGrpSpPr/>
        <p:nvPr/>
      </p:nvGrpSpPr>
      <p:grpSpPr>
        <a:xfrm>
          <a:off x="0" y="0"/>
          <a:ext cx="0" cy="0"/>
          <a:chOff x="0" y="0"/>
          <a:chExt cx="0" cy="0"/>
        </a:xfrm>
      </p:grpSpPr>
      <p:sp>
        <p:nvSpPr>
          <p:cNvPr id="29" name="Google Shape;29;p7"/>
          <p:cNvSpPr txBox="1">
            <a:spLocks noGrp="1"/>
          </p:cNvSpPr>
          <p:nvPr>
            <p:ph type="title"/>
          </p:nvPr>
        </p:nvSpPr>
        <p:spPr>
          <a:xfrm>
            <a:off x="311700" y="555600"/>
            <a:ext cx="2808000" cy="755700"/>
          </a:xfrm>
          <a:prstGeom prst="rect">
            <a:avLst/>
          </a:prstGeom>
        </p:spPr>
        <p:txBody>
          <a:bodyPr spcFirstLastPara="1" wrap="square" lIns="91425" tIns="91425" rIns="91425" bIns="91425" anchor="b" anchorCtr="0"/>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a:endParaRPr/>
          </a:p>
        </p:txBody>
      </p:sp>
      <p:sp>
        <p:nvSpPr>
          <p:cNvPr id="30" name="Google Shape;30;p7"/>
          <p:cNvSpPr txBox="1">
            <a:spLocks noGrp="1"/>
          </p:cNvSpPr>
          <p:nvPr>
            <p:ph type="body" idx="1"/>
          </p:nvPr>
        </p:nvSpPr>
        <p:spPr>
          <a:xfrm>
            <a:off x="311700" y="1389600"/>
            <a:ext cx="2808000" cy="3179400"/>
          </a:xfrm>
          <a:prstGeom prst="rect">
            <a:avLst/>
          </a:prstGeom>
        </p:spPr>
        <p:txBody>
          <a:bodyPr spcFirstLastPara="1" wrap="square" lIns="91425" tIns="91425" rIns="91425" bIns="91425" anchor="t" anchorCtr="0"/>
          <a:lstStyle>
            <a:lvl1pPr marL="457200" lvl="0" indent="-304800">
              <a:spcBef>
                <a:spcPts val="0"/>
              </a:spcBef>
              <a:spcAft>
                <a:spcPts val="0"/>
              </a:spcAft>
              <a:buSzPts val="1200"/>
              <a:buChar char="●"/>
              <a:defRPr sz="12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sp>
        <p:nvSpPr>
          <p:cNvPr id="31" name="Google Shape;31;p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32"/>
        <p:cNvGrpSpPr/>
        <p:nvPr/>
      </p:nvGrpSpPr>
      <p:grpSpPr>
        <a:xfrm>
          <a:off x="0" y="0"/>
          <a:ext cx="0" cy="0"/>
          <a:chOff x="0" y="0"/>
          <a:chExt cx="0" cy="0"/>
        </a:xfrm>
      </p:grpSpPr>
      <p:sp>
        <p:nvSpPr>
          <p:cNvPr id="33" name="Google Shape;33;p8"/>
          <p:cNvSpPr txBox="1">
            <a:spLocks noGrp="1"/>
          </p:cNvSpPr>
          <p:nvPr>
            <p:ph type="title"/>
          </p:nvPr>
        </p:nvSpPr>
        <p:spPr>
          <a:xfrm>
            <a:off x="490250" y="450150"/>
            <a:ext cx="6367800" cy="4090800"/>
          </a:xfrm>
          <a:prstGeom prst="rect">
            <a:avLst/>
          </a:prstGeom>
        </p:spPr>
        <p:txBody>
          <a:bodyPr spcFirstLastPara="1" wrap="square" lIns="91425" tIns="91425" rIns="91425" bIns="91425" anchor="ctr" anchorCtr="0"/>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a:endParaRPr/>
          </a:p>
        </p:txBody>
      </p:sp>
      <p:sp>
        <p:nvSpPr>
          <p:cNvPr id="34" name="Google Shape;34;p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37;p9"/>
          <p:cNvSpPr txBox="1">
            <a:spLocks noGrp="1"/>
          </p:cNvSpPr>
          <p:nvPr>
            <p:ph type="title"/>
          </p:nvPr>
        </p:nvSpPr>
        <p:spPr>
          <a:xfrm>
            <a:off x="265500" y="1233175"/>
            <a:ext cx="4045200" cy="1482300"/>
          </a:xfrm>
          <a:prstGeom prst="rect">
            <a:avLst/>
          </a:prstGeom>
        </p:spPr>
        <p:txBody>
          <a:bodyPr spcFirstLastPara="1" wrap="square" lIns="91425" tIns="91425" rIns="91425" bIns="91425" anchor="b" anchorCtr="0"/>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a:endParaRPr/>
          </a:p>
        </p:txBody>
      </p:sp>
      <p:sp>
        <p:nvSpPr>
          <p:cNvPr id="38" name="Google Shape;38;p9"/>
          <p:cNvSpPr txBox="1">
            <a:spLocks noGrp="1"/>
          </p:cNvSpPr>
          <p:nvPr>
            <p:ph type="subTitle" idx="1"/>
          </p:nvPr>
        </p:nvSpPr>
        <p:spPr>
          <a:xfrm>
            <a:off x="265500" y="2803075"/>
            <a:ext cx="4045200" cy="1235100"/>
          </a:xfrm>
          <a:prstGeom prst="rect">
            <a:avLst/>
          </a:prstGeom>
        </p:spPr>
        <p:txBody>
          <a:bodyPr spcFirstLastPara="1" wrap="square" lIns="91425" tIns="91425" rIns="91425" bIns="91425" anchor="t" anchorCtr="0"/>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39" name="Google Shape;39;p9"/>
          <p:cNvSpPr txBox="1">
            <a:spLocks noGrp="1"/>
          </p:cNvSpPr>
          <p:nvPr>
            <p:ph type="body" idx="2"/>
          </p:nvPr>
        </p:nvSpPr>
        <p:spPr>
          <a:xfrm>
            <a:off x="4939500" y="724075"/>
            <a:ext cx="3837000" cy="3695100"/>
          </a:xfrm>
          <a:prstGeom prst="rect">
            <a:avLst/>
          </a:prstGeom>
        </p:spPr>
        <p:txBody>
          <a:bodyPr spcFirstLastPara="1" wrap="square" lIns="91425" tIns="91425" rIns="91425" bIns="91425" anchor="ctr" anchorCtr="0"/>
          <a:lstStyle>
            <a:lvl1pPr marL="457200" lvl="0" indent="-342900">
              <a:spcBef>
                <a:spcPts val="0"/>
              </a:spcBef>
              <a:spcAft>
                <a:spcPts val="0"/>
              </a:spcAft>
              <a:buSzPts val="1800"/>
              <a:buChar char="●"/>
              <a:defRPr/>
            </a:lvl1pPr>
            <a:lvl2pPr marL="914400" lvl="1" indent="-317500">
              <a:spcBef>
                <a:spcPts val="1600"/>
              </a:spcBef>
              <a:spcAft>
                <a:spcPts val="0"/>
              </a:spcAft>
              <a:buSzPts val="1400"/>
              <a:buChar char="○"/>
              <a:defRPr/>
            </a:lvl2pPr>
            <a:lvl3pPr marL="1371600" lvl="2" indent="-317500">
              <a:spcBef>
                <a:spcPts val="1600"/>
              </a:spcBef>
              <a:spcAft>
                <a:spcPts val="0"/>
              </a:spcAft>
              <a:buSzPts val="1400"/>
              <a:buChar char="■"/>
              <a:defRPr/>
            </a:lvl3pPr>
            <a:lvl4pPr marL="1828800" lvl="3" indent="-317500">
              <a:spcBef>
                <a:spcPts val="1600"/>
              </a:spcBef>
              <a:spcAft>
                <a:spcPts val="0"/>
              </a:spcAft>
              <a:buSzPts val="1400"/>
              <a:buChar char="●"/>
              <a:defRPr/>
            </a:lvl4pPr>
            <a:lvl5pPr marL="2286000" lvl="4" indent="-317500">
              <a:spcBef>
                <a:spcPts val="1600"/>
              </a:spcBef>
              <a:spcAft>
                <a:spcPts val="0"/>
              </a:spcAft>
              <a:buSzPts val="1400"/>
              <a:buChar char="○"/>
              <a:defRPr/>
            </a:lvl5pPr>
            <a:lvl6pPr marL="2743200" lvl="5" indent="-317500">
              <a:spcBef>
                <a:spcPts val="1600"/>
              </a:spcBef>
              <a:spcAft>
                <a:spcPts val="0"/>
              </a:spcAft>
              <a:buSzPts val="1400"/>
              <a:buChar char="■"/>
              <a:defRPr/>
            </a:lvl6pPr>
            <a:lvl7pPr marL="3200400" lvl="6" indent="-317500">
              <a:spcBef>
                <a:spcPts val="1600"/>
              </a:spcBef>
              <a:spcAft>
                <a:spcPts val="0"/>
              </a:spcAft>
              <a:buSzPts val="1400"/>
              <a:buChar char="●"/>
              <a:defRPr/>
            </a:lvl7pPr>
            <a:lvl8pPr marL="3657600" lvl="7" indent="-317500">
              <a:spcBef>
                <a:spcPts val="1600"/>
              </a:spcBef>
              <a:spcAft>
                <a:spcPts val="0"/>
              </a:spcAft>
              <a:buSzPts val="1400"/>
              <a:buChar char="○"/>
              <a:defRPr/>
            </a:lvl8pPr>
            <a:lvl9pPr marL="4114800" lvl="8" indent="-317500">
              <a:spcBef>
                <a:spcPts val="1600"/>
              </a:spcBef>
              <a:spcAft>
                <a:spcPts val="1600"/>
              </a:spcAft>
              <a:buSzPts val="1400"/>
              <a:buChar char="■"/>
              <a:defRPr/>
            </a:lvl9pPr>
          </a:lstStyle>
          <a:p>
            <a:endParaRPr/>
          </a:p>
        </p:txBody>
      </p:sp>
      <p:sp>
        <p:nvSpPr>
          <p:cNvPr id="40" name="Google Shape;40;p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1"/>
        <p:cNvGrpSpPr/>
        <p:nvPr/>
      </p:nvGrpSpPr>
      <p:grpSpPr>
        <a:xfrm>
          <a:off x="0" y="0"/>
          <a:ext cx="0" cy="0"/>
          <a:chOff x="0" y="0"/>
          <a:chExt cx="0" cy="0"/>
        </a:xfrm>
      </p:grpSpPr>
      <p:sp>
        <p:nvSpPr>
          <p:cNvPr id="42" name="Google Shape;42;p10"/>
          <p:cNvSpPr txBox="1">
            <a:spLocks noGrp="1"/>
          </p:cNvSpPr>
          <p:nvPr>
            <p:ph type="body" idx="1"/>
          </p:nvPr>
        </p:nvSpPr>
        <p:spPr>
          <a:xfrm>
            <a:off x="311700" y="4230575"/>
            <a:ext cx="5998800" cy="605100"/>
          </a:xfrm>
          <a:prstGeom prst="rect">
            <a:avLst/>
          </a:prstGeom>
        </p:spPr>
        <p:txBody>
          <a:bodyPr spcFirstLastPara="1" wrap="square" lIns="91425" tIns="91425" rIns="91425" bIns="91425" anchor="ctr" anchorCtr="0"/>
          <a:lstStyle>
            <a:lvl1pPr marL="457200" lvl="0" indent="-228600">
              <a:lnSpc>
                <a:spcPct val="100000"/>
              </a:lnSpc>
              <a:spcBef>
                <a:spcPts val="0"/>
              </a:spcBef>
              <a:spcAft>
                <a:spcPts val="0"/>
              </a:spcAft>
              <a:buSzPts val="1800"/>
              <a:buNone/>
              <a:defRPr/>
            </a:lvl1pPr>
          </a:lstStyle>
          <a:p>
            <a:endParaRPr/>
          </a:p>
        </p:txBody>
      </p:sp>
      <p:sp>
        <p:nvSpPr>
          <p:cNvPr id="43" name="Google Shape;43;p1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lstStyle>
            <a:lvl1pPr marL="457200" lvl="0" indent="-342900">
              <a:lnSpc>
                <a:spcPct val="115000"/>
              </a:lnSpc>
              <a:spcBef>
                <a:spcPts val="0"/>
              </a:spcBef>
              <a:spcAft>
                <a:spcPts val="0"/>
              </a:spcAft>
              <a:buClr>
                <a:schemeClr val="dk2"/>
              </a:buClr>
              <a:buSzPts val="1800"/>
              <a:buChar char="●"/>
              <a:defRPr sz="1800">
                <a:solidFill>
                  <a:schemeClr val="dk2"/>
                </a:solidFill>
              </a:defRPr>
            </a:lvl1pPr>
            <a:lvl2pPr marL="914400" lvl="1" indent="-317500">
              <a:lnSpc>
                <a:spcPct val="115000"/>
              </a:lnSpc>
              <a:spcBef>
                <a:spcPts val="1600"/>
              </a:spcBef>
              <a:spcAft>
                <a:spcPts val="0"/>
              </a:spcAft>
              <a:buClr>
                <a:schemeClr val="dk2"/>
              </a:buClr>
              <a:buSzPts val="1400"/>
              <a:buChar char="○"/>
              <a:defRPr>
                <a:solidFill>
                  <a:schemeClr val="dk2"/>
                </a:solidFill>
              </a:defRPr>
            </a:lvl2pPr>
            <a:lvl3pPr marL="1371600" lvl="2" indent="-317500">
              <a:lnSpc>
                <a:spcPct val="115000"/>
              </a:lnSpc>
              <a:spcBef>
                <a:spcPts val="1600"/>
              </a:spcBef>
              <a:spcAft>
                <a:spcPts val="0"/>
              </a:spcAft>
              <a:buClr>
                <a:schemeClr val="dk2"/>
              </a:buClr>
              <a:buSzPts val="1400"/>
              <a:buChar char="■"/>
              <a:defRPr>
                <a:solidFill>
                  <a:schemeClr val="dk2"/>
                </a:solidFill>
              </a:defRPr>
            </a:lvl3pPr>
            <a:lvl4pPr marL="1828800" lvl="3" indent="-317500">
              <a:lnSpc>
                <a:spcPct val="115000"/>
              </a:lnSpc>
              <a:spcBef>
                <a:spcPts val="1600"/>
              </a:spcBef>
              <a:spcAft>
                <a:spcPts val="0"/>
              </a:spcAft>
              <a:buClr>
                <a:schemeClr val="dk2"/>
              </a:buClr>
              <a:buSzPts val="1400"/>
              <a:buChar char="●"/>
              <a:defRPr>
                <a:solidFill>
                  <a:schemeClr val="dk2"/>
                </a:solidFill>
              </a:defRPr>
            </a:lvl4pPr>
            <a:lvl5pPr marL="2286000" lvl="4" indent="-317500">
              <a:lnSpc>
                <a:spcPct val="115000"/>
              </a:lnSpc>
              <a:spcBef>
                <a:spcPts val="1600"/>
              </a:spcBef>
              <a:spcAft>
                <a:spcPts val="0"/>
              </a:spcAft>
              <a:buClr>
                <a:schemeClr val="dk2"/>
              </a:buClr>
              <a:buSzPts val="1400"/>
              <a:buChar char="○"/>
              <a:defRPr>
                <a:solidFill>
                  <a:schemeClr val="dk2"/>
                </a:solidFill>
              </a:defRPr>
            </a:lvl5pPr>
            <a:lvl6pPr marL="2743200" lvl="5" indent="-317500">
              <a:lnSpc>
                <a:spcPct val="115000"/>
              </a:lnSpc>
              <a:spcBef>
                <a:spcPts val="1600"/>
              </a:spcBef>
              <a:spcAft>
                <a:spcPts val="0"/>
              </a:spcAft>
              <a:buClr>
                <a:schemeClr val="dk2"/>
              </a:buClr>
              <a:buSzPts val="1400"/>
              <a:buChar char="■"/>
              <a:defRPr>
                <a:solidFill>
                  <a:schemeClr val="dk2"/>
                </a:solidFill>
              </a:defRPr>
            </a:lvl6pPr>
            <a:lvl7pPr marL="3200400" lvl="6" indent="-317500">
              <a:lnSpc>
                <a:spcPct val="115000"/>
              </a:lnSpc>
              <a:spcBef>
                <a:spcPts val="1600"/>
              </a:spcBef>
              <a:spcAft>
                <a:spcPts val="0"/>
              </a:spcAft>
              <a:buClr>
                <a:schemeClr val="dk2"/>
              </a:buClr>
              <a:buSzPts val="1400"/>
              <a:buChar char="●"/>
              <a:defRPr>
                <a:solidFill>
                  <a:schemeClr val="dk2"/>
                </a:solidFill>
              </a:defRPr>
            </a:lvl7pPr>
            <a:lvl8pPr marL="3657600" lvl="7" indent="-317500">
              <a:lnSpc>
                <a:spcPct val="115000"/>
              </a:lnSpc>
              <a:spcBef>
                <a:spcPts val="1600"/>
              </a:spcBef>
              <a:spcAft>
                <a:spcPts val="0"/>
              </a:spcAft>
              <a:buClr>
                <a:schemeClr val="dk2"/>
              </a:buClr>
              <a:buSzPts val="1400"/>
              <a:buChar char="○"/>
              <a:defRPr>
                <a:solidFill>
                  <a:schemeClr val="dk2"/>
                </a:solidFill>
              </a:defRPr>
            </a:lvl8pPr>
            <a:lvl9pPr marL="4114800" lvl="8" indent="-317500">
              <a:lnSpc>
                <a:spcPct val="115000"/>
              </a:lnSpc>
              <a:spcBef>
                <a:spcPts val="1600"/>
              </a:spcBef>
              <a:spcAft>
                <a:spcPts val="1600"/>
              </a:spcAft>
              <a:buClr>
                <a:schemeClr val="dk2"/>
              </a:buClr>
              <a:buSzPts val="1400"/>
              <a:buChar char="■"/>
              <a:defRPr>
                <a:solidFill>
                  <a:schemeClr val="dk2"/>
                </a:solidFill>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marL="0" lvl="0" indent="0" algn="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 id="2147483661" r:id="rId14"/>
    <p:sldLayoutId id="2147483662" r:id="rId15"/>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creativecommons.org/licenses/by/4.0/"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1.png"/></Relationships>
</file>

<file path=ppt/slides/_rels/slide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6.xml"/><Relationship Id="rId1" Type="http://schemas.openxmlformats.org/officeDocument/2006/relationships/slideLayout" Target="../slideLayouts/slideLayout11.xml"/></Relationships>
</file>

<file path=ppt/slides/_rels/slide1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7.xml"/><Relationship Id="rId1" Type="http://schemas.openxmlformats.org/officeDocument/2006/relationships/slideLayout" Target="../slideLayouts/slideLayout11.xml"/></Relationships>
</file>

<file path=ppt/slides/_rels/slide18.xml.rels><?xml version="1.0" encoding="UTF-8" standalone="yes"?>
<Relationships xmlns="http://schemas.openxmlformats.org/package/2006/relationships"><Relationship Id="rId3" Type="http://schemas.openxmlformats.org/officeDocument/2006/relationships/hyperlink" Target="https://tippingpoint.org/povertylineprices/index.html#3" TargetMode="External"/><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5.xml"/><Relationship Id="rId1" Type="http://schemas.openxmlformats.org/officeDocument/2006/relationships/slideLayout" Target="../slideLayouts/slideLayout14.xml"/></Relationships>
</file>

<file path=ppt/slides/_rels/slide6.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6.xml"/><Relationship Id="rId1" Type="http://schemas.openxmlformats.org/officeDocument/2006/relationships/slideLayout" Target="../slideLayouts/slideLayout14.xml"/></Relationships>
</file>

<file path=ppt/slides/_rels/slide7.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7.xml"/><Relationship Id="rId1" Type="http://schemas.openxmlformats.org/officeDocument/2006/relationships/slideLayout" Target="../slideLayouts/slideLayout15.xml"/><Relationship Id="rId4" Type="http://schemas.openxmlformats.org/officeDocument/2006/relationships/image" Target="../media/image4.pn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77"/>
        <p:cNvGrpSpPr/>
        <p:nvPr/>
      </p:nvGrpSpPr>
      <p:grpSpPr>
        <a:xfrm>
          <a:off x="0" y="0"/>
          <a:ext cx="0" cy="0"/>
          <a:chOff x="0" y="0"/>
          <a:chExt cx="0" cy="0"/>
        </a:xfrm>
      </p:grpSpPr>
      <p:sp>
        <p:nvSpPr>
          <p:cNvPr id="78" name="Google Shape;78;p17"/>
          <p:cNvSpPr txBox="1">
            <a:spLocks noGrp="1"/>
          </p:cNvSpPr>
          <p:nvPr>
            <p:ph type="ctrTitle"/>
          </p:nvPr>
        </p:nvSpPr>
        <p:spPr>
          <a:xfrm>
            <a:off x="311700" y="745067"/>
            <a:ext cx="8520600" cy="720972"/>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dirty="0"/>
              <a:t>Social Class and OER</a:t>
            </a:r>
            <a:endParaRPr dirty="0"/>
          </a:p>
        </p:txBody>
      </p:sp>
      <p:sp>
        <p:nvSpPr>
          <p:cNvPr id="79" name="Google Shape;79;p17"/>
          <p:cNvSpPr txBox="1">
            <a:spLocks noGrp="1"/>
          </p:cNvSpPr>
          <p:nvPr>
            <p:ph type="subTitle" idx="1"/>
          </p:nvPr>
        </p:nvSpPr>
        <p:spPr>
          <a:xfrm>
            <a:off x="253125" y="1322189"/>
            <a:ext cx="8520600" cy="2631742"/>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sz="2000" b="1" dirty="0">
                <a:solidFill>
                  <a:srgbClr val="000000"/>
                </a:solidFill>
              </a:rPr>
              <a:t>Elizabeth Siler</a:t>
            </a:r>
            <a:r>
              <a:rPr lang="en" sz="2000" dirty="0">
                <a:solidFill>
                  <a:srgbClr val="000000"/>
                </a:solidFill>
              </a:rPr>
              <a:t>, Associate Professor, Business Administration and Economics Department, Worcester State University</a:t>
            </a:r>
            <a:endParaRPr sz="2000" dirty="0">
              <a:solidFill>
                <a:srgbClr val="000000"/>
              </a:solidFill>
            </a:endParaRPr>
          </a:p>
          <a:p>
            <a:pPr marL="0" lvl="0" indent="0" algn="ctr" rtl="0">
              <a:spcBef>
                <a:spcPts val="1000"/>
              </a:spcBef>
              <a:spcAft>
                <a:spcPts val="0"/>
              </a:spcAft>
              <a:buNone/>
            </a:pPr>
            <a:r>
              <a:rPr lang="en" sz="2000" b="1" dirty="0">
                <a:solidFill>
                  <a:srgbClr val="000000"/>
                </a:solidFill>
              </a:rPr>
              <a:t>Angela </a:t>
            </a:r>
            <a:r>
              <a:rPr lang="en" sz="2000" b="1" dirty="0" err="1">
                <a:solidFill>
                  <a:srgbClr val="000000"/>
                </a:solidFill>
              </a:rPr>
              <a:t>Quitadamo</a:t>
            </a:r>
            <a:r>
              <a:rPr lang="en" sz="2000" dirty="0">
                <a:solidFill>
                  <a:srgbClr val="000000"/>
                </a:solidFill>
              </a:rPr>
              <a:t>, Assistant Dean, Academic Student Success, </a:t>
            </a:r>
            <a:br>
              <a:rPr lang="en" sz="2000" dirty="0">
                <a:solidFill>
                  <a:srgbClr val="000000"/>
                </a:solidFill>
              </a:rPr>
            </a:br>
            <a:r>
              <a:rPr lang="en" sz="2000" dirty="0">
                <a:solidFill>
                  <a:srgbClr val="000000"/>
                </a:solidFill>
              </a:rPr>
              <a:t>Mount Wachusett Community College</a:t>
            </a:r>
            <a:endParaRPr sz="2000" dirty="0">
              <a:solidFill>
                <a:srgbClr val="000000"/>
              </a:solidFill>
            </a:endParaRPr>
          </a:p>
          <a:p>
            <a:pPr marL="0" lvl="0" indent="0" algn="ctr" rtl="0">
              <a:spcBef>
                <a:spcPts val="1000"/>
              </a:spcBef>
              <a:spcAft>
                <a:spcPts val="0"/>
              </a:spcAft>
              <a:buNone/>
            </a:pPr>
            <a:r>
              <a:rPr lang="en" sz="2000" b="1" dirty="0">
                <a:solidFill>
                  <a:srgbClr val="000000"/>
                </a:solidFill>
              </a:rPr>
              <a:t>Vicki </a:t>
            </a:r>
            <a:r>
              <a:rPr lang="en" sz="2000" b="1" dirty="0" err="1">
                <a:solidFill>
                  <a:srgbClr val="000000"/>
                </a:solidFill>
              </a:rPr>
              <a:t>Gruzynski</a:t>
            </a:r>
            <a:r>
              <a:rPr lang="en" sz="2000" dirty="0">
                <a:solidFill>
                  <a:srgbClr val="000000"/>
                </a:solidFill>
              </a:rPr>
              <a:t>, Teaching and Learning Librarian, </a:t>
            </a:r>
            <a:br>
              <a:rPr lang="en" sz="2000" dirty="0">
                <a:solidFill>
                  <a:srgbClr val="000000"/>
                </a:solidFill>
              </a:rPr>
            </a:br>
            <a:r>
              <a:rPr lang="en" sz="2000" dirty="0">
                <a:solidFill>
                  <a:srgbClr val="000000"/>
                </a:solidFill>
              </a:rPr>
              <a:t>Worcester State University</a:t>
            </a:r>
            <a:endParaRPr sz="2000" dirty="0">
              <a:solidFill>
                <a:srgbClr val="000000"/>
              </a:solidFill>
            </a:endParaRPr>
          </a:p>
          <a:p>
            <a:pPr marL="0" lvl="0" indent="0" algn="ctr" rtl="0">
              <a:spcBef>
                <a:spcPts val="1000"/>
              </a:spcBef>
              <a:spcAft>
                <a:spcPts val="1000"/>
              </a:spcAft>
              <a:buNone/>
            </a:pPr>
            <a:r>
              <a:rPr lang="en" sz="1800" dirty="0"/>
              <a:t>Presented at the Northeast OER Summit, May 22, 2019, Amherst MA</a:t>
            </a:r>
            <a:endParaRPr sz="1800" dirty="0"/>
          </a:p>
        </p:txBody>
      </p:sp>
      <p:sp>
        <p:nvSpPr>
          <p:cNvPr id="2" name="Rectangle 1">
            <a:extLst>
              <a:ext uri="{FF2B5EF4-FFF2-40B4-BE49-F238E27FC236}">
                <a16:creationId xmlns:a16="http://schemas.microsoft.com/office/drawing/2014/main" id="{F21EFE03-1AB1-CE4B-A433-A02F9DC447C8}"/>
              </a:ext>
            </a:extLst>
          </p:cNvPr>
          <p:cNvSpPr>
            <a:spLocks noChangeArrowheads="1"/>
          </p:cNvSpPr>
          <p:nvPr/>
        </p:nvSpPr>
        <p:spPr bwMode="auto">
          <a:xfrm>
            <a:off x="0" y="4563533"/>
            <a:ext cx="9144000" cy="0"/>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marL="457200" eaLnBrk="0" fontAlgn="base" hangingPunct="0">
              <a:spcBef>
                <a:spcPct val="0"/>
              </a:spcBef>
              <a:spcAft>
                <a:spcPct val="0"/>
              </a:spcAft>
              <a:defRPr>
                <a:solidFill>
                  <a:schemeClr val="tx1"/>
                </a:solidFill>
                <a:latin typeface="Arial" panose="020B0604020202020204" pitchFamily="34" charset="0"/>
              </a:defRPr>
            </a:lvl2pPr>
            <a:lvl3pPr marL="914400" eaLnBrk="0" fontAlgn="base" hangingPunct="0">
              <a:spcBef>
                <a:spcPct val="0"/>
              </a:spcBef>
              <a:spcAft>
                <a:spcPct val="0"/>
              </a:spcAft>
              <a:defRPr>
                <a:solidFill>
                  <a:schemeClr val="tx1"/>
                </a:solidFill>
                <a:latin typeface="Arial" panose="020B0604020202020204" pitchFamily="34" charset="0"/>
              </a:defRPr>
            </a:lvl3pPr>
            <a:lvl4pPr marL="1371600" eaLnBrk="0" fontAlgn="base" hangingPunct="0">
              <a:spcBef>
                <a:spcPct val="0"/>
              </a:spcBef>
              <a:spcAft>
                <a:spcPct val="0"/>
              </a:spcAft>
              <a:defRPr>
                <a:solidFill>
                  <a:schemeClr val="tx1"/>
                </a:solidFill>
                <a:latin typeface="Arial" panose="020B0604020202020204" pitchFamily="34" charset="0"/>
              </a:defRPr>
            </a:lvl4pPr>
            <a:lvl5pPr marL="1828800" eaLnBrk="0" fontAlgn="base" hangingPunct="0">
              <a:spcBef>
                <a:spcPct val="0"/>
              </a:spcBef>
              <a:spcAft>
                <a:spcPct val="0"/>
              </a:spcAft>
              <a:defRPr>
                <a:solidFill>
                  <a:schemeClr val="tx1"/>
                </a:solidFill>
                <a:latin typeface="Arial" panose="020B0604020202020204" pitchFamily="34" charset="0"/>
              </a:defRPr>
            </a:lvl5pPr>
            <a:lvl6pPr marL="2286000" eaLnBrk="0" fontAlgn="base" hangingPunct="0">
              <a:spcBef>
                <a:spcPct val="0"/>
              </a:spcBef>
              <a:spcAft>
                <a:spcPct val="0"/>
              </a:spcAft>
              <a:defRPr>
                <a:solidFill>
                  <a:schemeClr val="tx1"/>
                </a:solidFill>
                <a:latin typeface="Arial" panose="020B0604020202020204" pitchFamily="34" charset="0"/>
              </a:defRPr>
            </a:lvl6pPr>
            <a:lvl7pPr marL="2743200" eaLnBrk="0" fontAlgn="base" hangingPunct="0">
              <a:spcBef>
                <a:spcPct val="0"/>
              </a:spcBef>
              <a:spcAft>
                <a:spcPct val="0"/>
              </a:spcAft>
              <a:defRPr>
                <a:solidFill>
                  <a:schemeClr val="tx1"/>
                </a:solidFill>
                <a:latin typeface="Arial" panose="020B0604020202020204" pitchFamily="34" charset="0"/>
              </a:defRPr>
            </a:lvl7pPr>
            <a:lvl8pPr marL="3200400" eaLnBrk="0" fontAlgn="base" hangingPunct="0">
              <a:spcBef>
                <a:spcPct val="0"/>
              </a:spcBef>
              <a:spcAft>
                <a:spcPct val="0"/>
              </a:spcAft>
              <a:defRPr>
                <a:solidFill>
                  <a:schemeClr val="tx1"/>
                </a:solidFill>
                <a:latin typeface="Arial" panose="020B0604020202020204" pitchFamily="34" charset="0"/>
              </a:defRPr>
            </a:lvl8pPr>
            <a:lvl9pPr marL="36576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en-US" sz="1400" b="0" i="0" u="none" strike="noStrike" cap="none" normalizeH="0" baseline="0" dirty="0">
                <a:ln>
                  <a:noFill/>
                </a:ln>
                <a:solidFill>
                  <a:srgbClr val="049CCF"/>
                </a:solidFill>
                <a:effectLst/>
                <a:latin typeface="Source Sans Pro" panose="020B0503030403020204" pitchFamily="34" charset="77"/>
                <a:hlinkClick r:id="rId3"/>
              </a:rPr>
              <a:t>  </a:t>
            </a:r>
            <a:br>
              <a:rPr kumimoji="0" lang="en-US" altLang="en-US" sz="2400" b="0" i="0" u="none" strike="noStrike" cap="none" normalizeH="0" baseline="0" dirty="0">
                <a:ln>
                  <a:noFill/>
                </a:ln>
                <a:solidFill>
                  <a:schemeClr val="tx1"/>
                </a:solidFill>
                <a:effectLst/>
              </a:rPr>
            </a:br>
            <a:r>
              <a:rPr kumimoji="0" lang="en-US" altLang="en-US" sz="1400" b="0" i="0" u="none" strike="noStrike" cap="none" normalizeH="0" baseline="0" dirty="0">
                <a:ln>
                  <a:noFill/>
                </a:ln>
                <a:solidFill>
                  <a:srgbClr val="464646"/>
                </a:solidFill>
                <a:effectLst/>
                <a:latin typeface="Source Sans Pro" panose="020B0503030403020204" pitchFamily="34" charset="77"/>
              </a:rPr>
              <a:t>This work is licensed under a </a:t>
            </a:r>
            <a:r>
              <a:rPr kumimoji="0" lang="en-US" altLang="en-US" sz="1400" b="0" i="0" u="none" strike="noStrike" cap="none" normalizeH="0" baseline="0" dirty="0">
                <a:ln>
                  <a:noFill/>
                </a:ln>
                <a:solidFill>
                  <a:srgbClr val="049CCF"/>
                </a:solidFill>
                <a:effectLst/>
                <a:latin typeface="Source Sans Pro" panose="020B0503030403020204" pitchFamily="34" charset="77"/>
                <a:hlinkClick r:id="rId3"/>
              </a:rPr>
              <a:t>Creative Commons Attribution 4.0 International License</a:t>
            </a:r>
            <a:r>
              <a:rPr kumimoji="0" lang="en-US" altLang="en-US" sz="1400" b="0" i="0" u="none" strike="noStrike" cap="none" normalizeH="0" baseline="0" dirty="0">
                <a:ln>
                  <a:noFill/>
                </a:ln>
                <a:solidFill>
                  <a:srgbClr val="464646"/>
                </a:solidFill>
                <a:effectLst/>
                <a:latin typeface="Source Sans Pro" panose="020B0503030403020204" pitchFamily="34" charset="77"/>
              </a:rPr>
              <a:t>.</a:t>
            </a:r>
            <a:endParaRPr kumimoji="0" lang="en-US" altLang="en-US" sz="1400" b="0" i="0" u="none" strike="noStrike" cap="none" normalizeH="0" baseline="0" dirty="0">
              <a:ln>
                <a:noFill/>
              </a:ln>
              <a:solidFill>
                <a:srgbClr val="049CCF"/>
              </a:solidFill>
              <a:effectLst/>
              <a:latin typeface="Source Sans Pro" panose="020B0503030403020204" pitchFamily="34" charset="77"/>
            </a:endParaRPr>
          </a:p>
        </p:txBody>
      </p:sp>
      <p:pic>
        <p:nvPicPr>
          <p:cNvPr id="1026" name="Picture 2" descr="Creative Commons License">
            <a:hlinkClick r:id="rId3"/>
            <a:extLst>
              <a:ext uri="{FF2B5EF4-FFF2-40B4-BE49-F238E27FC236}">
                <a16:creationId xmlns:a16="http://schemas.microsoft.com/office/drawing/2014/main" id="{0FB338EE-A4BA-434D-8DE1-1A19C0883AE2}"/>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954625" y="4105275"/>
            <a:ext cx="1117600" cy="3937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49"/>
        <p:cNvGrpSpPr/>
        <p:nvPr/>
      </p:nvGrpSpPr>
      <p:grpSpPr>
        <a:xfrm>
          <a:off x="0" y="0"/>
          <a:ext cx="0" cy="0"/>
          <a:chOff x="0" y="0"/>
          <a:chExt cx="0" cy="0"/>
        </a:xfrm>
      </p:grpSpPr>
      <p:pic>
        <p:nvPicPr>
          <p:cNvPr id="150" name="Google Shape;150;p26" descr="https://lh4.googleusercontent.com/XZKHpk7jyKp1gBgTZw-Byldlyp-6cdAfsfdrM3nQpg3uKaukcPVzA-gMTkOXR6t-wY9QhkG5UCW84tk54f2uGOQBO41c5RjaZAPPmcYlvhutxRVL4OQCYOGxW3ux_IRnBv-eVIynuJ4"/>
          <p:cNvPicPr preferRelativeResize="0"/>
          <p:nvPr/>
        </p:nvPicPr>
        <p:blipFill rotWithShape="1">
          <a:blip r:embed="rId3">
            <a:alphaModFix/>
          </a:blip>
          <a:srcRect/>
          <a:stretch/>
        </p:blipFill>
        <p:spPr>
          <a:xfrm>
            <a:off x="1014413" y="-1"/>
            <a:ext cx="7115175" cy="5143501"/>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54"/>
        <p:cNvGrpSpPr/>
        <p:nvPr/>
      </p:nvGrpSpPr>
      <p:grpSpPr>
        <a:xfrm>
          <a:off x="0" y="0"/>
          <a:ext cx="0" cy="0"/>
          <a:chOff x="0" y="0"/>
          <a:chExt cx="0" cy="0"/>
        </a:xfrm>
      </p:grpSpPr>
      <p:sp>
        <p:nvSpPr>
          <p:cNvPr id="155" name="Google Shape;155;p27"/>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Administration Perspective </a:t>
            </a:r>
            <a:endParaRPr/>
          </a:p>
        </p:txBody>
      </p:sp>
      <p:sp>
        <p:nvSpPr>
          <p:cNvPr id="156" name="Google Shape;156;p27"/>
          <p:cNvSpPr txBox="1">
            <a:spLocks noGrp="1"/>
          </p:cNvSpPr>
          <p:nvPr>
            <p:ph type="body" idx="1"/>
          </p:nvPr>
        </p:nvSpPr>
        <p:spPr>
          <a:xfrm>
            <a:off x="311700" y="1152475"/>
            <a:ext cx="8520600" cy="3658800"/>
          </a:xfrm>
          <a:prstGeom prst="rect">
            <a:avLst/>
          </a:prstGeom>
        </p:spPr>
        <p:txBody>
          <a:bodyPr spcFirstLastPara="1" wrap="square" lIns="91425" tIns="91425" rIns="91425" bIns="91425" anchor="t" anchorCtr="0">
            <a:noAutofit/>
          </a:bodyPr>
          <a:lstStyle/>
          <a:p>
            <a:pPr marL="457200" lvl="0" indent="-317500" algn="l" rtl="0">
              <a:spcBef>
                <a:spcPts val="0"/>
              </a:spcBef>
              <a:spcAft>
                <a:spcPts val="0"/>
              </a:spcAft>
              <a:buClr>
                <a:schemeClr val="dk1"/>
              </a:buClr>
              <a:buSzPts val="1400"/>
              <a:buChar char="■"/>
            </a:pPr>
            <a:r>
              <a:rPr lang="en">
                <a:solidFill>
                  <a:schemeClr val="dk1"/>
                </a:solidFill>
              </a:rPr>
              <a:t>From an enrollment perspective, we know when there are multiple sections of the same course, OER sections typically fill first </a:t>
            </a:r>
            <a:endParaRPr>
              <a:solidFill>
                <a:schemeClr val="dk1"/>
              </a:solidFill>
            </a:endParaRPr>
          </a:p>
          <a:p>
            <a:pPr marL="457200" lvl="0" indent="-317500" algn="l" rtl="0">
              <a:spcBef>
                <a:spcPts val="0"/>
              </a:spcBef>
              <a:spcAft>
                <a:spcPts val="0"/>
              </a:spcAft>
              <a:buClr>
                <a:schemeClr val="dk1"/>
              </a:buClr>
              <a:buSzPts val="1400"/>
              <a:buChar char="■"/>
            </a:pPr>
            <a:r>
              <a:rPr lang="en">
                <a:solidFill>
                  <a:schemeClr val="dk1"/>
                </a:solidFill>
              </a:rPr>
              <a:t>Students sometimes choose courses based solely on book prices </a:t>
            </a:r>
            <a:endParaRPr>
              <a:solidFill>
                <a:schemeClr val="dk1"/>
              </a:solidFill>
            </a:endParaRPr>
          </a:p>
          <a:p>
            <a:pPr marL="457200" lvl="0" indent="-317500" algn="l" rtl="0">
              <a:spcBef>
                <a:spcPts val="0"/>
              </a:spcBef>
              <a:spcAft>
                <a:spcPts val="0"/>
              </a:spcAft>
              <a:buClr>
                <a:schemeClr val="dk1"/>
              </a:buClr>
              <a:buSzPts val="1400"/>
              <a:buChar char="■"/>
            </a:pPr>
            <a:r>
              <a:rPr lang="en">
                <a:solidFill>
                  <a:schemeClr val="dk1"/>
                </a:solidFill>
              </a:rPr>
              <a:t>Using OER can contribute to transparency in college costs</a:t>
            </a:r>
            <a:endParaRPr>
              <a:solidFill>
                <a:schemeClr val="dk1"/>
              </a:solidFill>
            </a:endParaRPr>
          </a:p>
          <a:p>
            <a:pPr marL="457200" lvl="0" indent="-317500" algn="l" rtl="0">
              <a:spcBef>
                <a:spcPts val="0"/>
              </a:spcBef>
              <a:spcAft>
                <a:spcPts val="0"/>
              </a:spcAft>
              <a:buClr>
                <a:schemeClr val="dk1"/>
              </a:buClr>
              <a:buSzPts val="1400"/>
              <a:buChar char="■"/>
            </a:pPr>
            <a:r>
              <a:rPr lang="en">
                <a:solidFill>
                  <a:schemeClr val="dk1"/>
                </a:solidFill>
              </a:rPr>
              <a:t>Access to materials increases GPAs.  More students with good academic standing and thus avoid SAP issues and the costs associated with non-completion</a:t>
            </a:r>
            <a:endParaRPr>
              <a:solidFill>
                <a:schemeClr val="dk1"/>
              </a:solidFill>
            </a:endParaRPr>
          </a:p>
          <a:p>
            <a:pPr marL="457200" lvl="0" indent="-317500" algn="l" rtl="0">
              <a:spcBef>
                <a:spcPts val="0"/>
              </a:spcBef>
              <a:spcAft>
                <a:spcPts val="0"/>
              </a:spcAft>
              <a:buClr>
                <a:schemeClr val="dk1"/>
              </a:buClr>
              <a:buSzPts val="1400"/>
              <a:buChar char="■"/>
            </a:pPr>
            <a:r>
              <a:rPr lang="en">
                <a:solidFill>
                  <a:schemeClr val="dk1"/>
                </a:solidFill>
              </a:rPr>
              <a:t>Classroom climate: OER promotes an inclusive and engaging classroom climate because all students have the materials. </a:t>
            </a:r>
            <a:r>
              <a:rPr lang="en">
                <a:solidFill>
                  <a:srgbClr val="000000"/>
                </a:solidFill>
              </a:rPr>
              <a:t> </a:t>
            </a:r>
            <a:endParaRPr>
              <a:solidFill>
                <a:srgbClr val="000000"/>
              </a:solidFill>
            </a:endParaRPr>
          </a:p>
          <a:p>
            <a:pPr marL="457200" lvl="0" indent="-317500" algn="l" rtl="0">
              <a:spcBef>
                <a:spcPts val="0"/>
              </a:spcBef>
              <a:spcAft>
                <a:spcPts val="0"/>
              </a:spcAft>
              <a:buClr>
                <a:srgbClr val="000000"/>
              </a:buClr>
              <a:buSzPts val="1400"/>
              <a:buChar char="■"/>
            </a:pPr>
            <a:r>
              <a:rPr lang="en">
                <a:solidFill>
                  <a:srgbClr val="000000"/>
                </a:solidFill>
              </a:rPr>
              <a:t>OER can build immediate instructor credibility with students.  It’s an unspoken choice that acknowledges economic hardships being navigated by students.</a:t>
            </a:r>
            <a:endParaRPr>
              <a:solidFill>
                <a:srgbClr val="000000"/>
              </a:solidFill>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60"/>
        <p:cNvGrpSpPr/>
        <p:nvPr/>
      </p:nvGrpSpPr>
      <p:grpSpPr>
        <a:xfrm>
          <a:off x="0" y="0"/>
          <a:ext cx="0" cy="0"/>
          <a:chOff x="0" y="0"/>
          <a:chExt cx="0" cy="0"/>
        </a:xfrm>
      </p:grpSpPr>
      <p:sp>
        <p:nvSpPr>
          <p:cNvPr id="161" name="Google Shape;161;p28"/>
          <p:cNvSpPr txBox="1">
            <a:spLocks noGrp="1"/>
          </p:cNvSpPr>
          <p:nvPr>
            <p:ph type="title"/>
          </p:nvPr>
        </p:nvSpPr>
        <p:spPr>
          <a:xfrm>
            <a:off x="311700" y="407375"/>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Social Class Problems that OER Does Not Address </a:t>
            </a:r>
            <a:endParaRPr/>
          </a:p>
        </p:txBody>
      </p:sp>
      <p:sp>
        <p:nvSpPr>
          <p:cNvPr id="162" name="Google Shape;162;p28"/>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Autofit/>
          </a:bodyPr>
          <a:lstStyle/>
          <a:p>
            <a:pPr marL="457200" lvl="0" indent="-317500" algn="l" rtl="0">
              <a:spcBef>
                <a:spcPts val="0"/>
              </a:spcBef>
              <a:spcAft>
                <a:spcPts val="0"/>
              </a:spcAft>
              <a:buClr>
                <a:srgbClr val="000000"/>
              </a:buClr>
              <a:buSzPts val="1400"/>
              <a:buChar char="■"/>
            </a:pPr>
            <a:r>
              <a:rPr lang="en">
                <a:solidFill>
                  <a:srgbClr val="000000"/>
                </a:solidFill>
              </a:rPr>
              <a:t>When students can’t afford the textbook, often they come to the library looking for help and alternatives</a:t>
            </a:r>
            <a:endParaRPr>
              <a:solidFill>
                <a:srgbClr val="000000"/>
              </a:solidFill>
            </a:endParaRPr>
          </a:p>
          <a:p>
            <a:pPr marL="457200" lvl="0" indent="-317500" algn="l" rtl="0">
              <a:spcBef>
                <a:spcPts val="0"/>
              </a:spcBef>
              <a:spcAft>
                <a:spcPts val="0"/>
              </a:spcAft>
              <a:buClr>
                <a:srgbClr val="000000"/>
              </a:buClr>
              <a:buSzPts val="1400"/>
              <a:buChar char="■"/>
            </a:pPr>
            <a:r>
              <a:rPr lang="en">
                <a:solidFill>
                  <a:srgbClr val="000000"/>
                </a:solidFill>
              </a:rPr>
              <a:t>Our students still have a million jobs and limited time to do their homework</a:t>
            </a:r>
            <a:endParaRPr>
              <a:solidFill>
                <a:srgbClr val="000000"/>
              </a:solidFill>
            </a:endParaRPr>
          </a:p>
          <a:p>
            <a:pPr marL="457200" lvl="0" indent="-317500" algn="l" rtl="0">
              <a:spcBef>
                <a:spcPts val="0"/>
              </a:spcBef>
              <a:spcAft>
                <a:spcPts val="0"/>
              </a:spcAft>
              <a:buClr>
                <a:srgbClr val="000000"/>
              </a:buClr>
              <a:buSzPts val="1400"/>
              <a:buChar char="■"/>
            </a:pPr>
            <a:r>
              <a:rPr lang="en">
                <a:solidFill>
                  <a:srgbClr val="000000"/>
                </a:solidFill>
              </a:rPr>
              <a:t>Students who live at home (or nearby) will still have expectations from their family that do not necessarily align with “school comes first”  </a:t>
            </a:r>
            <a:endParaRPr>
              <a:solidFill>
                <a:srgbClr val="000000"/>
              </a:solidFill>
            </a:endParaRPr>
          </a:p>
          <a:p>
            <a:pPr marL="457200" lvl="0" indent="-317500" algn="l" rtl="0">
              <a:spcBef>
                <a:spcPts val="0"/>
              </a:spcBef>
              <a:spcAft>
                <a:spcPts val="0"/>
              </a:spcAft>
              <a:buClr>
                <a:srgbClr val="000000"/>
              </a:buClr>
              <a:buSzPts val="1400"/>
              <a:buChar char="■"/>
            </a:pPr>
            <a:r>
              <a:rPr lang="en">
                <a:solidFill>
                  <a:srgbClr val="000000"/>
                </a:solidFill>
              </a:rPr>
              <a:t>Having OER materials available electronically still requires Internet access and a working laptop</a:t>
            </a:r>
            <a:endParaRPr>
              <a:solidFill>
                <a:srgbClr val="000000"/>
              </a:solidFill>
            </a:endParaRPr>
          </a:p>
          <a:p>
            <a:pPr marL="457200" lvl="0" indent="-317500" algn="l" rtl="0">
              <a:spcBef>
                <a:spcPts val="0"/>
              </a:spcBef>
              <a:spcAft>
                <a:spcPts val="0"/>
              </a:spcAft>
              <a:buClr>
                <a:srgbClr val="000000"/>
              </a:buClr>
              <a:buSzPts val="1400"/>
              <a:buChar char="■"/>
            </a:pPr>
            <a:r>
              <a:rPr lang="en">
                <a:solidFill>
                  <a:srgbClr val="000000"/>
                </a:solidFill>
              </a:rPr>
              <a:t>If students don’t have internet access, they need to pay to print materials</a:t>
            </a:r>
            <a:endParaRPr>
              <a:solidFill>
                <a:srgbClr val="000000"/>
              </a:solidFill>
            </a:endParaRPr>
          </a:p>
          <a:p>
            <a:pPr marL="457200" lvl="0" indent="-317500" algn="l" rtl="0">
              <a:spcBef>
                <a:spcPts val="0"/>
              </a:spcBef>
              <a:spcAft>
                <a:spcPts val="0"/>
              </a:spcAft>
              <a:buClr>
                <a:srgbClr val="000000"/>
              </a:buClr>
              <a:buSzPts val="1400"/>
              <a:buChar char="■"/>
            </a:pPr>
            <a:r>
              <a:rPr lang="en">
                <a:solidFill>
                  <a:srgbClr val="000000"/>
                </a:solidFill>
              </a:rPr>
              <a:t>Doesn’t solve accessibility issues </a:t>
            </a:r>
            <a:endParaRPr>
              <a:solidFill>
                <a:srgbClr val="000000"/>
              </a:solidFill>
            </a:endParaRPr>
          </a:p>
          <a:p>
            <a:pPr marL="0" lvl="0" indent="0" algn="l" rtl="0">
              <a:spcBef>
                <a:spcPts val="1600"/>
              </a:spcBef>
              <a:spcAft>
                <a:spcPts val="1600"/>
              </a:spcAft>
              <a:buNone/>
            </a:pPr>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66"/>
        <p:cNvGrpSpPr/>
        <p:nvPr/>
      </p:nvGrpSpPr>
      <p:grpSpPr>
        <a:xfrm>
          <a:off x="0" y="0"/>
          <a:ext cx="0" cy="0"/>
          <a:chOff x="0" y="0"/>
          <a:chExt cx="0" cy="0"/>
        </a:xfrm>
      </p:grpSpPr>
      <p:sp>
        <p:nvSpPr>
          <p:cNvPr id="167" name="Google Shape;167;p29"/>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Questions and Closing Thoughts</a:t>
            </a:r>
            <a:endParaRPr/>
          </a:p>
        </p:txBody>
      </p:sp>
      <p:sp>
        <p:nvSpPr>
          <p:cNvPr id="168" name="Google Shape;168;p29"/>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solidFill>
                  <a:srgbClr val="000000"/>
                </a:solidFill>
              </a:rPr>
              <a:t>If the first person in a family gets through college, it’s a demonstration that you can do it. </a:t>
            </a:r>
            <a:endParaRPr>
              <a:solidFill>
                <a:srgbClr val="000000"/>
              </a:solidFill>
            </a:endParaRPr>
          </a:p>
          <a:p>
            <a:pPr marL="0" lvl="0" indent="0" algn="l" rtl="0">
              <a:spcBef>
                <a:spcPts val="1600"/>
              </a:spcBef>
              <a:spcAft>
                <a:spcPts val="0"/>
              </a:spcAft>
              <a:buNone/>
            </a:pPr>
            <a:r>
              <a:rPr lang="en">
                <a:solidFill>
                  <a:srgbClr val="000000"/>
                </a:solidFill>
              </a:rPr>
              <a:t>One purpose of this presentation is to raise awareness about social class, especially as the traditional student population is shrinking. When you’re facing a problem, consider if there may be a social class component that you might not be seeing. </a:t>
            </a:r>
            <a:endParaRPr>
              <a:solidFill>
                <a:srgbClr val="000000"/>
              </a:solidFill>
            </a:endParaRPr>
          </a:p>
          <a:p>
            <a:pPr marL="0" lvl="0" indent="0" algn="l" rtl="0">
              <a:spcBef>
                <a:spcPts val="1600"/>
              </a:spcBef>
              <a:spcAft>
                <a:spcPts val="0"/>
              </a:spcAft>
              <a:buNone/>
            </a:pPr>
            <a:r>
              <a:rPr lang="en">
                <a:solidFill>
                  <a:srgbClr val="000000"/>
                </a:solidFill>
              </a:rPr>
              <a:t>What questions do you have?</a:t>
            </a:r>
            <a:endParaRPr>
              <a:solidFill>
                <a:srgbClr val="000000"/>
              </a:solidFill>
            </a:endParaRPr>
          </a:p>
          <a:p>
            <a:pPr marL="0" lvl="0" indent="0" algn="l" rtl="0">
              <a:spcBef>
                <a:spcPts val="1600"/>
              </a:spcBef>
              <a:spcAft>
                <a:spcPts val="0"/>
              </a:spcAft>
              <a:buNone/>
            </a:pPr>
            <a:r>
              <a:rPr lang="en">
                <a:solidFill>
                  <a:srgbClr val="000000"/>
                </a:solidFill>
              </a:rPr>
              <a:t>What would you like to discuss? </a:t>
            </a:r>
            <a:endParaRPr>
              <a:solidFill>
                <a:srgbClr val="000000"/>
              </a:solidFill>
            </a:endParaRPr>
          </a:p>
          <a:p>
            <a:pPr marL="0" lvl="0" indent="0" algn="l" rtl="0">
              <a:spcBef>
                <a:spcPts val="1600"/>
              </a:spcBef>
              <a:spcAft>
                <a:spcPts val="0"/>
              </a:spcAft>
              <a:buNone/>
            </a:pPr>
            <a:endParaRPr/>
          </a:p>
          <a:p>
            <a:pPr marL="0" lvl="0" indent="0" algn="l" rtl="0">
              <a:spcBef>
                <a:spcPts val="1600"/>
              </a:spcBef>
              <a:spcAft>
                <a:spcPts val="1600"/>
              </a:spcAft>
              <a:buNone/>
            </a:pPr>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72"/>
        <p:cNvGrpSpPr/>
        <p:nvPr/>
      </p:nvGrpSpPr>
      <p:grpSpPr>
        <a:xfrm>
          <a:off x="0" y="0"/>
          <a:ext cx="0" cy="0"/>
          <a:chOff x="0" y="0"/>
          <a:chExt cx="0" cy="0"/>
        </a:xfrm>
      </p:grpSpPr>
      <p:sp>
        <p:nvSpPr>
          <p:cNvPr id="173" name="Google Shape;173;p30"/>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References (cited in presentation)</a:t>
            </a:r>
            <a:endParaRPr/>
          </a:p>
          <a:p>
            <a:pPr marL="0" lvl="0" indent="0" algn="l" rtl="0">
              <a:spcBef>
                <a:spcPts val="0"/>
              </a:spcBef>
              <a:spcAft>
                <a:spcPts val="0"/>
              </a:spcAft>
              <a:buNone/>
            </a:pPr>
            <a:endParaRPr/>
          </a:p>
        </p:txBody>
      </p:sp>
      <p:sp>
        <p:nvSpPr>
          <p:cNvPr id="174" name="Google Shape;174;p30"/>
          <p:cNvSpPr txBox="1">
            <a:spLocks noGrp="1"/>
          </p:cNvSpPr>
          <p:nvPr>
            <p:ph type="body" idx="1"/>
          </p:nvPr>
        </p:nvSpPr>
        <p:spPr>
          <a:xfrm>
            <a:off x="246025" y="1099925"/>
            <a:ext cx="8520600" cy="34164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DiMaggio, P., &amp; Markus, H. R. (2010). Culture and Social Psychology: Converging Perspectives. </a:t>
            </a:r>
            <a:r>
              <a:rPr lang="en" i="1"/>
              <a:t>Social Psychology Quarterly</a:t>
            </a:r>
            <a:r>
              <a:rPr lang="en"/>
              <a:t>, 73(4), 347–352.</a:t>
            </a:r>
            <a:endParaRPr/>
          </a:p>
          <a:p>
            <a:pPr marL="0" lvl="0" indent="0" algn="l" rtl="0">
              <a:spcBef>
                <a:spcPts val="1600"/>
              </a:spcBef>
              <a:spcAft>
                <a:spcPts val="0"/>
              </a:spcAft>
              <a:buNone/>
            </a:pPr>
            <a:r>
              <a:rPr lang="en"/>
              <a:t>Stephens, N.M., Fryberg, S.A., Markus, H.R., Johnson, C.S., &amp; Covarrubias, R. (2007). Unseen Disadvantage: How American Universities’ Focus on Independence Undermines the Academic Performance of First-Generation College Students. Interpersonal Relations and Group Processes, </a:t>
            </a:r>
            <a:r>
              <a:rPr lang="en" i="1"/>
              <a:t>Journal of Personality and Social Psychology</a:t>
            </a:r>
            <a:r>
              <a:rPr lang="en"/>
              <a:t>, 2012, Vol. 102, No. 6, 1178–1197.</a:t>
            </a:r>
            <a:endParaRPr/>
          </a:p>
          <a:p>
            <a:pPr marL="0" lvl="0" indent="0" algn="l" rtl="0">
              <a:spcBef>
                <a:spcPts val="1600"/>
              </a:spcBef>
              <a:spcAft>
                <a:spcPts val="1600"/>
              </a:spcAft>
              <a:buNone/>
            </a:pPr>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78"/>
        <p:cNvGrpSpPr/>
        <p:nvPr/>
      </p:nvGrpSpPr>
      <p:grpSpPr>
        <a:xfrm>
          <a:off x="0" y="0"/>
          <a:ext cx="0" cy="0"/>
          <a:chOff x="0" y="0"/>
          <a:chExt cx="0" cy="0"/>
        </a:xfrm>
      </p:grpSpPr>
      <p:sp>
        <p:nvSpPr>
          <p:cNvPr id="179" name="Google Shape;179;p31"/>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Additional References</a:t>
            </a:r>
            <a:endParaRPr/>
          </a:p>
        </p:txBody>
      </p:sp>
      <p:sp>
        <p:nvSpPr>
          <p:cNvPr id="180" name="Google Shape;180;p31"/>
          <p:cNvSpPr txBox="1">
            <a:spLocks noGrp="1"/>
          </p:cNvSpPr>
          <p:nvPr>
            <p:ph type="body" idx="1"/>
          </p:nvPr>
        </p:nvSpPr>
        <p:spPr>
          <a:xfrm>
            <a:off x="311700" y="934275"/>
            <a:ext cx="8520600" cy="34164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1200"/>
              <a:t>Collier, P.J., and Morgan, D.L. (2008). “Is that paper really due today?”: Differences in first- generation and traditional college students’ understandings of faculty expectations.  Higher Education, 55, 425—446</a:t>
            </a:r>
            <a:endParaRPr sz="1200"/>
          </a:p>
          <a:p>
            <a:pPr marL="0" lvl="0" indent="0" algn="l" rtl="0">
              <a:spcBef>
                <a:spcPts val="0"/>
              </a:spcBef>
              <a:spcAft>
                <a:spcPts val="0"/>
              </a:spcAft>
              <a:buNone/>
            </a:pPr>
            <a:r>
              <a:rPr lang="en" sz="1200">
                <a:solidFill>
                  <a:schemeClr val="dk1"/>
                </a:solidFill>
              </a:rPr>
              <a:t>Goyette, K.A. and Mullen, A. (2006). Who studies the arts and sciences? Social background and  the choice and consequences of undergraduate field of study. The Journal of Higher Education, 77(3), 497—538.</a:t>
            </a:r>
            <a:endParaRPr sz="1200">
              <a:solidFill>
                <a:schemeClr val="dk1"/>
              </a:solidFill>
            </a:endParaRPr>
          </a:p>
          <a:p>
            <a:pPr marL="0" lvl="0" indent="0" algn="l" rtl="0">
              <a:spcBef>
                <a:spcPts val="0"/>
              </a:spcBef>
              <a:spcAft>
                <a:spcPts val="0"/>
              </a:spcAft>
              <a:buNone/>
            </a:pPr>
            <a:r>
              <a:rPr lang="en" sz="1200">
                <a:solidFill>
                  <a:schemeClr val="dk1"/>
                </a:solidFill>
              </a:rPr>
              <a:t>Harker, R. (1984). On reproduction, habitus and education. </a:t>
            </a:r>
            <a:r>
              <a:rPr lang="en" sz="1200" i="1">
                <a:solidFill>
                  <a:schemeClr val="dk1"/>
                </a:solidFill>
              </a:rPr>
              <a:t>British Journal of Sociology of Education</a:t>
            </a:r>
            <a:r>
              <a:rPr lang="en" sz="1200">
                <a:solidFill>
                  <a:schemeClr val="dk1"/>
                </a:solidFill>
              </a:rPr>
              <a:t>, 5(2), 117–127</a:t>
            </a:r>
            <a:endParaRPr sz="1200">
              <a:solidFill>
                <a:schemeClr val="dk1"/>
              </a:solidFill>
            </a:endParaRPr>
          </a:p>
          <a:p>
            <a:pPr marL="0" lvl="0" indent="0" algn="l" rtl="0">
              <a:spcBef>
                <a:spcPts val="0"/>
              </a:spcBef>
              <a:spcAft>
                <a:spcPts val="0"/>
              </a:spcAft>
              <a:buNone/>
            </a:pPr>
            <a:r>
              <a:rPr lang="en" sz="1200">
                <a:solidFill>
                  <a:schemeClr val="dk1"/>
                </a:solidFill>
              </a:rPr>
              <a:t>Hurst, A.L. (2010). The burden of academic success: Loyalists, renegades, and double agents.  Lanham, MD: Lexington Books.</a:t>
            </a:r>
            <a:endParaRPr sz="1200">
              <a:solidFill>
                <a:schemeClr val="dk1"/>
              </a:solidFill>
            </a:endParaRPr>
          </a:p>
          <a:p>
            <a:pPr marL="0" lvl="0" indent="0" algn="l" rtl="0">
              <a:spcBef>
                <a:spcPts val="0"/>
              </a:spcBef>
              <a:spcAft>
                <a:spcPts val="0"/>
              </a:spcAft>
              <a:buNone/>
            </a:pPr>
            <a:r>
              <a:rPr lang="en" sz="1200">
                <a:solidFill>
                  <a:schemeClr val="dk1"/>
                </a:solidFill>
              </a:rPr>
              <a:t>Hurst, A. L. (2013). Student types as reflection of class habitus: An application of Bourdieu’s scholastic fallacy. </a:t>
            </a:r>
            <a:r>
              <a:rPr lang="en" sz="1200" i="1">
                <a:solidFill>
                  <a:schemeClr val="dk1"/>
                </a:solidFill>
              </a:rPr>
              <a:t>Theory and Research in Education</a:t>
            </a:r>
            <a:r>
              <a:rPr lang="en" sz="1200">
                <a:solidFill>
                  <a:schemeClr val="dk1"/>
                </a:solidFill>
              </a:rPr>
              <a:t>, 11(1), 43–61.</a:t>
            </a:r>
            <a:endParaRPr sz="1200">
              <a:solidFill>
                <a:schemeClr val="dk1"/>
              </a:solidFill>
            </a:endParaRPr>
          </a:p>
          <a:p>
            <a:pPr marL="0" lvl="0" indent="0" algn="l" rtl="0">
              <a:spcBef>
                <a:spcPts val="0"/>
              </a:spcBef>
              <a:spcAft>
                <a:spcPts val="0"/>
              </a:spcAft>
              <a:buNone/>
            </a:pPr>
            <a:r>
              <a:rPr lang="en" sz="1200">
                <a:solidFill>
                  <a:schemeClr val="dk1"/>
                </a:solidFill>
              </a:rPr>
              <a:t>King, C. S. (2012). What’s a girl like you doing in a place like this? </a:t>
            </a:r>
            <a:r>
              <a:rPr lang="en" sz="1200" i="1">
                <a:solidFill>
                  <a:schemeClr val="dk1"/>
                </a:solidFill>
              </a:rPr>
              <a:t>Journal of Public Affairs Education</a:t>
            </a:r>
            <a:r>
              <a:rPr lang="en" sz="1200">
                <a:solidFill>
                  <a:schemeClr val="dk1"/>
                </a:solidFill>
              </a:rPr>
              <a:t>, 18(1), 51–66.</a:t>
            </a:r>
            <a:endParaRPr sz="1200">
              <a:solidFill>
                <a:schemeClr val="dk1"/>
              </a:solidFill>
            </a:endParaRPr>
          </a:p>
          <a:p>
            <a:pPr marL="0" lvl="0" indent="0" algn="l" rtl="0">
              <a:spcBef>
                <a:spcPts val="0"/>
              </a:spcBef>
              <a:spcAft>
                <a:spcPts val="0"/>
              </a:spcAft>
              <a:buNone/>
            </a:pPr>
            <a:r>
              <a:rPr lang="en" sz="1200">
                <a:solidFill>
                  <a:schemeClr val="dk1"/>
                </a:solidFill>
                <a:latin typeface="Helvetica Neue"/>
                <a:ea typeface="Helvetica Neue"/>
                <a:cs typeface="Helvetica Neue"/>
                <a:sym typeface="Helvetica Neue"/>
              </a:rPr>
              <a:t>Stephens, N., Hamedani, M. G., &amp; Destin, M. (2014). Closing the Social-Class Achievement Gap: A Difference-Education Intervention Improves First-Generation Students’ Academic Performance and All Students’ College Transition. Psychological Science, (February 2014), 1–11.</a:t>
            </a:r>
            <a:endParaRPr sz="1200">
              <a:solidFill>
                <a:schemeClr val="dk1"/>
              </a:solidFill>
              <a:latin typeface="Helvetica Neue"/>
              <a:ea typeface="Helvetica Neue"/>
              <a:cs typeface="Helvetica Neue"/>
              <a:sym typeface="Helvetica Neue"/>
            </a:endParaRPr>
          </a:p>
          <a:p>
            <a:pPr marL="0" lvl="0" indent="0" algn="l" rtl="0">
              <a:spcBef>
                <a:spcPts val="0"/>
              </a:spcBef>
              <a:spcAft>
                <a:spcPts val="0"/>
              </a:spcAft>
              <a:buNone/>
            </a:pPr>
            <a:r>
              <a:rPr lang="en" sz="1200">
                <a:solidFill>
                  <a:schemeClr val="dk1"/>
                </a:solidFill>
                <a:latin typeface="Helvetica Neue"/>
                <a:ea typeface="Helvetica Neue"/>
                <a:cs typeface="Helvetica Neue"/>
                <a:sym typeface="Helvetica Neue"/>
              </a:rPr>
              <a:t>Stephens, N., &amp; Townsend, S. S. M. (2013). Rank Is Not Enough: Why We Need a Sociocultural Perspective to Understand Social Class. Psychological Inquiry, 24, 126–130.</a:t>
            </a:r>
            <a:endParaRPr sz="1200">
              <a:solidFill>
                <a:schemeClr val="dk1"/>
              </a:solidFill>
              <a:latin typeface="Helvetica Neue"/>
              <a:ea typeface="Helvetica Neue"/>
              <a:cs typeface="Helvetica Neue"/>
              <a:sym typeface="Helvetica Neue"/>
            </a:endParaRPr>
          </a:p>
          <a:p>
            <a:pPr marL="0" lvl="0" indent="0" algn="l" rtl="0">
              <a:spcBef>
                <a:spcPts val="0"/>
              </a:spcBef>
              <a:spcAft>
                <a:spcPts val="0"/>
              </a:spcAft>
              <a:buNone/>
            </a:pPr>
            <a:r>
              <a:rPr lang="en" sz="1200">
                <a:solidFill>
                  <a:schemeClr val="dk1"/>
                </a:solidFill>
                <a:latin typeface="Helvetica Neue"/>
                <a:ea typeface="Helvetica Neue"/>
                <a:cs typeface="Helvetica Neue"/>
                <a:sym typeface="Helvetica Neue"/>
              </a:rPr>
              <a:t>Stephens, N., Townsend, S. S. M., Markus, H. R., &amp; Phillips, L. T. (2012). A cultural mismatch: Independent cultural norms produce greater increases in cortisol and more negative emotions among first -generation college students. Journal of Experimental Social Psychology, 48, 1389–1393.</a:t>
            </a:r>
            <a:endParaRPr sz="1200">
              <a:solidFill>
                <a:schemeClr val="dk1"/>
              </a:solidFill>
              <a:latin typeface="Helvetica Neue"/>
              <a:ea typeface="Helvetica Neue"/>
              <a:cs typeface="Helvetica Neue"/>
              <a:sym typeface="Helvetica Neue"/>
            </a:endParaRPr>
          </a:p>
          <a:p>
            <a:pPr marL="0" lvl="0" indent="0" algn="l" rtl="0">
              <a:spcBef>
                <a:spcPts val="0"/>
              </a:spcBef>
              <a:spcAft>
                <a:spcPts val="0"/>
              </a:spcAft>
              <a:buNone/>
            </a:pPr>
            <a:endParaRPr sz="1200">
              <a:solidFill>
                <a:schemeClr val="dk1"/>
              </a:solidFill>
            </a:endParaRPr>
          </a:p>
          <a:p>
            <a:pPr marL="0" lvl="0" indent="0" algn="l" rtl="0">
              <a:spcBef>
                <a:spcPts val="0"/>
              </a:spcBef>
              <a:spcAft>
                <a:spcPts val="0"/>
              </a:spcAft>
              <a:buNone/>
            </a:pPr>
            <a:endParaRPr sz="1200">
              <a:solidFill>
                <a:schemeClr val="dk1"/>
              </a:solidFill>
            </a:endParaRPr>
          </a:p>
          <a:p>
            <a:pPr marL="0" lvl="0" indent="0" algn="l" rtl="0">
              <a:spcBef>
                <a:spcPts val="1600"/>
              </a:spcBef>
              <a:spcAft>
                <a:spcPts val="1600"/>
              </a:spcAft>
              <a:buNone/>
            </a:pPr>
            <a:endParaRPr sz="120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84"/>
        <p:cNvGrpSpPr/>
        <p:nvPr/>
      </p:nvGrpSpPr>
      <p:grpSpPr>
        <a:xfrm>
          <a:off x="0" y="0"/>
          <a:ext cx="0" cy="0"/>
          <a:chOff x="0" y="0"/>
          <a:chExt cx="0" cy="0"/>
        </a:xfrm>
      </p:grpSpPr>
      <p:pic>
        <p:nvPicPr>
          <p:cNvPr id="185" name="Google Shape;185;p32"/>
          <p:cNvPicPr preferRelativeResize="0"/>
          <p:nvPr/>
        </p:nvPicPr>
        <p:blipFill>
          <a:blip r:embed="rId3">
            <a:alphaModFix/>
          </a:blip>
          <a:stretch>
            <a:fillRect/>
          </a:stretch>
        </p:blipFill>
        <p:spPr>
          <a:xfrm>
            <a:off x="1200975" y="400050"/>
            <a:ext cx="6362700" cy="4343400"/>
          </a:xfrm>
          <a:prstGeom prst="rect">
            <a:avLst/>
          </a:prstGeom>
          <a:noFill/>
          <a:ln>
            <a:noFill/>
          </a:ln>
        </p:spPr>
      </p:pic>
      <p:sp>
        <p:nvSpPr>
          <p:cNvPr id="186" name="Google Shape;186;p32"/>
          <p:cNvSpPr txBox="1"/>
          <p:nvPr/>
        </p:nvSpPr>
        <p:spPr>
          <a:xfrm>
            <a:off x="248050" y="4743450"/>
            <a:ext cx="2818800" cy="3261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200"/>
              <a:t>Source: Stephens et al 2012, p. 1185</a:t>
            </a:r>
            <a:endParaRPr sz="120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190"/>
        <p:cNvGrpSpPr/>
        <p:nvPr/>
      </p:nvGrpSpPr>
      <p:grpSpPr>
        <a:xfrm>
          <a:off x="0" y="0"/>
          <a:ext cx="0" cy="0"/>
          <a:chOff x="0" y="0"/>
          <a:chExt cx="0" cy="0"/>
        </a:xfrm>
      </p:grpSpPr>
      <p:sp>
        <p:nvSpPr>
          <p:cNvPr id="191" name="Google Shape;191;p33"/>
          <p:cNvSpPr txBox="1"/>
          <p:nvPr/>
        </p:nvSpPr>
        <p:spPr>
          <a:xfrm>
            <a:off x="248050" y="4743450"/>
            <a:ext cx="2818800" cy="3261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200"/>
              <a:t>Source: Stephens et al 2012, p.1184</a:t>
            </a:r>
            <a:endParaRPr sz="1200"/>
          </a:p>
        </p:txBody>
      </p:sp>
      <p:pic>
        <p:nvPicPr>
          <p:cNvPr id="192" name="Google Shape;192;p33"/>
          <p:cNvPicPr preferRelativeResize="0"/>
          <p:nvPr/>
        </p:nvPicPr>
        <p:blipFill>
          <a:blip r:embed="rId3">
            <a:alphaModFix/>
          </a:blip>
          <a:stretch>
            <a:fillRect/>
          </a:stretch>
        </p:blipFill>
        <p:spPr>
          <a:xfrm>
            <a:off x="1510625" y="544050"/>
            <a:ext cx="4779575" cy="4055400"/>
          </a:xfrm>
          <a:prstGeom prst="rect">
            <a:avLst/>
          </a:prstGeom>
          <a:noFill/>
          <a:ln>
            <a:noFill/>
          </a:ln>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196"/>
        <p:cNvGrpSpPr/>
        <p:nvPr/>
      </p:nvGrpSpPr>
      <p:grpSpPr>
        <a:xfrm>
          <a:off x="0" y="0"/>
          <a:ext cx="0" cy="0"/>
          <a:chOff x="0" y="0"/>
          <a:chExt cx="0" cy="0"/>
        </a:xfrm>
      </p:grpSpPr>
      <p:sp>
        <p:nvSpPr>
          <p:cNvPr id="197" name="Google Shape;197;p34"/>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solidFill>
                  <a:schemeClr val="dk2"/>
                </a:solidFill>
              </a:rPr>
              <a:t>Income Comparison Calculator</a:t>
            </a:r>
            <a:endParaRPr/>
          </a:p>
        </p:txBody>
      </p:sp>
      <p:sp>
        <p:nvSpPr>
          <p:cNvPr id="198" name="Google Shape;198;p34"/>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a:p>
            <a:pPr marL="0" lvl="0" indent="0" algn="l" rtl="0">
              <a:spcBef>
                <a:spcPts val="1600"/>
              </a:spcBef>
              <a:spcAft>
                <a:spcPts val="0"/>
              </a:spcAft>
              <a:buClr>
                <a:schemeClr val="dk1"/>
              </a:buClr>
              <a:buSzPts val="1100"/>
              <a:buFont typeface="Arial"/>
              <a:buNone/>
            </a:pPr>
            <a:r>
              <a:rPr lang="en" u="sng">
                <a:solidFill>
                  <a:srgbClr val="57BB8A"/>
                </a:solidFill>
                <a:latin typeface="Open Sans"/>
                <a:ea typeface="Open Sans"/>
                <a:cs typeface="Open Sans"/>
                <a:sym typeface="Open Sans"/>
                <a:hlinkClick r:id="rId3"/>
              </a:rPr>
              <a:t>https://tippingpoint.org/povertylineprices/index.html#3</a:t>
            </a:r>
            <a:endParaRPr/>
          </a:p>
          <a:p>
            <a:pPr marL="0" lvl="0" indent="0" algn="l" rtl="0">
              <a:spcBef>
                <a:spcPts val="1600"/>
              </a:spcBef>
              <a:spcAft>
                <a:spcPts val="1600"/>
              </a:spcAft>
              <a:buNone/>
            </a:pPr>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202"/>
        <p:cNvGrpSpPr/>
        <p:nvPr/>
      </p:nvGrpSpPr>
      <p:grpSpPr>
        <a:xfrm>
          <a:off x="0" y="0"/>
          <a:ext cx="0" cy="0"/>
          <a:chOff x="0" y="0"/>
          <a:chExt cx="0" cy="0"/>
        </a:xfrm>
      </p:grpSpPr>
      <p:sp>
        <p:nvSpPr>
          <p:cNvPr id="203" name="Google Shape;203;p3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Contact us!</a:t>
            </a:r>
            <a:endParaRPr/>
          </a:p>
        </p:txBody>
      </p:sp>
      <p:sp>
        <p:nvSpPr>
          <p:cNvPr id="204" name="Google Shape;204;p35"/>
          <p:cNvSpPr txBox="1">
            <a:spLocks noGrp="1"/>
          </p:cNvSpPr>
          <p:nvPr>
            <p:ph type="body" idx="1"/>
          </p:nvPr>
        </p:nvSpPr>
        <p:spPr>
          <a:xfrm>
            <a:off x="311700" y="1152475"/>
            <a:ext cx="8520600" cy="3737700"/>
          </a:xfrm>
          <a:prstGeom prst="rect">
            <a:avLst/>
          </a:prstGeom>
        </p:spPr>
        <p:txBody>
          <a:bodyPr spcFirstLastPara="1" wrap="square" lIns="91425" tIns="91425" rIns="91425" bIns="91425" anchor="t" anchorCtr="0">
            <a:noAutofit/>
          </a:bodyPr>
          <a:lstStyle/>
          <a:p>
            <a:pPr marL="0" lvl="0" indent="0" algn="ctr" rtl="0">
              <a:lnSpc>
                <a:spcPct val="100000"/>
              </a:lnSpc>
              <a:spcBef>
                <a:spcPts val="0"/>
              </a:spcBef>
              <a:spcAft>
                <a:spcPts val="0"/>
              </a:spcAft>
              <a:buClr>
                <a:schemeClr val="dk1"/>
              </a:buClr>
              <a:buSzPts val="1100"/>
              <a:buFont typeface="Arial"/>
              <a:buNone/>
            </a:pPr>
            <a:r>
              <a:rPr lang="en" sz="2000" b="1">
                <a:solidFill>
                  <a:schemeClr val="dk1"/>
                </a:solidFill>
              </a:rPr>
              <a:t>Elizabeth Siler</a:t>
            </a:r>
            <a:r>
              <a:rPr lang="en" sz="2000">
                <a:solidFill>
                  <a:schemeClr val="dk1"/>
                </a:solidFill>
              </a:rPr>
              <a:t>, Associate Professor, Business Administration and Economics Department, Worcester State University</a:t>
            </a:r>
            <a:br>
              <a:rPr lang="en" sz="2000">
                <a:solidFill>
                  <a:schemeClr val="dk1"/>
                </a:solidFill>
              </a:rPr>
            </a:br>
            <a:r>
              <a:rPr lang="en" sz="2000">
                <a:solidFill>
                  <a:schemeClr val="dk1"/>
                </a:solidFill>
              </a:rPr>
              <a:t>esiler [@] worcester.edu</a:t>
            </a:r>
            <a:endParaRPr sz="2000">
              <a:solidFill>
                <a:schemeClr val="dk1"/>
              </a:solidFill>
            </a:endParaRPr>
          </a:p>
          <a:p>
            <a:pPr marL="0" lvl="0" indent="0" algn="ctr" rtl="0">
              <a:lnSpc>
                <a:spcPct val="100000"/>
              </a:lnSpc>
              <a:spcBef>
                <a:spcPts val="1000"/>
              </a:spcBef>
              <a:spcAft>
                <a:spcPts val="0"/>
              </a:spcAft>
              <a:buClr>
                <a:schemeClr val="dk1"/>
              </a:buClr>
              <a:buSzPts val="1100"/>
              <a:buFont typeface="Arial"/>
              <a:buNone/>
            </a:pPr>
            <a:r>
              <a:rPr lang="en" sz="2000" b="1">
                <a:solidFill>
                  <a:schemeClr val="dk1"/>
                </a:solidFill>
              </a:rPr>
              <a:t>Angela Quitadamo</a:t>
            </a:r>
            <a:r>
              <a:rPr lang="en" sz="2000">
                <a:solidFill>
                  <a:schemeClr val="dk1"/>
                </a:solidFill>
              </a:rPr>
              <a:t>, Assistant Dean, Academic Student Success, </a:t>
            </a:r>
            <a:br>
              <a:rPr lang="en" sz="2000">
                <a:solidFill>
                  <a:schemeClr val="dk1"/>
                </a:solidFill>
              </a:rPr>
            </a:br>
            <a:r>
              <a:rPr lang="en" sz="2000">
                <a:solidFill>
                  <a:schemeClr val="dk1"/>
                </a:solidFill>
              </a:rPr>
              <a:t>Mount Wachusett Community College</a:t>
            </a:r>
            <a:br>
              <a:rPr lang="en" sz="2000">
                <a:solidFill>
                  <a:schemeClr val="dk1"/>
                </a:solidFill>
              </a:rPr>
            </a:br>
            <a:r>
              <a:rPr lang="en" sz="2000">
                <a:solidFill>
                  <a:schemeClr val="dk1"/>
                </a:solidFill>
              </a:rPr>
              <a:t>aquitadamo [@] mwcc.mass.edu</a:t>
            </a:r>
            <a:endParaRPr sz="2000">
              <a:solidFill>
                <a:schemeClr val="dk1"/>
              </a:solidFill>
            </a:endParaRPr>
          </a:p>
          <a:p>
            <a:pPr marL="0" lvl="0" indent="0" algn="ctr" rtl="0">
              <a:lnSpc>
                <a:spcPct val="100000"/>
              </a:lnSpc>
              <a:spcBef>
                <a:spcPts val="1000"/>
              </a:spcBef>
              <a:spcAft>
                <a:spcPts val="0"/>
              </a:spcAft>
              <a:buNone/>
            </a:pPr>
            <a:r>
              <a:rPr lang="en" sz="2000" b="1">
                <a:solidFill>
                  <a:schemeClr val="dk1"/>
                </a:solidFill>
              </a:rPr>
              <a:t>Vicki Gruzynski</a:t>
            </a:r>
            <a:r>
              <a:rPr lang="en" sz="2000">
                <a:solidFill>
                  <a:schemeClr val="dk1"/>
                </a:solidFill>
              </a:rPr>
              <a:t>, Teaching and Learning Librarian, </a:t>
            </a:r>
            <a:br>
              <a:rPr lang="en" sz="2000">
                <a:solidFill>
                  <a:schemeClr val="dk1"/>
                </a:solidFill>
              </a:rPr>
            </a:br>
            <a:r>
              <a:rPr lang="en" sz="2000">
                <a:solidFill>
                  <a:schemeClr val="dk1"/>
                </a:solidFill>
              </a:rPr>
              <a:t>Worcester State University</a:t>
            </a:r>
            <a:br>
              <a:rPr lang="en" sz="2000">
                <a:solidFill>
                  <a:schemeClr val="dk1"/>
                </a:solidFill>
              </a:rPr>
            </a:br>
            <a:r>
              <a:rPr lang="en" sz="2000">
                <a:solidFill>
                  <a:schemeClr val="dk1"/>
                </a:solidFill>
              </a:rPr>
              <a:t>vgruzynski [@] worcester.edu</a:t>
            </a:r>
            <a:endParaRPr sz="2000">
              <a:solidFill>
                <a:schemeClr val="dk1"/>
              </a:solidFill>
            </a:endParaRPr>
          </a:p>
          <a:p>
            <a:pPr marL="0" lvl="0" indent="0" algn="ctr" rtl="0">
              <a:lnSpc>
                <a:spcPct val="100000"/>
              </a:lnSpc>
              <a:spcBef>
                <a:spcPts val="1000"/>
              </a:spcBef>
              <a:spcAft>
                <a:spcPts val="1000"/>
              </a:spcAft>
              <a:buClr>
                <a:schemeClr val="dk1"/>
              </a:buClr>
              <a:buSzPts val="1100"/>
              <a:buFont typeface="Arial"/>
              <a:buNone/>
            </a:pPr>
            <a:r>
              <a:rPr lang="en" sz="2000">
                <a:solidFill>
                  <a:schemeClr val="dk1"/>
                </a:solidFill>
              </a:rPr>
              <a:t>Twitter: @boo_urns</a:t>
            </a:r>
            <a:endParaRPr sz="2000">
              <a:solidFill>
                <a:schemeClr val="dk1"/>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83"/>
        <p:cNvGrpSpPr/>
        <p:nvPr/>
      </p:nvGrpSpPr>
      <p:grpSpPr>
        <a:xfrm>
          <a:off x="0" y="0"/>
          <a:ext cx="0" cy="0"/>
          <a:chOff x="0" y="0"/>
          <a:chExt cx="0" cy="0"/>
        </a:xfrm>
      </p:grpSpPr>
      <p:sp>
        <p:nvSpPr>
          <p:cNvPr id="84" name="Google Shape;84;p18"/>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Session Plan</a:t>
            </a:r>
            <a:endParaRPr/>
          </a:p>
        </p:txBody>
      </p:sp>
      <p:sp>
        <p:nvSpPr>
          <p:cNvPr id="85" name="Google Shape;85;p18"/>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Autofit/>
          </a:bodyPr>
          <a:lstStyle/>
          <a:p>
            <a:pPr marL="457200" lvl="0" indent="-381000" algn="l" rtl="0">
              <a:spcBef>
                <a:spcPts val="0"/>
              </a:spcBef>
              <a:spcAft>
                <a:spcPts val="0"/>
              </a:spcAft>
              <a:buClr>
                <a:srgbClr val="000000"/>
              </a:buClr>
              <a:buSzPts val="2400"/>
              <a:buChar char="●"/>
            </a:pPr>
            <a:r>
              <a:rPr lang="en" sz="2400">
                <a:solidFill>
                  <a:srgbClr val="000000"/>
                </a:solidFill>
              </a:rPr>
              <a:t>What is social class and how does it matter? </a:t>
            </a:r>
            <a:endParaRPr sz="2400">
              <a:solidFill>
                <a:srgbClr val="000000"/>
              </a:solidFill>
            </a:endParaRPr>
          </a:p>
          <a:p>
            <a:pPr marL="457200" lvl="0" indent="-381000" algn="l" rtl="0">
              <a:spcBef>
                <a:spcPts val="0"/>
              </a:spcBef>
              <a:spcAft>
                <a:spcPts val="0"/>
              </a:spcAft>
              <a:buClr>
                <a:srgbClr val="000000"/>
              </a:buClr>
              <a:buSzPts val="2400"/>
              <a:buChar char="●"/>
            </a:pPr>
            <a:r>
              <a:rPr lang="en" sz="2400">
                <a:solidFill>
                  <a:srgbClr val="000000"/>
                </a:solidFill>
              </a:rPr>
              <a:t>How using OER has changed our teaching</a:t>
            </a:r>
            <a:endParaRPr sz="2400">
              <a:solidFill>
                <a:srgbClr val="000000"/>
              </a:solidFill>
            </a:endParaRPr>
          </a:p>
          <a:p>
            <a:pPr marL="457200" lvl="0" indent="-381000" algn="l" rtl="0">
              <a:spcBef>
                <a:spcPts val="0"/>
              </a:spcBef>
              <a:spcAft>
                <a:spcPts val="0"/>
              </a:spcAft>
              <a:buClr>
                <a:srgbClr val="000000"/>
              </a:buClr>
              <a:buSzPts val="2400"/>
              <a:buChar char="●"/>
            </a:pPr>
            <a:r>
              <a:rPr lang="en" sz="2400">
                <a:solidFill>
                  <a:srgbClr val="000000"/>
                </a:solidFill>
              </a:rPr>
              <a:t>How OER can address problems at an institutional level</a:t>
            </a:r>
            <a:endParaRPr sz="2400">
              <a:solidFill>
                <a:srgbClr val="000000"/>
              </a:solidFill>
            </a:endParaRPr>
          </a:p>
          <a:p>
            <a:pPr marL="457200" lvl="0" indent="-381000" algn="l" rtl="0">
              <a:spcBef>
                <a:spcPts val="0"/>
              </a:spcBef>
              <a:spcAft>
                <a:spcPts val="0"/>
              </a:spcAft>
              <a:buClr>
                <a:srgbClr val="000000"/>
              </a:buClr>
              <a:buSzPts val="2400"/>
              <a:buChar char="●"/>
            </a:pPr>
            <a:r>
              <a:rPr lang="en" sz="2400">
                <a:solidFill>
                  <a:srgbClr val="000000"/>
                </a:solidFill>
              </a:rPr>
              <a:t>Problems related to social class that OER does not address</a:t>
            </a:r>
            <a:endParaRPr sz="2400">
              <a:solidFill>
                <a:srgbClr val="000000"/>
              </a:solidFill>
            </a:endParaRPr>
          </a:p>
          <a:p>
            <a:pPr marL="457200" lvl="0" indent="-381000" algn="l" rtl="0">
              <a:spcBef>
                <a:spcPts val="0"/>
              </a:spcBef>
              <a:spcAft>
                <a:spcPts val="0"/>
              </a:spcAft>
              <a:buClr>
                <a:srgbClr val="000000"/>
              </a:buClr>
              <a:buSzPts val="2400"/>
              <a:buChar char="●"/>
            </a:pPr>
            <a:r>
              <a:rPr lang="en" sz="2400">
                <a:solidFill>
                  <a:srgbClr val="000000"/>
                </a:solidFill>
              </a:rPr>
              <a:t>Questions and Discussion</a:t>
            </a:r>
            <a:endParaRPr sz="2400">
              <a:solidFill>
                <a:srgbClr val="000000"/>
              </a:solidFill>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89"/>
        <p:cNvGrpSpPr/>
        <p:nvPr/>
      </p:nvGrpSpPr>
      <p:grpSpPr>
        <a:xfrm>
          <a:off x="0" y="0"/>
          <a:ext cx="0" cy="0"/>
          <a:chOff x="0" y="0"/>
          <a:chExt cx="0" cy="0"/>
        </a:xfrm>
      </p:grpSpPr>
      <p:sp>
        <p:nvSpPr>
          <p:cNvPr id="90" name="Google Shape;90;p19"/>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What is Social Class? </a:t>
            </a:r>
            <a:endParaRPr/>
          </a:p>
        </p:txBody>
      </p:sp>
      <p:sp>
        <p:nvSpPr>
          <p:cNvPr id="91" name="Google Shape;91;p19"/>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Autofit/>
          </a:bodyPr>
          <a:lstStyle/>
          <a:p>
            <a:pPr marL="0" lvl="0" indent="0" algn="l" rtl="0">
              <a:lnSpc>
                <a:spcPct val="100000"/>
              </a:lnSpc>
              <a:spcBef>
                <a:spcPts val="0"/>
              </a:spcBef>
              <a:spcAft>
                <a:spcPts val="0"/>
              </a:spcAft>
              <a:buNone/>
            </a:pPr>
            <a:r>
              <a:rPr lang="en" sz="2400">
                <a:solidFill>
                  <a:srgbClr val="000000"/>
                </a:solidFill>
              </a:rPr>
              <a:t>Complex Construct Consisting of:</a:t>
            </a:r>
            <a:endParaRPr sz="2400">
              <a:solidFill>
                <a:srgbClr val="000000"/>
              </a:solidFill>
            </a:endParaRPr>
          </a:p>
          <a:p>
            <a:pPr marL="457200" lvl="0" indent="-342900" algn="l" rtl="0">
              <a:lnSpc>
                <a:spcPct val="100000"/>
              </a:lnSpc>
              <a:spcBef>
                <a:spcPts val="0"/>
              </a:spcBef>
              <a:spcAft>
                <a:spcPts val="0"/>
              </a:spcAft>
              <a:buClr>
                <a:srgbClr val="000000"/>
              </a:buClr>
              <a:buSzPts val="1800"/>
              <a:buChar char="●"/>
            </a:pPr>
            <a:r>
              <a:rPr lang="en">
                <a:solidFill>
                  <a:srgbClr val="000000"/>
                </a:solidFill>
              </a:rPr>
              <a:t>Education Level</a:t>
            </a:r>
            <a:endParaRPr>
              <a:solidFill>
                <a:srgbClr val="000000"/>
              </a:solidFill>
            </a:endParaRPr>
          </a:p>
          <a:p>
            <a:pPr marL="457200" lvl="0" indent="-342900" algn="l" rtl="0">
              <a:lnSpc>
                <a:spcPct val="100000"/>
              </a:lnSpc>
              <a:spcBef>
                <a:spcPts val="0"/>
              </a:spcBef>
              <a:spcAft>
                <a:spcPts val="0"/>
              </a:spcAft>
              <a:buClr>
                <a:srgbClr val="000000"/>
              </a:buClr>
              <a:buSzPts val="1800"/>
              <a:buChar char="●"/>
            </a:pPr>
            <a:r>
              <a:rPr lang="en">
                <a:solidFill>
                  <a:srgbClr val="000000"/>
                </a:solidFill>
              </a:rPr>
              <a:t>Total Income - Earned &amp; Unearned for Household (Total Assets/Debt)</a:t>
            </a:r>
            <a:endParaRPr>
              <a:solidFill>
                <a:srgbClr val="000000"/>
              </a:solidFill>
            </a:endParaRPr>
          </a:p>
          <a:p>
            <a:pPr marL="457200" lvl="0" indent="-342900" algn="l" rtl="0">
              <a:lnSpc>
                <a:spcPct val="100000"/>
              </a:lnSpc>
              <a:spcBef>
                <a:spcPts val="0"/>
              </a:spcBef>
              <a:spcAft>
                <a:spcPts val="0"/>
              </a:spcAft>
              <a:buClr>
                <a:srgbClr val="000000"/>
              </a:buClr>
              <a:buSzPts val="1800"/>
              <a:buChar char="●"/>
            </a:pPr>
            <a:r>
              <a:rPr lang="en">
                <a:solidFill>
                  <a:srgbClr val="000000"/>
                </a:solidFill>
              </a:rPr>
              <a:t>Occupation &amp; Industry (Level of Prestige) </a:t>
            </a:r>
            <a:endParaRPr>
              <a:solidFill>
                <a:srgbClr val="000000"/>
              </a:solidFill>
            </a:endParaRPr>
          </a:p>
          <a:p>
            <a:pPr marL="457200" lvl="0" indent="-342900" algn="l" rtl="0">
              <a:lnSpc>
                <a:spcPct val="100000"/>
              </a:lnSpc>
              <a:spcBef>
                <a:spcPts val="0"/>
              </a:spcBef>
              <a:spcAft>
                <a:spcPts val="0"/>
              </a:spcAft>
              <a:buClr>
                <a:srgbClr val="000000"/>
              </a:buClr>
              <a:buSzPts val="1800"/>
              <a:buChar char="●"/>
            </a:pPr>
            <a:r>
              <a:rPr lang="en">
                <a:solidFill>
                  <a:srgbClr val="000000"/>
                </a:solidFill>
              </a:rPr>
              <a:t>Subjective Perception of One’s Social Position (Working, Middle, Upper)</a:t>
            </a:r>
            <a:endParaRPr>
              <a:solidFill>
                <a:srgbClr val="000000"/>
              </a:solidFill>
            </a:endParaRPr>
          </a:p>
          <a:p>
            <a:pPr marL="457200" lvl="0" indent="-342900" algn="l" rtl="0">
              <a:lnSpc>
                <a:spcPct val="100000"/>
              </a:lnSpc>
              <a:spcBef>
                <a:spcPts val="0"/>
              </a:spcBef>
              <a:spcAft>
                <a:spcPts val="0"/>
              </a:spcAft>
              <a:buClr>
                <a:srgbClr val="000000"/>
              </a:buClr>
              <a:buSzPts val="1800"/>
              <a:buChar char="●"/>
            </a:pPr>
            <a:r>
              <a:rPr lang="en">
                <a:solidFill>
                  <a:srgbClr val="000000"/>
                </a:solidFill>
              </a:rPr>
              <a:t>Family Size &amp; Composition</a:t>
            </a:r>
            <a:endParaRPr>
              <a:solidFill>
                <a:srgbClr val="000000"/>
              </a:solidFill>
            </a:endParaRPr>
          </a:p>
          <a:p>
            <a:pPr marL="457200" lvl="0" indent="-342900" algn="l" rtl="0">
              <a:lnSpc>
                <a:spcPct val="100000"/>
              </a:lnSpc>
              <a:spcBef>
                <a:spcPts val="0"/>
              </a:spcBef>
              <a:spcAft>
                <a:spcPts val="0"/>
              </a:spcAft>
              <a:buClr>
                <a:srgbClr val="000000"/>
              </a:buClr>
              <a:buSzPts val="1800"/>
              <a:buChar char="●"/>
            </a:pPr>
            <a:r>
              <a:rPr lang="en">
                <a:solidFill>
                  <a:srgbClr val="000000"/>
                </a:solidFill>
              </a:rPr>
              <a:t>Poverty/Hardship Assessments (Food Insecurity, 	Economic Pressure, Unmet Needs)</a:t>
            </a:r>
            <a:endParaRPr>
              <a:solidFill>
                <a:srgbClr val="000000"/>
              </a:solidFill>
            </a:endParaRPr>
          </a:p>
          <a:p>
            <a:pPr marL="0" lvl="0" indent="0" algn="l" rtl="0">
              <a:lnSpc>
                <a:spcPct val="100000"/>
              </a:lnSpc>
              <a:spcBef>
                <a:spcPts val="0"/>
              </a:spcBef>
              <a:spcAft>
                <a:spcPts val="0"/>
              </a:spcAft>
              <a:buNone/>
            </a:pPr>
            <a:endParaRPr>
              <a:solidFill>
                <a:srgbClr val="000000"/>
              </a:solidFill>
            </a:endParaRPr>
          </a:p>
          <a:p>
            <a:pPr marL="0" lvl="0" indent="0" algn="l" rtl="0">
              <a:lnSpc>
                <a:spcPct val="100000"/>
              </a:lnSpc>
              <a:spcBef>
                <a:spcPts val="0"/>
              </a:spcBef>
              <a:spcAft>
                <a:spcPts val="0"/>
              </a:spcAft>
              <a:buClr>
                <a:schemeClr val="dk1"/>
              </a:buClr>
              <a:buFont typeface="Arial"/>
              <a:buNone/>
            </a:pPr>
            <a:r>
              <a:rPr lang="en">
                <a:solidFill>
                  <a:srgbClr val="000000"/>
                </a:solidFill>
              </a:rPr>
              <a:t>Combination of Educational Attainment, Occupational Prestige, &amp; Income</a:t>
            </a:r>
            <a:endParaRPr>
              <a:solidFill>
                <a:srgbClr val="000000"/>
              </a:solidFill>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96"/>
        <p:cNvGrpSpPr/>
        <p:nvPr/>
      </p:nvGrpSpPr>
      <p:grpSpPr>
        <a:xfrm>
          <a:off x="0" y="0"/>
          <a:ext cx="0" cy="0"/>
          <a:chOff x="0" y="0"/>
          <a:chExt cx="0" cy="0"/>
        </a:xfrm>
      </p:grpSpPr>
      <p:sp>
        <p:nvSpPr>
          <p:cNvPr id="97" name="Google Shape;97;p20"/>
          <p:cNvSpPr txBox="1">
            <a:spLocks noGrp="1"/>
          </p:cNvSpPr>
          <p:nvPr>
            <p:ph type="title"/>
          </p:nvPr>
        </p:nvSpPr>
        <p:spPr>
          <a:xfrm>
            <a:off x="457200" y="257175"/>
            <a:ext cx="8229600" cy="600000"/>
          </a:xfrm>
          <a:prstGeom prst="rect">
            <a:avLst/>
          </a:prstGeom>
          <a:noFill/>
          <a:ln>
            <a:noFill/>
          </a:ln>
        </p:spPr>
        <p:txBody>
          <a:bodyPr spcFirstLastPara="1" wrap="square" lIns="91425" tIns="45700" rIns="91425" bIns="45700" anchor="ctr" anchorCtr="0">
            <a:noAutofit/>
          </a:bodyPr>
          <a:lstStyle/>
          <a:p>
            <a:pPr marL="0" lvl="0" indent="0" algn="ctr" rtl="0">
              <a:spcBef>
                <a:spcPts val="0"/>
              </a:spcBef>
              <a:spcAft>
                <a:spcPts val="0"/>
              </a:spcAft>
              <a:buNone/>
            </a:pPr>
            <a:r>
              <a:rPr lang="en"/>
              <a:t>How Does Class Matter? </a:t>
            </a:r>
            <a:endParaRPr/>
          </a:p>
        </p:txBody>
      </p:sp>
      <p:sp>
        <p:nvSpPr>
          <p:cNvPr id="98" name="Google Shape;98;p20"/>
          <p:cNvSpPr txBox="1">
            <a:spLocks noGrp="1"/>
          </p:cNvSpPr>
          <p:nvPr>
            <p:ph type="body" idx="1"/>
          </p:nvPr>
        </p:nvSpPr>
        <p:spPr>
          <a:xfrm>
            <a:off x="457200" y="1143000"/>
            <a:ext cx="8229600" cy="3486300"/>
          </a:xfrm>
          <a:prstGeom prst="rect">
            <a:avLst/>
          </a:prstGeom>
          <a:noFill/>
          <a:ln>
            <a:noFill/>
          </a:ln>
        </p:spPr>
        <p:txBody>
          <a:bodyPr spcFirstLastPara="1" wrap="square" lIns="91425" tIns="45700" rIns="91425" bIns="45700" anchor="ctr" anchorCtr="0">
            <a:noAutofit/>
          </a:bodyPr>
          <a:lstStyle/>
          <a:p>
            <a:pPr marL="109537" lvl="0" indent="-109537" algn="l" rtl="0">
              <a:lnSpc>
                <a:spcPct val="150000"/>
              </a:lnSpc>
              <a:spcBef>
                <a:spcPts val="0"/>
              </a:spcBef>
              <a:spcAft>
                <a:spcPts val="0"/>
              </a:spcAft>
              <a:buSzPts val="2400"/>
              <a:buNone/>
            </a:pPr>
            <a:r>
              <a:rPr lang="en" sz="2400">
                <a:solidFill>
                  <a:srgbClr val="000000"/>
                </a:solidFill>
              </a:rPr>
              <a:t>“Individuals are not separate from their social contexts, people think and feel and act in culture-specific ways—ways that are shaped by particular patterns of historically derived meanings, practices, products, and institutions.” (DiMaggio &amp; Markus, 2010: 348)</a:t>
            </a:r>
            <a:endParaRPr sz="2400">
              <a:solidFill>
                <a:srgbClr val="000000"/>
              </a:solidFill>
            </a:endParaRPr>
          </a:p>
        </p:txBody>
      </p:sp>
      <p:sp>
        <p:nvSpPr>
          <p:cNvPr id="99" name="Google Shape;99;p20"/>
          <p:cNvSpPr txBox="1">
            <a:spLocks noGrp="1"/>
          </p:cNvSpPr>
          <p:nvPr>
            <p:ph type="sldNum" idx="12"/>
          </p:nvPr>
        </p:nvSpPr>
        <p:spPr>
          <a:xfrm>
            <a:off x="0" y="4791075"/>
            <a:ext cx="457200" cy="295200"/>
          </a:xfrm>
          <a:prstGeom prst="rect">
            <a:avLst/>
          </a:prstGeom>
          <a:noFill/>
          <a:ln>
            <a:noFill/>
          </a:ln>
        </p:spPr>
        <p:txBody>
          <a:bodyPr spcFirstLastPara="1" wrap="square" lIns="91425" tIns="45700" rIns="91425" bIns="45700" anchor="ctr" anchorCtr="0">
            <a:noAutofit/>
          </a:bodyPr>
          <a:lstStyle/>
          <a:p>
            <a:pPr marL="0" lvl="0" indent="0" algn="l" rtl="0">
              <a:spcBef>
                <a:spcPts val="0"/>
              </a:spcBef>
              <a:spcAft>
                <a:spcPts val="0"/>
              </a:spcAft>
              <a:buClr>
                <a:srgbClr val="000000"/>
              </a:buClr>
              <a:buFont typeface="Arial"/>
              <a:buNone/>
            </a:pPr>
            <a:fld id="{00000000-1234-1234-1234-123412341234}" type="slidenum">
              <a:rPr lang="en"/>
              <a:t>4</a:t>
            </a:fld>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04"/>
        <p:cNvGrpSpPr/>
        <p:nvPr/>
      </p:nvGrpSpPr>
      <p:grpSpPr>
        <a:xfrm>
          <a:off x="0" y="0"/>
          <a:ext cx="0" cy="0"/>
          <a:chOff x="0" y="0"/>
          <a:chExt cx="0" cy="0"/>
        </a:xfrm>
      </p:grpSpPr>
      <p:sp>
        <p:nvSpPr>
          <p:cNvPr id="105" name="Google Shape;105;p21"/>
          <p:cNvSpPr txBox="1">
            <a:spLocks noGrp="1"/>
          </p:cNvSpPr>
          <p:nvPr>
            <p:ph type="title"/>
          </p:nvPr>
        </p:nvSpPr>
        <p:spPr>
          <a:xfrm>
            <a:off x="457200" y="257175"/>
            <a:ext cx="8229600" cy="600000"/>
          </a:xfrm>
          <a:prstGeom prst="rect">
            <a:avLst/>
          </a:prstGeom>
          <a:noFill/>
          <a:ln>
            <a:noFill/>
          </a:ln>
        </p:spPr>
        <p:txBody>
          <a:bodyPr spcFirstLastPara="1" wrap="square" lIns="91425" tIns="45700" rIns="91425" bIns="45700" anchor="ctr" anchorCtr="0">
            <a:noAutofit/>
          </a:bodyPr>
          <a:lstStyle/>
          <a:p>
            <a:pPr marL="0" lvl="0" indent="0" algn="ctr" rtl="0">
              <a:spcBef>
                <a:spcPts val="0"/>
              </a:spcBef>
              <a:spcAft>
                <a:spcPts val="0"/>
              </a:spcAft>
              <a:buNone/>
            </a:pPr>
            <a:r>
              <a:rPr lang="en"/>
              <a:t>How Does Class Matter?</a:t>
            </a:r>
            <a:endParaRPr/>
          </a:p>
        </p:txBody>
      </p:sp>
      <p:sp>
        <p:nvSpPr>
          <p:cNvPr id="106" name="Google Shape;106;p21"/>
          <p:cNvSpPr txBox="1">
            <a:spLocks noGrp="1"/>
          </p:cNvSpPr>
          <p:nvPr>
            <p:ph type="sldNum" idx="12"/>
          </p:nvPr>
        </p:nvSpPr>
        <p:spPr>
          <a:xfrm>
            <a:off x="0" y="4791075"/>
            <a:ext cx="457200" cy="295200"/>
          </a:xfrm>
          <a:prstGeom prst="rect">
            <a:avLst/>
          </a:prstGeom>
          <a:noFill/>
          <a:ln>
            <a:noFill/>
          </a:ln>
        </p:spPr>
        <p:txBody>
          <a:bodyPr spcFirstLastPara="1" wrap="square" lIns="91425" tIns="45700" rIns="91425" bIns="45700" anchor="ctr" anchorCtr="0">
            <a:noAutofit/>
          </a:bodyPr>
          <a:lstStyle/>
          <a:p>
            <a:pPr marL="0" marR="0" lvl="0" indent="0" algn="l" rtl="0">
              <a:spcBef>
                <a:spcPts val="0"/>
              </a:spcBef>
              <a:spcAft>
                <a:spcPts val="0"/>
              </a:spcAft>
              <a:buNone/>
            </a:pPr>
            <a:fld id="{00000000-1234-1234-1234-123412341234}" type="slidenum">
              <a:rPr lang="en" sz="1200">
                <a:solidFill>
                  <a:srgbClr val="FFFFFF"/>
                </a:solidFill>
                <a:latin typeface="Merriweather Sans"/>
                <a:ea typeface="Merriweather Sans"/>
                <a:cs typeface="Merriweather Sans"/>
                <a:sym typeface="Merriweather Sans"/>
              </a:rPr>
              <a:t>5</a:t>
            </a:fld>
            <a:endParaRPr sz="1200">
              <a:solidFill>
                <a:srgbClr val="FFFFFF"/>
              </a:solidFill>
              <a:latin typeface="Merriweather Sans"/>
              <a:ea typeface="Merriweather Sans"/>
              <a:cs typeface="Merriweather Sans"/>
              <a:sym typeface="Merriweather Sans"/>
            </a:endParaRPr>
          </a:p>
        </p:txBody>
      </p:sp>
      <p:sp>
        <p:nvSpPr>
          <p:cNvPr id="107" name="Google Shape;107;p21"/>
          <p:cNvSpPr txBox="1">
            <a:spLocks noGrp="1"/>
          </p:cNvSpPr>
          <p:nvPr>
            <p:ph type="ftr" idx="11"/>
          </p:nvPr>
        </p:nvSpPr>
        <p:spPr>
          <a:xfrm>
            <a:off x="457200" y="4800600"/>
            <a:ext cx="5105400" cy="2286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200" b="0">
              <a:solidFill>
                <a:srgbClr val="FFFFFF"/>
              </a:solidFill>
              <a:latin typeface="Merriweather Sans"/>
              <a:ea typeface="Merriweather Sans"/>
              <a:cs typeface="Merriweather Sans"/>
              <a:sym typeface="Merriweather Sans"/>
            </a:endParaRPr>
          </a:p>
        </p:txBody>
      </p:sp>
      <p:sp>
        <p:nvSpPr>
          <p:cNvPr id="108" name="Google Shape;108;p21"/>
          <p:cNvSpPr txBox="1">
            <a:spLocks noGrp="1"/>
          </p:cNvSpPr>
          <p:nvPr>
            <p:ph type="body" idx="1"/>
          </p:nvPr>
        </p:nvSpPr>
        <p:spPr>
          <a:xfrm>
            <a:off x="5438025" y="1143000"/>
            <a:ext cx="3324900" cy="3486300"/>
          </a:xfrm>
          <a:prstGeom prst="rect">
            <a:avLst/>
          </a:prstGeom>
          <a:noFill/>
          <a:ln>
            <a:noFill/>
          </a:ln>
        </p:spPr>
        <p:txBody>
          <a:bodyPr spcFirstLastPara="1" wrap="square" lIns="91425" tIns="45700" rIns="91425" bIns="45700" anchor="t" anchorCtr="0">
            <a:noAutofit/>
          </a:bodyPr>
          <a:lstStyle/>
          <a:p>
            <a:pPr marL="0" lvl="0" indent="0" algn="l" rtl="0">
              <a:lnSpc>
                <a:spcPct val="95000"/>
              </a:lnSpc>
              <a:spcBef>
                <a:spcPts val="0"/>
              </a:spcBef>
              <a:spcAft>
                <a:spcPts val="0"/>
              </a:spcAft>
              <a:buSzPts val="2000"/>
              <a:buFont typeface="Verdana"/>
              <a:buNone/>
            </a:pPr>
            <a:r>
              <a:rPr lang="en">
                <a:solidFill>
                  <a:srgbClr val="000000"/>
                </a:solidFill>
              </a:rPr>
              <a:t>This is what happens:</a:t>
            </a:r>
            <a:endParaRPr>
              <a:solidFill>
                <a:srgbClr val="000000"/>
              </a:solidFill>
            </a:endParaRPr>
          </a:p>
          <a:p>
            <a:pPr marL="0" lvl="0" indent="0" algn="l" rtl="0">
              <a:lnSpc>
                <a:spcPct val="95000"/>
              </a:lnSpc>
              <a:spcBef>
                <a:spcPts val="1200"/>
              </a:spcBef>
              <a:spcAft>
                <a:spcPts val="0"/>
              </a:spcAft>
              <a:buSzPts val="2000"/>
              <a:buFont typeface="Verdana"/>
              <a:buNone/>
            </a:pPr>
            <a:r>
              <a:rPr lang="en">
                <a:solidFill>
                  <a:srgbClr val="000000"/>
                </a:solidFill>
              </a:rPr>
              <a:t>Faculty are  playing Monopoly. </a:t>
            </a:r>
            <a:endParaRPr>
              <a:solidFill>
                <a:srgbClr val="000000"/>
              </a:solidFill>
            </a:endParaRPr>
          </a:p>
          <a:p>
            <a:pPr marL="0" lvl="0" indent="0" algn="l" rtl="0">
              <a:lnSpc>
                <a:spcPct val="95000"/>
              </a:lnSpc>
              <a:spcBef>
                <a:spcPts val="1200"/>
              </a:spcBef>
              <a:spcAft>
                <a:spcPts val="0"/>
              </a:spcAft>
              <a:buSzPts val="2000"/>
              <a:buFont typeface="Verdana"/>
              <a:buNone/>
            </a:pPr>
            <a:r>
              <a:rPr lang="en">
                <a:solidFill>
                  <a:srgbClr val="000000"/>
                </a:solidFill>
              </a:rPr>
              <a:t>We expect students to play it as well.</a:t>
            </a:r>
            <a:endParaRPr>
              <a:solidFill>
                <a:srgbClr val="000000"/>
              </a:solidFill>
            </a:endParaRPr>
          </a:p>
        </p:txBody>
      </p:sp>
      <p:sp>
        <p:nvSpPr>
          <p:cNvPr id="109" name="Google Shape;109;p21"/>
          <p:cNvSpPr txBox="1"/>
          <p:nvPr/>
        </p:nvSpPr>
        <p:spPr>
          <a:xfrm>
            <a:off x="7800975" y="4980385"/>
            <a:ext cx="914400" cy="685800"/>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endParaRPr sz="1600">
              <a:solidFill>
                <a:schemeClr val="dk1"/>
              </a:solidFill>
              <a:latin typeface="Merriweather Sans"/>
              <a:ea typeface="Merriweather Sans"/>
              <a:cs typeface="Merriweather Sans"/>
              <a:sym typeface="Merriweather Sans"/>
            </a:endParaRPr>
          </a:p>
        </p:txBody>
      </p:sp>
      <p:pic>
        <p:nvPicPr>
          <p:cNvPr id="110" name="Google Shape;110;p21"/>
          <p:cNvPicPr preferRelativeResize="0"/>
          <p:nvPr/>
        </p:nvPicPr>
        <p:blipFill rotWithShape="1">
          <a:blip r:embed="rId3">
            <a:alphaModFix/>
          </a:blip>
          <a:srcRect/>
          <a:stretch/>
        </p:blipFill>
        <p:spPr>
          <a:xfrm>
            <a:off x="0" y="914399"/>
            <a:ext cx="4514850" cy="4304121"/>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15"/>
        <p:cNvGrpSpPr/>
        <p:nvPr/>
      </p:nvGrpSpPr>
      <p:grpSpPr>
        <a:xfrm>
          <a:off x="0" y="0"/>
          <a:ext cx="0" cy="0"/>
          <a:chOff x="0" y="0"/>
          <a:chExt cx="0" cy="0"/>
        </a:xfrm>
      </p:grpSpPr>
      <p:sp>
        <p:nvSpPr>
          <p:cNvPr id="116" name="Google Shape;116;p22"/>
          <p:cNvSpPr txBox="1">
            <a:spLocks noGrp="1"/>
          </p:cNvSpPr>
          <p:nvPr>
            <p:ph type="sldNum" idx="12"/>
          </p:nvPr>
        </p:nvSpPr>
        <p:spPr>
          <a:xfrm>
            <a:off x="0" y="4791075"/>
            <a:ext cx="457200" cy="295200"/>
          </a:xfrm>
          <a:prstGeom prst="rect">
            <a:avLst/>
          </a:prstGeom>
          <a:noFill/>
          <a:ln>
            <a:noFill/>
          </a:ln>
        </p:spPr>
        <p:txBody>
          <a:bodyPr spcFirstLastPara="1" wrap="square" lIns="91425" tIns="45700" rIns="91425" bIns="45700" anchor="ctr" anchorCtr="0">
            <a:noAutofit/>
          </a:bodyPr>
          <a:lstStyle/>
          <a:p>
            <a:pPr marL="0" lvl="0" indent="0" algn="l" rtl="0">
              <a:spcBef>
                <a:spcPts val="0"/>
              </a:spcBef>
              <a:spcAft>
                <a:spcPts val="0"/>
              </a:spcAft>
              <a:buClr>
                <a:srgbClr val="000000"/>
              </a:buClr>
              <a:buFont typeface="Arial"/>
              <a:buNone/>
            </a:pPr>
            <a:fld id="{00000000-1234-1234-1234-123412341234}" type="slidenum">
              <a:rPr lang="en"/>
              <a:t>6</a:t>
            </a:fld>
            <a:endParaRPr/>
          </a:p>
        </p:txBody>
      </p:sp>
      <p:sp>
        <p:nvSpPr>
          <p:cNvPr id="117" name="Google Shape;117;p22"/>
          <p:cNvSpPr txBox="1">
            <a:spLocks noGrp="1"/>
          </p:cNvSpPr>
          <p:nvPr>
            <p:ph type="ftr" idx="11"/>
          </p:nvPr>
        </p:nvSpPr>
        <p:spPr>
          <a:xfrm>
            <a:off x="457200" y="4800600"/>
            <a:ext cx="5105400" cy="2286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200" b="0">
              <a:solidFill>
                <a:srgbClr val="FFFFFF"/>
              </a:solidFill>
              <a:latin typeface="Merriweather Sans"/>
              <a:ea typeface="Merriweather Sans"/>
              <a:cs typeface="Merriweather Sans"/>
              <a:sym typeface="Merriweather Sans"/>
            </a:endParaRPr>
          </a:p>
        </p:txBody>
      </p:sp>
      <p:sp>
        <p:nvSpPr>
          <p:cNvPr id="118" name="Google Shape;118;p22"/>
          <p:cNvSpPr txBox="1">
            <a:spLocks noGrp="1"/>
          </p:cNvSpPr>
          <p:nvPr>
            <p:ph type="body" idx="1"/>
          </p:nvPr>
        </p:nvSpPr>
        <p:spPr>
          <a:xfrm>
            <a:off x="5005500" y="1143000"/>
            <a:ext cx="3757500" cy="3486300"/>
          </a:xfrm>
          <a:prstGeom prst="rect">
            <a:avLst/>
          </a:prstGeom>
          <a:noFill/>
          <a:ln>
            <a:noFill/>
          </a:ln>
        </p:spPr>
        <p:txBody>
          <a:bodyPr spcFirstLastPara="1" wrap="square" lIns="91425" tIns="45700" rIns="91425" bIns="45700" anchor="t" anchorCtr="0">
            <a:noAutofit/>
          </a:bodyPr>
          <a:lstStyle/>
          <a:p>
            <a:pPr marL="0" lvl="0" indent="0" algn="l" rtl="0">
              <a:lnSpc>
                <a:spcPct val="85000"/>
              </a:lnSpc>
              <a:spcBef>
                <a:spcPts val="0"/>
              </a:spcBef>
              <a:spcAft>
                <a:spcPts val="0"/>
              </a:spcAft>
              <a:buSzPts val="2000"/>
              <a:buFont typeface="Verdana"/>
              <a:buNone/>
            </a:pPr>
            <a:r>
              <a:rPr lang="en">
                <a:solidFill>
                  <a:srgbClr val="000000"/>
                </a:solidFill>
              </a:rPr>
              <a:t>When students don’t follow the rules, faculty think: </a:t>
            </a:r>
            <a:endParaRPr>
              <a:solidFill>
                <a:srgbClr val="000000"/>
              </a:solidFill>
            </a:endParaRPr>
          </a:p>
          <a:p>
            <a:pPr marL="0" lvl="0" indent="0" algn="l" rtl="0">
              <a:lnSpc>
                <a:spcPct val="85000"/>
              </a:lnSpc>
              <a:spcBef>
                <a:spcPts val="1200"/>
              </a:spcBef>
              <a:spcAft>
                <a:spcPts val="0"/>
              </a:spcAft>
              <a:buSzPts val="2000"/>
              <a:buFont typeface="Verdana"/>
              <a:buNone/>
            </a:pPr>
            <a:r>
              <a:rPr lang="en">
                <a:solidFill>
                  <a:srgbClr val="000000"/>
                </a:solidFill>
              </a:rPr>
              <a:t>“What’s wrong with you? You’re really bad at this game!”</a:t>
            </a:r>
            <a:endParaRPr>
              <a:solidFill>
                <a:srgbClr val="000000"/>
              </a:solidFill>
            </a:endParaRPr>
          </a:p>
          <a:p>
            <a:pPr marL="0" lvl="0" indent="0" algn="l" rtl="0">
              <a:lnSpc>
                <a:spcPct val="85000"/>
              </a:lnSpc>
              <a:spcBef>
                <a:spcPts val="1200"/>
              </a:spcBef>
              <a:spcAft>
                <a:spcPts val="0"/>
              </a:spcAft>
              <a:buSzPts val="2000"/>
              <a:buFont typeface="Verdana"/>
              <a:buNone/>
            </a:pPr>
            <a:endParaRPr>
              <a:solidFill>
                <a:srgbClr val="000000"/>
              </a:solidFill>
            </a:endParaRPr>
          </a:p>
          <a:p>
            <a:pPr marL="0" lvl="0" indent="0" algn="l" rtl="0">
              <a:lnSpc>
                <a:spcPct val="85000"/>
              </a:lnSpc>
              <a:spcBef>
                <a:spcPts val="1200"/>
              </a:spcBef>
              <a:spcAft>
                <a:spcPts val="0"/>
              </a:spcAft>
              <a:buSzPts val="2000"/>
              <a:buFont typeface="Verdana"/>
              <a:buNone/>
            </a:pPr>
            <a:r>
              <a:rPr lang="en">
                <a:solidFill>
                  <a:srgbClr val="000000"/>
                </a:solidFill>
              </a:rPr>
              <a:t>When actually our students are playing a different game.</a:t>
            </a:r>
            <a:endParaRPr>
              <a:solidFill>
                <a:srgbClr val="000000"/>
              </a:solidFill>
            </a:endParaRPr>
          </a:p>
          <a:p>
            <a:pPr marL="0" lvl="0" indent="0" algn="l" rtl="0">
              <a:lnSpc>
                <a:spcPct val="85000"/>
              </a:lnSpc>
              <a:spcBef>
                <a:spcPts val="1200"/>
              </a:spcBef>
              <a:spcAft>
                <a:spcPts val="0"/>
              </a:spcAft>
              <a:buSzPts val="2000"/>
              <a:buFont typeface="Verdana"/>
              <a:buNone/>
            </a:pPr>
            <a:r>
              <a:rPr lang="en">
                <a:solidFill>
                  <a:srgbClr val="000000"/>
                </a:solidFill>
              </a:rPr>
              <a:t>With different rules.</a:t>
            </a:r>
            <a:endParaRPr>
              <a:solidFill>
                <a:srgbClr val="000000"/>
              </a:solidFill>
            </a:endParaRPr>
          </a:p>
          <a:p>
            <a:pPr marL="0" lvl="0" indent="0" algn="l" rtl="0">
              <a:lnSpc>
                <a:spcPct val="85000"/>
              </a:lnSpc>
              <a:spcBef>
                <a:spcPts val="1200"/>
              </a:spcBef>
              <a:spcAft>
                <a:spcPts val="0"/>
              </a:spcAft>
              <a:buSzPts val="2000"/>
              <a:buFont typeface="Verdana"/>
              <a:buNone/>
            </a:pPr>
            <a:endParaRPr/>
          </a:p>
          <a:p>
            <a:pPr marL="0" lvl="0" indent="0" algn="l" rtl="0">
              <a:lnSpc>
                <a:spcPct val="85000"/>
              </a:lnSpc>
              <a:spcBef>
                <a:spcPts val="1200"/>
              </a:spcBef>
              <a:spcAft>
                <a:spcPts val="0"/>
              </a:spcAft>
              <a:buSzPts val="2000"/>
              <a:buFont typeface="Verdana"/>
              <a:buNone/>
            </a:pPr>
            <a:endParaRPr/>
          </a:p>
          <a:p>
            <a:pPr marL="0" lvl="0" indent="0" algn="l" rtl="0">
              <a:lnSpc>
                <a:spcPct val="85000"/>
              </a:lnSpc>
              <a:spcBef>
                <a:spcPts val="1200"/>
              </a:spcBef>
              <a:spcAft>
                <a:spcPts val="0"/>
              </a:spcAft>
              <a:buSzPts val="2000"/>
              <a:buFont typeface="Verdana"/>
              <a:buNone/>
            </a:pPr>
            <a:endParaRPr/>
          </a:p>
        </p:txBody>
      </p:sp>
      <p:sp>
        <p:nvSpPr>
          <p:cNvPr id="119" name="Google Shape;119;p22"/>
          <p:cNvSpPr txBox="1"/>
          <p:nvPr/>
        </p:nvSpPr>
        <p:spPr>
          <a:xfrm>
            <a:off x="7800975" y="4980385"/>
            <a:ext cx="914400" cy="685800"/>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endParaRPr sz="1600">
              <a:solidFill>
                <a:schemeClr val="dk1"/>
              </a:solidFill>
              <a:latin typeface="Merriweather Sans"/>
              <a:ea typeface="Merriweather Sans"/>
              <a:cs typeface="Merriweather Sans"/>
              <a:sym typeface="Merriweather Sans"/>
            </a:endParaRPr>
          </a:p>
        </p:txBody>
      </p:sp>
      <p:pic>
        <p:nvPicPr>
          <p:cNvPr id="120" name="Google Shape;120;p22"/>
          <p:cNvPicPr preferRelativeResize="0">
            <a:picLocks noGrp="1"/>
          </p:cNvPicPr>
          <p:nvPr>
            <p:ph type="pic" idx="2"/>
          </p:nvPr>
        </p:nvPicPr>
        <p:blipFill rotWithShape="1">
          <a:blip r:embed="rId3">
            <a:alphaModFix/>
          </a:blip>
          <a:srcRect l="1232" t="13280" r="2502" b="14071"/>
          <a:stretch/>
        </p:blipFill>
        <p:spPr>
          <a:xfrm>
            <a:off x="-1139" y="925378"/>
            <a:ext cx="4225200" cy="4250100"/>
          </a:xfrm>
          <a:prstGeom prst="rect">
            <a:avLst/>
          </a:prstGeom>
          <a:noFill/>
          <a:ln>
            <a:noFill/>
          </a:ln>
        </p:spPr>
      </p:pic>
      <p:sp>
        <p:nvSpPr>
          <p:cNvPr id="121" name="Google Shape;121;p22"/>
          <p:cNvSpPr txBox="1">
            <a:spLocks noGrp="1"/>
          </p:cNvSpPr>
          <p:nvPr>
            <p:ph type="title"/>
          </p:nvPr>
        </p:nvSpPr>
        <p:spPr>
          <a:xfrm>
            <a:off x="457200" y="257175"/>
            <a:ext cx="8229600" cy="600000"/>
          </a:xfrm>
          <a:prstGeom prst="rect">
            <a:avLst/>
          </a:prstGeom>
          <a:noFill/>
          <a:ln>
            <a:noFill/>
          </a:ln>
        </p:spPr>
        <p:txBody>
          <a:bodyPr spcFirstLastPara="1" wrap="square" lIns="91425" tIns="45700" rIns="91425" bIns="45700" anchor="ctr" anchorCtr="0">
            <a:noAutofit/>
          </a:bodyPr>
          <a:lstStyle/>
          <a:p>
            <a:pPr marL="0" lvl="0" indent="0" algn="ctr" rtl="0">
              <a:spcBef>
                <a:spcPts val="0"/>
              </a:spcBef>
              <a:spcAft>
                <a:spcPts val="0"/>
              </a:spcAft>
              <a:buNone/>
            </a:pPr>
            <a:r>
              <a:rPr lang="en"/>
              <a:t>How Does Class Matter? </a:t>
            </a:r>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26"/>
        <p:cNvGrpSpPr/>
        <p:nvPr/>
      </p:nvGrpSpPr>
      <p:grpSpPr>
        <a:xfrm>
          <a:off x="0" y="0"/>
          <a:ext cx="0" cy="0"/>
          <a:chOff x="0" y="0"/>
          <a:chExt cx="0" cy="0"/>
        </a:xfrm>
      </p:grpSpPr>
      <p:sp>
        <p:nvSpPr>
          <p:cNvPr id="127" name="Google Shape;127;p23"/>
          <p:cNvSpPr txBox="1">
            <a:spLocks noGrp="1"/>
          </p:cNvSpPr>
          <p:nvPr>
            <p:ph type="title"/>
          </p:nvPr>
        </p:nvSpPr>
        <p:spPr>
          <a:xfrm>
            <a:off x="457200" y="257175"/>
            <a:ext cx="8229600" cy="600000"/>
          </a:xfrm>
          <a:prstGeom prst="rect">
            <a:avLst/>
          </a:prstGeom>
          <a:noFill/>
          <a:ln>
            <a:noFill/>
          </a:ln>
        </p:spPr>
        <p:txBody>
          <a:bodyPr spcFirstLastPara="1" wrap="square" lIns="91425" tIns="45700" rIns="91425" bIns="45700" anchor="ctr" anchorCtr="0">
            <a:noAutofit/>
          </a:bodyPr>
          <a:lstStyle/>
          <a:p>
            <a:pPr marL="0" lvl="0" indent="0" algn="ctr" rtl="0">
              <a:spcBef>
                <a:spcPts val="0"/>
              </a:spcBef>
              <a:spcAft>
                <a:spcPts val="0"/>
              </a:spcAft>
              <a:buNone/>
            </a:pPr>
            <a:r>
              <a:rPr lang="en"/>
              <a:t>How Does Class Matter?</a:t>
            </a:r>
            <a:endParaRPr/>
          </a:p>
        </p:txBody>
      </p:sp>
      <p:sp>
        <p:nvSpPr>
          <p:cNvPr id="128" name="Google Shape;128;p23"/>
          <p:cNvSpPr txBox="1">
            <a:spLocks noGrp="1"/>
          </p:cNvSpPr>
          <p:nvPr>
            <p:ph type="body" idx="1"/>
          </p:nvPr>
        </p:nvSpPr>
        <p:spPr>
          <a:xfrm>
            <a:off x="762000" y="1257300"/>
            <a:ext cx="3657600" cy="3372000"/>
          </a:xfrm>
          <a:prstGeom prst="rect">
            <a:avLst/>
          </a:prstGeom>
          <a:noFill/>
          <a:ln>
            <a:noFill/>
          </a:ln>
        </p:spPr>
        <p:txBody>
          <a:bodyPr spcFirstLastPara="1" wrap="square" lIns="91425" tIns="45700" rIns="91425" bIns="45700" anchor="t" anchorCtr="0">
            <a:noAutofit/>
          </a:bodyPr>
          <a:lstStyle/>
          <a:p>
            <a:pPr marL="0" lvl="0" indent="0" algn="l" rtl="0">
              <a:lnSpc>
                <a:spcPct val="85000"/>
              </a:lnSpc>
              <a:spcBef>
                <a:spcPts val="0"/>
              </a:spcBef>
              <a:spcAft>
                <a:spcPts val="0"/>
              </a:spcAft>
              <a:buSzPts val="2400"/>
              <a:buNone/>
            </a:pPr>
            <a:r>
              <a:rPr lang="en">
                <a:solidFill>
                  <a:srgbClr val="000000"/>
                </a:solidFill>
              </a:rPr>
              <a:t>But neither of us realizes we are playing different games. </a:t>
            </a:r>
            <a:endParaRPr>
              <a:solidFill>
                <a:srgbClr val="000000"/>
              </a:solidFill>
            </a:endParaRPr>
          </a:p>
          <a:p>
            <a:pPr marL="0" lvl="0" indent="0" algn="l" rtl="0">
              <a:lnSpc>
                <a:spcPct val="85000"/>
              </a:lnSpc>
              <a:spcBef>
                <a:spcPts val="1200"/>
              </a:spcBef>
              <a:spcAft>
                <a:spcPts val="0"/>
              </a:spcAft>
              <a:buSzPts val="2400"/>
              <a:buNone/>
            </a:pPr>
            <a:r>
              <a:rPr lang="en">
                <a:solidFill>
                  <a:srgbClr val="000000"/>
                </a:solidFill>
              </a:rPr>
              <a:t>And we can make those practices explicit, to ourselves and our students.</a:t>
            </a:r>
            <a:r>
              <a:rPr lang="en"/>
              <a:t> </a:t>
            </a:r>
            <a:endParaRPr/>
          </a:p>
        </p:txBody>
      </p:sp>
      <p:sp>
        <p:nvSpPr>
          <p:cNvPr id="129" name="Google Shape;129;p23"/>
          <p:cNvSpPr txBox="1">
            <a:spLocks noGrp="1"/>
          </p:cNvSpPr>
          <p:nvPr>
            <p:ph type="sldNum" idx="12"/>
          </p:nvPr>
        </p:nvSpPr>
        <p:spPr>
          <a:xfrm>
            <a:off x="0" y="4791075"/>
            <a:ext cx="457200" cy="295200"/>
          </a:xfrm>
          <a:prstGeom prst="rect">
            <a:avLst/>
          </a:prstGeom>
          <a:noFill/>
          <a:ln>
            <a:noFill/>
          </a:ln>
        </p:spPr>
        <p:txBody>
          <a:bodyPr spcFirstLastPara="1" wrap="square" lIns="91425" tIns="45700" rIns="91425" bIns="45700" anchor="ctr" anchorCtr="0">
            <a:noAutofit/>
          </a:bodyPr>
          <a:lstStyle/>
          <a:p>
            <a:pPr marL="0" lvl="0" indent="0" algn="l" rtl="0">
              <a:spcBef>
                <a:spcPts val="0"/>
              </a:spcBef>
              <a:spcAft>
                <a:spcPts val="0"/>
              </a:spcAft>
              <a:buNone/>
            </a:pPr>
            <a:fld id="{00000000-1234-1234-1234-123412341234}" type="slidenum">
              <a:rPr lang="en"/>
              <a:t>7</a:t>
            </a:fld>
            <a:endParaRPr/>
          </a:p>
        </p:txBody>
      </p:sp>
      <p:pic>
        <p:nvPicPr>
          <p:cNvPr id="130" name="Google Shape;130;p23"/>
          <p:cNvPicPr preferRelativeResize="0"/>
          <p:nvPr/>
        </p:nvPicPr>
        <p:blipFill rotWithShape="1">
          <a:blip r:embed="rId3">
            <a:alphaModFix/>
          </a:blip>
          <a:srcRect l="1232" t="13280" r="2502" b="14071"/>
          <a:stretch/>
        </p:blipFill>
        <p:spPr>
          <a:xfrm>
            <a:off x="6635742" y="979227"/>
            <a:ext cx="2485512" cy="1874973"/>
          </a:xfrm>
          <a:prstGeom prst="rect">
            <a:avLst/>
          </a:prstGeom>
          <a:noFill/>
          <a:ln>
            <a:noFill/>
          </a:ln>
        </p:spPr>
      </p:pic>
      <p:pic>
        <p:nvPicPr>
          <p:cNvPr id="131" name="Google Shape;131;p23"/>
          <p:cNvPicPr preferRelativeResize="0"/>
          <p:nvPr/>
        </p:nvPicPr>
        <p:blipFill rotWithShape="1">
          <a:blip r:embed="rId4">
            <a:alphaModFix/>
          </a:blip>
          <a:srcRect/>
          <a:stretch/>
        </p:blipFill>
        <p:spPr>
          <a:xfrm>
            <a:off x="4800600" y="2514600"/>
            <a:ext cx="2114550" cy="2014229"/>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35"/>
        <p:cNvGrpSpPr/>
        <p:nvPr/>
      </p:nvGrpSpPr>
      <p:grpSpPr>
        <a:xfrm>
          <a:off x="0" y="0"/>
          <a:ext cx="0" cy="0"/>
          <a:chOff x="0" y="0"/>
          <a:chExt cx="0" cy="0"/>
        </a:xfrm>
      </p:grpSpPr>
      <p:sp>
        <p:nvSpPr>
          <p:cNvPr id="136" name="Google Shape;136;p24"/>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University Culture Represents Middle-Class Norms</a:t>
            </a:r>
            <a:endParaRPr/>
          </a:p>
        </p:txBody>
      </p:sp>
      <p:sp>
        <p:nvSpPr>
          <p:cNvPr id="137" name="Google Shape;137;p24"/>
          <p:cNvSpPr txBox="1">
            <a:spLocks noGrp="1"/>
          </p:cNvSpPr>
          <p:nvPr>
            <p:ph type="body" idx="1"/>
          </p:nvPr>
        </p:nvSpPr>
        <p:spPr>
          <a:xfrm>
            <a:off x="311700" y="1152475"/>
            <a:ext cx="3999900" cy="34164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sz="2400">
                <a:solidFill>
                  <a:srgbClr val="000000"/>
                </a:solidFill>
              </a:rPr>
              <a:t>Independent Values</a:t>
            </a:r>
            <a:endParaRPr sz="2400">
              <a:solidFill>
                <a:srgbClr val="000000"/>
              </a:solidFill>
            </a:endParaRPr>
          </a:p>
          <a:p>
            <a:pPr marL="457200" lvl="0" indent="-317500" algn="l" rtl="0">
              <a:lnSpc>
                <a:spcPct val="100000"/>
              </a:lnSpc>
              <a:spcBef>
                <a:spcPts val="1600"/>
              </a:spcBef>
              <a:spcAft>
                <a:spcPts val="0"/>
              </a:spcAft>
              <a:buClr>
                <a:srgbClr val="000000"/>
              </a:buClr>
              <a:buSzPts val="1400"/>
              <a:buChar char="■"/>
            </a:pPr>
            <a:r>
              <a:rPr lang="en" sz="1800">
                <a:solidFill>
                  <a:srgbClr val="000000"/>
                </a:solidFill>
              </a:rPr>
              <a:t>Being independently motivated</a:t>
            </a:r>
            <a:endParaRPr sz="1800">
              <a:solidFill>
                <a:srgbClr val="000000"/>
              </a:solidFill>
            </a:endParaRPr>
          </a:p>
          <a:p>
            <a:pPr marL="457200" lvl="0" indent="-317500" algn="l" rtl="0">
              <a:lnSpc>
                <a:spcPct val="100000"/>
              </a:lnSpc>
              <a:spcBef>
                <a:spcPts val="0"/>
              </a:spcBef>
              <a:spcAft>
                <a:spcPts val="0"/>
              </a:spcAft>
              <a:buClr>
                <a:srgbClr val="000000"/>
              </a:buClr>
              <a:buSzPts val="1400"/>
              <a:buChar char="■"/>
            </a:pPr>
            <a:r>
              <a:rPr lang="en" sz="1800">
                <a:solidFill>
                  <a:srgbClr val="000000"/>
                </a:solidFill>
              </a:rPr>
              <a:t>Working collaboratively in groups</a:t>
            </a:r>
            <a:endParaRPr sz="1800">
              <a:solidFill>
                <a:srgbClr val="000000"/>
              </a:solidFill>
            </a:endParaRPr>
          </a:p>
          <a:p>
            <a:pPr marL="457200" lvl="0" indent="-317500" algn="l" rtl="0">
              <a:lnSpc>
                <a:spcPct val="100000"/>
              </a:lnSpc>
              <a:spcBef>
                <a:spcPts val="0"/>
              </a:spcBef>
              <a:spcAft>
                <a:spcPts val="0"/>
              </a:spcAft>
              <a:buClr>
                <a:srgbClr val="000000"/>
              </a:buClr>
              <a:buSzPts val="1400"/>
              <a:buChar char="■"/>
            </a:pPr>
            <a:r>
              <a:rPr lang="en" sz="1800">
                <a:solidFill>
                  <a:srgbClr val="000000"/>
                </a:solidFill>
              </a:rPr>
              <a:t>Conducting independent research</a:t>
            </a:r>
            <a:endParaRPr sz="1800">
              <a:solidFill>
                <a:srgbClr val="000000"/>
              </a:solidFill>
            </a:endParaRPr>
          </a:p>
          <a:p>
            <a:pPr marL="457200" lvl="0" indent="-317500" algn="l" rtl="0">
              <a:lnSpc>
                <a:spcPct val="100000"/>
              </a:lnSpc>
              <a:spcBef>
                <a:spcPts val="0"/>
              </a:spcBef>
              <a:spcAft>
                <a:spcPts val="0"/>
              </a:spcAft>
              <a:buClr>
                <a:srgbClr val="000000"/>
              </a:buClr>
              <a:buSzPts val="1400"/>
              <a:buChar char="■"/>
            </a:pPr>
            <a:r>
              <a:rPr lang="en" sz="1800">
                <a:solidFill>
                  <a:srgbClr val="000000"/>
                </a:solidFill>
              </a:rPr>
              <a:t>Paving their own innovative pathways</a:t>
            </a:r>
            <a:endParaRPr sz="1800">
              <a:solidFill>
                <a:srgbClr val="000000"/>
              </a:solidFill>
            </a:endParaRPr>
          </a:p>
          <a:p>
            <a:pPr marL="457200" lvl="0" indent="-317500" algn="l" rtl="0">
              <a:lnSpc>
                <a:spcPct val="100000"/>
              </a:lnSpc>
              <a:spcBef>
                <a:spcPts val="0"/>
              </a:spcBef>
              <a:spcAft>
                <a:spcPts val="0"/>
              </a:spcAft>
              <a:buClr>
                <a:srgbClr val="000000"/>
              </a:buClr>
              <a:buSzPts val="1400"/>
              <a:buChar char="■"/>
            </a:pPr>
            <a:r>
              <a:rPr lang="en" sz="1800">
                <a:solidFill>
                  <a:srgbClr val="000000"/>
                </a:solidFill>
              </a:rPr>
              <a:t>Challenging the norms or rules</a:t>
            </a:r>
            <a:endParaRPr sz="1800">
              <a:solidFill>
                <a:srgbClr val="000000"/>
              </a:solidFill>
            </a:endParaRPr>
          </a:p>
          <a:p>
            <a:pPr marL="457200" lvl="0" indent="-317500" algn="l" rtl="0">
              <a:lnSpc>
                <a:spcPct val="100000"/>
              </a:lnSpc>
              <a:spcBef>
                <a:spcPts val="0"/>
              </a:spcBef>
              <a:spcAft>
                <a:spcPts val="0"/>
              </a:spcAft>
              <a:buClr>
                <a:srgbClr val="000000"/>
              </a:buClr>
              <a:buSzPts val="1400"/>
              <a:buChar char="■"/>
            </a:pPr>
            <a:r>
              <a:rPr lang="en" sz="1800">
                <a:solidFill>
                  <a:srgbClr val="000000"/>
                </a:solidFill>
              </a:rPr>
              <a:t>Developing personal opinions</a:t>
            </a:r>
            <a:endParaRPr sz="1800">
              <a:solidFill>
                <a:srgbClr val="000000"/>
              </a:solidFill>
            </a:endParaRPr>
          </a:p>
          <a:p>
            <a:pPr marL="0" lvl="0" indent="0" algn="l" rtl="0">
              <a:spcBef>
                <a:spcPts val="1600"/>
              </a:spcBef>
              <a:spcAft>
                <a:spcPts val="0"/>
              </a:spcAft>
              <a:buNone/>
            </a:pPr>
            <a:endParaRPr/>
          </a:p>
          <a:p>
            <a:pPr marL="0" lvl="0" indent="0" algn="l" rtl="0">
              <a:spcBef>
                <a:spcPts val="1600"/>
              </a:spcBef>
              <a:spcAft>
                <a:spcPts val="1600"/>
              </a:spcAft>
              <a:buNone/>
            </a:pPr>
            <a:endParaRPr/>
          </a:p>
        </p:txBody>
      </p:sp>
      <p:sp>
        <p:nvSpPr>
          <p:cNvPr id="138" name="Google Shape;138;p24"/>
          <p:cNvSpPr txBox="1">
            <a:spLocks noGrp="1"/>
          </p:cNvSpPr>
          <p:nvPr>
            <p:ph type="body" idx="2"/>
          </p:nvPr>
        </p:nvSpPr>
        <p:spPr>
          <a:xfrm>
            <a:off x="4832400" y="1152475"/>
            <a:ext cx="3999900" cy="34164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sz="2400">
                <a:solidFill>
                  <a:srgbClr val="000000"/>
                </a:solidFill>
              </a:rPr>
              <a:t>Interdependent Values</a:t>
            </a:r>
            <a:endParaRPr sz="2400">
              <a:solidFill>
                <a:srgbClr val="000000"/>
              </a:solidFill>
            </a:endParaRPr>
          </a:p>
          <a:p>
            <a:pPr marL="457200" lvl="0" indent="-317500" algn="l" rtl="0">
              <a:lnSpc>
                <a:spcPct val="100000"/>
              </a:lnSpc>
              <a:spcBef>
                <a:spcPts val="1600"/>
              </a:spcBef>
              <a:spcAft>
                <a:spcPts val="0"/>
              </a:spcAft>
              <a:buClr>
                <a:srgbClr val="000000"/>
              </a:buClr>
              <a:buSzPts val="1400"/>
              <a:buChar char="■"/>
            </a:pPr>
            <a:r>
              <a:rPr lang="en" sz="1800">
                <a:solidFill>
                  <a:srgbClr val="000000"/>
                </a:solidFill>
              </a:rPr>
              <a:t>Being motivated by others’ high expectations</a:t>
            </a:r>
            <a:endParaRPr sz="1800">
              <a:solidFill>
                <a:srgbClr val="000000"/>
              </a:solidFill>
            </a:endParaRPr>
          </a:p>
          <a:p>
            <a:pPr marL="457200" lvl="0" indent="-317500" algn="l" rtl="0">
              <a:lnSpc>
                <a:spcPct val="100000"/>
              </a:lnSpc>
              <a:spcBef>
                <a:spcPts val="0"/>
              </a:spcBef>
              <a:spcAft>
                <a:spcPts val="0"/>
              </a:spcAft>
              <a:buClr>
                <a:srgbClr val="000000"/>
              </a:buClr>
              <a:buSzPts val="1400"/>
              <a:buChar char="■"/>
            </a:pPr>
            <a:r>
              <a:rPr lang="en" sz="1800">
                <a:solidFill>
                  <a:srgbClr val="000000"/>
                </a:solidFill>
              </a:rPr>
              <a:t>Working collaboratively in groups</a:t>
            </a:r>
            <a:endParaRPr sz="1800">
              <a:solidFill>
                <a:srgbClr val="000000"/>
              </a:solidFill>
            </a:endParaRPr>
          </a:p>
          <a:p>
            <a:pPr marL="457200" lvl="0" indent="-317500" algn="l" rtl="0">
              <a:lnSpc>
                <a:spcPct val="100000"/>
              </a:lnSpc>
              <a:spcBef>
                <a:spcPts val="0"/>
              </a:spcBef>
              <a:spcAft>
                <a:spcPts val="0"/>
              </a:spcAft>
              <a:buClr>
                <a:srgbClr val="000000"/>
              </a:buClr>
              <a:buSzPts val="1400"/>
              <a:buChar char="■"/>
            </a:pPr>
            <a:r>
              <a:rPr lang="en" sz="1800">
                <a:solidFill>
                  <a:srgbClr val="000000"/>
                </a:solidFill>
              </a:rPr>
              <a:t>Conducting collaborative research</a:t>
            </a:r>
            <a:endParaRPr sz="1800">
              <a:solidFill>
                <a:srgbClr val="000000"/>
              </a:solidFill>
            </a:endParaRPr>
          </a:p>
          <a:p>
            <a:pPr marL="457200" lvl="0" indent="-317500" algn="l" rtl="0">
              <a:lnSpc>
                <a:spcPct val="100000"/>
              </a:lnSpc>
              <a:spcBef>
                <a:spcPts val="0"/>
              </a:spcBef>
              <a:spcAft>
                <a:spcPts val="0"/>
              </a:spcAft>
              <a:buClr>
                <a:srgbClr val="000000"/>
              </a:buClr>
              <a:buSzPts val="1400"/>
              <a:buChar char="■"/>
            </a:pPr>
            <a:r>
              <a:rPr lang="en" sz="1800">
                <a:solidFill>
                  <a:srgbClr val="000000"/>
                </a:solidFill>
              </a:rPr>
              <a:t>Following in the footsteps of accomplished others</a:t>
            </a:r>
            <a:endParaRPr sz="1800">
              <a:solidFill>
                <a:srgbClr val="000000"/>
              </a:solidFill>
            </a:endParaRPr>
          </a:p>
          <a:p>
            <a:pPr marL="457200" lvl="0" indent="-317500" algn="l" rtl="0">
              <a:lnSpc>
                <a:spcPct val="100000"/>
              </a:lnSpc>
              <a:spcBef>
                <a:spcPts val="0"/>
              </a:spcBef>
              <a:spcAft>
                <a:spcPts val="0"/>
              </a:spcAft>
              <a:buClr>
                <a:srgbClr val="000000"/>
              </a:buClr>
              <a:buSzPts val="1400"/>
              <a:buChar char="■"/>
            </a:pPr>
            <a:r>
              <a:rPr lang="en" sz="1800">
                <a:solidFill>
                  <a:srgbClr val="000000"/>
                </a:solidFill>
              </a:rPr>
              <a:t>Considering the norms or rules</a:t>
            </a:r>
            <a:endParaRPr sz="1800">
              <a:solidFill>
                <a:srgbClr val="000000"/>
              </a:solidFill>
            </a:endParaRPr>
          </a:p>
          <a:p>
            <a:pPr marL="457200" lvl="0" indent="-317500" algn="l" rtl="0">
              <a:lnSpc>
                <a:spcPct val="100000"/>
              </a:lnSpc>
              <a:spcBef>
                <a:spcPts val="0"/>
              </a:spcBef>
              <a:spcAft>
                <a:spcPts val="0"/>
              </a:spcAft>
              <a:buClr>
                <a:srgbClr val="000000"/>
              </a:buClr>
              <a:buSzPts val="1400"/>
              <a:buChar char="■"/>
            </a:pPr>
            <a:r>
              <a:rPr lang="en" sz="1800">
                <a:solidFill>
                  <a:srgbClr val="000000"/>
                </a:solidFill>
              </a:rPr>
              <a:t>Appreciating the opinions of others</a:t>
            </a:r>
            <a:endParaRPr sz="1800">
              <a:solidFill>
                <a:srgbClr val="000000"/>
              </a:solidFill>
            </a:endParaRPr>
          </a:p>
          <a:p>
            <a:pPr marL="0" lvl="0" indent="0" algn="l" rtl="0">
              <a:spcBef>
                <a:spcPts val="1600"/>
              </a:spcBef>
              <a:spcAft>
                <a:spcPts val="1600"/>
              </a:spcAft>
              <a:buNone/>
            </a:pPr>
            <a:endParaRPr/>
          </a:p>
        </p:txBody>
      </p:sp>
      <p:sp>
        <p:nvSpPr>
          <p:cNvPr id="139" name="Google Shape;139;p24"/>
          <p:cNvSpPr txBox="1"/>
          <p:nvPr/>
        </p:nvSpPr>
        <p:spPr>
          <a:xfrm>
            <a:off x="248050" y="4743450"/>
            <a:ext cx="2818800" cy="3261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200"/>
              <a:t>Source: Stephens et al 2012</a:t>
            </a:r>
            <a:endParaRPr sz="120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43"/>
        <p:cNvGrpSpPr/>
        <p:nvPr/>
      </p:nvGrpSpPr>
      <p:grpSpPr>
        <a:xfrm>
          <a:off x="0" y="0"/>
          <a:ext cx="0" cy="0"/>
          <a:chOff x="0" y="0"/>
          <a:chExt cx="0" cy="0"/>
        </a:xfrm>
      </p:grpSpPr>
      <p:sp>
        <p:nvSpPr>
          <p:cNvPr id="144" name="Google Shape;144;p25"/>
          <p:cNvSpPr txBox="1">
            <a:spLocks noGrp="1"/>
          </p:cNvSpPr>
          <p:nvPr>
            <p:ph type="title"/>
          </p:nvPr>
        </p:nvSpPr>
        <p:spPr>
          <a:xfrm>
            <a:off x="457200" y="257175"/>
            <a:ext cx="8229600" cy="600000"/>
          </a:xfrm>
          <a:prstGeom prst="rect">
            <a:avLst/>
          </a:prstGeom>
        </p:spPr>
        <p:txBody>
          <a:bodyPr spcFirstLastPara="1" wrap="square" lIns="91425" tIns="45700" rIns="91425" bIns="45700" anchor="ctr" anchorCtr="0">
            <a:noAutofit/>
          </a:bodyPr>
          <a:lstStyle/>
          <a:p>
            <a:pPr marL="0" lvl="0" indent="0" algn="ctr" rtl="0">
              <a:spcBef>
                <a:spcPts val="0"/>
              </a:spcBef>
              <a:spcAft>
                <a:spcPts val="0"/>
              </a:spcAft>
              <a:buNone/>
            </a:pPr>
            <a:r>
              <a:rPr lang="en"/>
              <a:t>How OER Changed Our Teaching </a:t>
            </a:r>
            <a:endParaRPr/>
          </a:p>
        </p:txBody>
      </p:sp>
      <p:sp>
        <p:nvSpPr>
          <p:cNvPr id="145" name="Google Shape;145;p25"/>
          <p:cNvSpPr txBox="1">
            <a:spLocks noGrp="1"/>
          </p:cNvSpPr>
          <p:nvPr>
            <p:ph type="body" idx="1"/>
          </p:nvPr>
        </p:nvSpPr>
        <p:spPr>
          <a:xfrm>
            <a:off x="457200" y="1143000"/>
            <a:ext cx="8229600" cy="3486300"/>
          </a:xfrm>
          <a:prstGeom prst="rect">
            <a:avLst/>
          </a:prstGeom>
        </p:spPr>
        <p:txBody>
          <a:bodyPr spcFirstLastPara="1" wrap="square" lIns="91425" tIns="45700" rIns="91425" bIns="45700" anchor="t" anchorCtr="0">
            <a:noAutofit/>
          </a:bodyPr>
          <a:lstStyle/>
          <a:p>
            <a:pPr marL="457200" lvl="0" indent="-317500" algn="l" rtl="0">
              <a:lnSpc>
                <a:spcPct val="115000"/>
              </a:lnSpc>
              <a:spcBef>
                <a:spcPts val="0"/>
              </a:spcBef>
              <a:spcAft>
                <a:spcPts val="0"/>
              </a:spcAft>
              <a:buClr>
                <a:srgbClr val="000000"/>
              </a:buClr>
              <a:buSzPts val="1400"/>
              <a:buChar char="■"/>
            </a:pPr>
            <a:r>
              <a:rPr lang="en">
                <a:solidFill>
                  <a:srgbClr val="000000"/>
                </a:solidFill>
              </a:rPr>
              <a:t>Books on reserve: which is very difficult for the ways many students schedule classes and campus time.</a:t>
            </a:r>
            <a:endParaRPr>
              <a:solidFill>
                <a:srgbClr val="000000"/>
              </a:solidFill>
            </a:endParaRPr>
          </a:p>
          <a:p>
            <a:pPr marL="457200" lvl="0" indent="-317500" algn="l" rtl="0">
              <a:lnSpc>
                <a:spcPct val="115000"/>
              </a:lnSpc>
              <a:spcBef>
                <a:spcPts val="0"/>
              </a:spcBef>
              <a:spcAft>
                <a:spcPts val="0"/>
              </a:spcAft>
              <a:buClr>
                <a:srgbClr val="000000"/>
              </a:buClr>
              <a:buSzPts val="1400"/>
              <a:buChar char="■"/>
            </a:pPr>
            <a:r>
              <a:rPr lang="en">
                <a:solidFill>
                  <a:srgbClr val="000000"/>
                </a:solidFill>
              </a:rPr>
              <a:t>Old editions: bookstore policies may prohibit the purchase; weeks’ delay in on-line ordering</a:t>
            </a:r>
            <a:endParaRPr>
              <a:solidFill>
                <a:srgbClr val="000000"/>
              </a:solidFill>
            </a:endParaRPr>
          </a:p>
          <a:p>
            <a:pPr marL="457200" lvl="0" indent="-317500" algn="l" rtl="0">
              <a:lnSpc>
                <a:spcPct val="115000"/>
              </a:lnSpc>
              <a:spcBef>
                <a:spcPts val="0"/>
              </a:spcBef>
              <a:spcAft>
                <a:spcPts val="0"/>
              </a:spcAft>
              <a:buClr>
                <a:srgbClr val="000000"/>
              </a:buClr>
              <a:buSzPts val="1400"/>
              <a:buChar char="■"/>
            </a:pPr>
            <a:r>
              <a:rPr lang="en">
                <a:solidFill>
                  <a:srgbClr val="000000"/>
                </a:solidFill>
              </a:rPr>
              <a:t>Using examples from companies like those our students might work at, not Microsoft or other large companies that are typical textbook examples. </a:t>
            </a:r>
            <a:endParaRPr>
              <a:solidFill>
                <a:srgbClr val="000000"/>
              </a:solidFill>
            </a:endParaRPr>
          </a:p>
          <a:p>
            <a:pPr marL="457200" lvl="0" indent="-317500" algn="l" rtl="0">
              <a:lnSpc>
                <a:spcPct val="115000"/>
              </a:lnSpc>
              <a:spcBef>
                <a:spcPts val="0"/>
              </a:spcBef>
              <a:spcAft>
                <a:spcPts val="0"/>
              </a:spcAft>
              <a:buClr>
                <a:srgbClr val="000000"/>
              </a:buClr>
              <a:buSzPts val="1400"/>
              <a:buChar char="■"/>
            </a:pPr>
            <a:r>
              <a:rPr lang="en">
                <a:solidFill>
                  <a:srgbClr val="000000"/>
                </a:solidFill>
              </a:rPr>
              <a:t>Using non-textbook sources and genres to promote the habit of reading</a:t>
            </a:r>
            <a:endParaRPr>
              <a:solidFill>
                <a:srgbClr val="000000"/>
              </a:solidFill>
            </a:endParaRPr>
          </a:p>
          <a:p>
            <a:pPr marL="457200" lvl="0" indent="-317500" algn="l" rtl="0">
              <a:lnSpc>
                <a:spcPct val="115000"/>
              </a:lnSpc>
              <a:spcBef>
                <a:spcPts val="0"/>
              </a:spcBef>
              <a:spcAft>
                <a:spcPts val="0"/>
              </a:spcAft>
              <a:buClr>
                <a:srgbClr val="000000"/>
              </a:buClr>
              <a:buSzPts val="1400"/>
              <a:buChar char="■"/>
            </a:pPr>
            <a:r>
              <a:rPr lang="en">
                <a:solidFill>
                  <a:srgbClr val="000000"/>
                </a:solidFill>
              </a:rPr>
              <a:t>Choosing topics because of their relevance, ex: how to handle conflict, types of social networks</a:t>
            </a:r>
            <a:endParaRPr>
              <a:solidFill>
                <a:srgbClr val="000000"/>
              </a:solidFill>
            </a:endParaRPr>
          </a:p>
        </p:txBody>
      </p:sp>
    </p:spTree>
  </p:cSld>
  <p:clrMapOvr>
    <a:masterClrMapping/>
  </p:clrMapOvr>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2672</Words>
  <Application>Microsoft Macintosh PowerPoint</Application>
  <PresentationFormat>On-screen Show (16:9)</PresentationFormat>
  <Paragraphs>184</Paragraphs>
  <Slides>19</Slides>
  <Notes>19</Notes>
  <HiddenSlides>0</HiddenSlides>
  <MMClips>0</MMClips>
  <ScaleCrop>false</ScaleCrop>
  <HeadingPairs>
    <vt:vector size="6" baseType="variant">
      <vt:variant>
        <vt:lpstr>Fonts Used</vt:lpstr>
      </vt:variant>
      <vt:variant>
        <vt:i4>10</vt:i4>
      </vt:variant>
      <vt:variant>
        <vt:lpstr>Theme</vt:lpstr>
      </vt:variant>
      <vt:variant>
        <vt:i4>1</vt:i4>
      </vt:variant>
      <vt:variant>
        <vt:lpstr>Slide Titles</vt:lpstr>
      </vt:variant>
      <vt:variant>
        <vt:i4>19</vt:i4>
      </vt:variant>
    </vt:vector>
  </HeadingPairs>
  <TitlesOfParts>
    <vt:vector size="30" baseType="lpstr">
      <vt:lpstr>Helvetica Neue</vt:lpstr>
      <vt:lpstr>Georgia</vt:lpstr>
      <vt:lpstr>Merriweather Sans</vt:lpstr>
      <vt:lpstr>Noto Sans Symbols</vt:lpstr>
      <vt:lpstr>Times New Roman</vt:lpstr>
      <vt:lpstr>Source Sans Pro</vt:lpstr>
      <vt:lpstr>Arial</vt:lpstr>
      <vt:lpstr>Verdana</vt:lpstr>
      <vt:lpstr>Courier New</vt:lpstr>
      <vt:lpstr>Open Sans</vt:lpstr>
      <vt:lpstr>Simple Light</vt:lpstr>
      <vt:lpstr>Social Class and OER</vt:lpstr>
      <vt:lpstr>Session Plan</vt:lpstr>
      <vt:lpstr>What is Social Class? </vt:lpstr>
      <vt:lpstr>How Does Class Matter? </vt:lpstr>
      <vt:lpstr>How Does Class Matter?</vt:lpstr>
      <vt:lpstr>How Does Class Matter? </vt:lpstr>
      <vt:lpstr>How Does Class Matter?</vt:lpstr>
      <vt:lpstr>University Culture Represents Middle-Class Norms</vt:lpstr>
      <vt:lpstr>How OER Changed Our Teaching </vt:lpstr>
      <vt:lpstr>PowerPoint Presentation</vt:lpstr>
      <vt:lpstr>Administration Perspective </vt:lpstr>
      <vt:lpstr>Social Class Problems that OER Does Not Address </vt:lpstr>
      <vt:lpstr>Questions and Closing Thoughts</vt:lpstr>
      <vt:lpstr>References (cited in presentation) </vt:lpstr>
      <vt:lpstr>Additional References</vt:lpstr>
      <vt:lpstr>PowerPoint Presentation</vt:lpstr>
      <vt:lpstr>PowerPoint Presentation</vt:lpstr>
      <vt:lpstr>Income Comparison Calculator</vt:lpstr>
      <vt:lpstr>Contact us!</vt:lpstr>
    </vt:vector>
  </TitlesOfParts>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Social Class and OER</dc:title>
  <cp:lastModifiedBy>j smith</cp:lastModifiedBy>
  <cp:revision>1</cp:revision>
  <dcterms:modified xsi:type="dcterms:W3CDTF">2019-06-12T17:18:11Z</dcterms:modified>
</cp:coreProperties>
</file>