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666" y="-26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DF7AF8-9DBA-4381-8772-B9C31D456B67}" type="datetimeFigureOut">
              <a:rPr lang="fr-FR" smtClean="0"/>
              <a:t>04/10/2019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792AD2-8EDA-4521-A543-C1BDE6F93F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6470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69B4F-FF2B-4403-857F-2D1519C6CC42}" type="datetime1">
              <a:rPr lang="fr-FR" smtClean="0"/>
              <a:t>04/10/2019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Symposium ICOMOS ADCOM MARRAKECH 17/10/19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E7FF1-426C-46CA-B221-9A47509B77D6}" type="datetime1">
              <a:rPr lang="fr-FR" smtClean="0"/>
              <a:t>04/10/2019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Symposium ICOMOS ADCOM MARRAKECH 17/10/19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C7BC4-6EF5-4FFA-9FD1-4E9F9062434A}" type="datetime1">
              <a:rPr lang="fr-FR" smtClean="0"/>
              <a:t>04/10/2019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Symposium ICOMOS ADCOM MARRAKECH 17/10/19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9C758-179E-4E68-BA40-37BD1465A1C0}" type="datetime1">
              <a:rPr lang="fr-FR" smtClean="0"/>
              <a:t>04/10/2019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Symposium ICOMOS ADCOM MARRAKECH 17/10/19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2154D-8E20-4BC4-8FBB-472ACCAFE7CB}" type="datetime1">
              <a:rPr lang="fr-FR" smtClean="0"/>
              <a:t>04/10/2019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Symposium ICOMOS ADCOM MARRAKECH 17/10/19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E0413-084E-450B-AB28-E191DBFFBFFE}" type="datetime1">
              <a:rPr lang="fr-FR" smtClean="0"/>
              <a:t>04/10/2019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Symposium ICOMOS ADCOM MARRAKECH 17/10/19</a:t>
            </a:r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2D934-BD98-42F8-9557-FB952A4C9897}" type="datetime1">
              <a:rPr lang="fr-FR" smtClean="0"/>
              <a:t>04/10/2019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Symposium ICOMOS ADCOM MARRAKECH 17/10/19</a:t>
            </a:r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D0174-714E-4AB8-A983-3D24A04785B9}" type="datetime1">
              <a:rPr lang="fr-FR" smtClean="0"/>
              <a:t>04/10/2019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Symposium ICOMOS ADCOM MARRAKECH 17/10/19</a:t>
            </a:r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74C79-637C-483A-BD67-ECD788B1486E}" type="datetime1">
              <a:rPr lang="fr-FR" smtClean="0"/>
              <a:t>04/10/2019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Symposium ICOMOS ADCOM MARRAKECH 17/10/19</a:t>
            </a:r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317C6-F256-43D8-AD80-B3C7C81C0F7D}" type="datetime1">
              <a:rPr lang="fr-FR" smtClean="0"/>
              <a:t>04/10/2019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Symposium ICOMOS ADCOM MARRAKECH 17/10/19</a:t>
            </a:r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468C6-7771-4FEA-A158-9C4D780437DC}" type="datetime1">
              <a:rPr lang="fr-FR" smtClean="0"/>
              <a:t>04/10/2019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Symposium ICOMOS ADCOM MARRAKECH 17/10/19</a:t>
            </a:r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4B983B-681E-4225-B8EB-B4F561DABEA6}" type="datetime1">
              <a:rPr lang="fr-FR" smtClean="0"/>
              <a:t>04/10/2019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smtClean="0"/>
              <a:t>Symposium ICOMOS ADCOM MARRAKECH 17/10/19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98072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fr-FR" sz="3100" dirty="0" smtClean="0"/>
              <a:t>Communication, qualité et innovation touristique en Zones arides du Sud-est tunisien : </a:t>
            </a:r>
            <a:br>
              <a:rPr lang="fr-FR" sz="3100" dirty="0" smtClean="0"/>
            </a:br>
            <a:r>
              <a:rPr lang="fr-FR" sz="3100" dirty="0" smtClean="0"/>
              <a:t>cas du village de </a:t>
            </a:r>
            <a:r>
              <a:rPr lang="fr-FR" sz="3100" i="1" dirty="0" smtClean="0"/>
              <a:t>Chenini</a:t>
            </a:r>
            <a:r>
              <a:rPr lang="fr-FR" i="1" dirty="0" smtClean="0"/>
              <a:t/>
            </a:r>
            <a:br>
              <a:rPr lang="fr-FR" i="1" dirty="0" smtClean="0"/>
            </a:br>
            <a:endParaRPr lang="fr-FR" i="1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980656"/>
            <a:ext cx="6400800" cy="1752600"/>
          </a:xfrm>
        </p:spPr>
        <p:txBody>
          <a:bodyPr/>
          <a:lstStyle/>
          <a:p>
            <a:endParaRPr lang="fr-FR" dirty="0" smtClean="0"/>
          </a:p>
          <a:p>
            <a:r>
              <a:rPr lang="fr-FR" sz="2800" dirty="0" err="1" smtClean="0"/>
              <a:t>Mouna</a:t>
            </a:r>
            <a:r>
              <a:rPr lang="fr-FR" sz="2800" dirty="0" smtClean="0"/>
              <a:t> El </a:t>
            </a:r>
            <a:r>
              <a:rPr lang="fr-FR" sz="2800" dirty="0" err="1" smtClean="0"/>
              <a:t>Gaied</a:t>
            </a:r>
            <a:r>
              <a:rPr lang="fr-FR" sz="2800" dirty="0" smtClean="0"/>
              <a:t>, </a:t>
            </a:r>
          </a:p>
          <a:p>
            <a:r>
              <a:rPr lang="fr-FR" sz="2800" dirty="0" smtClean="0"/>
              <a:t>Université de Lorraine - CREM</a:t>
            </a:r>
            <a:endParaRPr lang="fr-FR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186862"/>
            <a:ext cx="3528392" cy="2322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8534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Exemples de productions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Symposium ICOMOS ADCOM MARRAKECH 17/10/19</a:t>
            </a:r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10</a:t>
            </a:fld>
            <a:endParaRPr lang="fr-BE"/>
          </a:p>
        </p:txBody>
      </p:sp>
      <p:pic>
        <p:nvPicPr>
          <p:cNvPr id="71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340768"/>
            <a:ext cx="3397659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340768"/>
            <a:ext cx="3403753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3143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Quelle valorisation patrimoniale 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968552"/>
          </a:xfrm>
        </p:spPr>
        <p:txBody>
          <a:bodyPr>
            <a:normAutofit fontScale="85000" lnSpcReduction="10000"/>
          </a:bodyPr>
          <a:lstStyle/>
          <a:p>
            <a:r>
              <a:rPr lang="fr-FR" dirty="0" smtClean="0"/>
              <a:t>Sauvegarde du patrimoine berbère immatériel du travail de la laine, savoir-faire ancestral de la femme rurale de </a:t>
            </a:r>
            <a:r>
              <a:rPr lang="fr-FR" i="1" dirty="0" smtClean="0"/>
              <a:t>Chenini</a:t>
            </a:r>
          </a:p>
          <a:p>
            <a:endParaRPr lang="fr-FR" sz="900" i="1" dirty="0" smtClean="0"/>
          </a:p>
          <a:p>
            <a:r>
              <a:rPr lang="fr-FR" dirty="0" smtClean="0"/>
              <a:t>Développement durable de la localité (tout le cycle de la laine depuis l’élevage et jusqu’au produit fini)</a:t>
            </a:r>
          </a:p>
          <a:p>
            <a:endParaRPr lang="fr-FR" sz="900" dirty="0" smtClean="0"/>
          </a:p>
          <a:p>
            <a:r>
              <a:rPr lang="fr-FR" dirty="0" smtClean="0"/>
              <a:t>Source de revenus pour les familles et moyen de communication et d’émancipation pour les femmes</a:t>
            </a:r>
          </a:p>
          <a:p>
            <a:endParaRPr lang="fr-FR" sz="900" dirty="0" smtClean="0"/>
          </a:p>
          <a:p>
            <a:r>
              <a:rPr lang="fr-FR" dirty="0" smtClean="0"/>
              <a:t>Valorisation et commercialisation auprès des touristes</a:t>
            </a:r>
          </a:p>
          <a:p>
            <a:endParaRPr lang="fr-FR" sz="900" dirty="0" smtClean="0"/>
          </a:p>
          <a:p>
            <a:r>
              <a:rPr lang="fr-FR" dirty="0" smtClean="0"/>
              <a:t>Valorisation et participation à différents salons et ateliers</a:t>
            </a:r>
          </a:p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Symposium ICOMOS ADCOM MARRAKECH 17/10/19</a:t>
            </a:r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11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56100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2400" cy="1470025"/>
          </a:xfrm>
        </p:spPr>
        <p:txBody>
          <a:bodyPr>
            <a:normAutofit/>
          </a:bodyPr>
          <a:lstStyle/>
          <a:p>
            <a:r>
              <a:rPr lang="en-US" sz="2800" dirty="0"/>
              <a:t>Communication, quality and tourism innovation in arid areas of southeastern Tunisia: Case of the village of </a:t>
            </a:r>
            <a:r>
              <a:rPr lang="en-US" sz="2800" i="1" dirty="0" err="1"/>
              <a:t>Chenini</a:t>
            </a:r>
            <a:endParaRPr lang="fr-FR" i="1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980656"/>
            <a:ext cx="6400800" cy="1752600"/>
          </a:xfrm>
        </p:spPr>
        <p:txBody>
          <a:bodyPr>
            <a:normAutofit fontScale="92500" lnSpcReduction="20000"/>
          </a:bodyPr>
          <a:lstStyle/>
          <a:p>
            <a:endParaRPr lang="fr-FR" dirty="0" smtClean="0"/>
          </a:p>
          <a:p>
            <a:endParaRPr lang="fr-FR" sz="2800" dirty="0" smtClean="0"/>
          </a:p>
          <a:p>
            <a:r>
              <a:rPr lang="fr-FR" sz="3000" dirty="0" err="1" smtClean="0"/>
              <a:t>Mouna</a:t>
            </a:r>
            <a:r>
              <a:rPr lang="fr-FR" sz="3000" dirty="0" smtClean="0"/>
              <a:t> El </a:t>
            </a:r>
            <a:r>
              <a:rPr lang="fr-FR" sz="3000" dirty="0" err="1" smtClean="0"/>
              <a:t>Gaied</a:t>
            </a:r>
            <a:r>
              <a:rPr lang="fr-FR" sz="3000" dirty="0" smtClean="0"/>
              <a:t>, </a:t>
            </a:r>
          </a:p>
          <a:p>
            <a:r>
              <a:rPr lang="fr-FR" sz="3000" dirty="0" smtClean="0"/>
              <a:t>Université de Lorraine - CREM</a:t>
            </a:r>
            <a:endParaRPr lang="fr-FR" sz="3000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0118" y="2302529"/>
            <a:ext cx="3532082" cy="2278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6079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Caractériser ces régions arides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Un contexte spécifique marqué par: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dirty="0" smtClean="0"/>
              <a:t>Une grande fragilité naturelle et démographique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dirty="0" smtClean="0"/>
              <a:t>De considérables richesses historiques et culturelles</a:t>
            </a:r>
          </a:p>
          <a:p>
            <a:pPr marL="457200" lvl="1" indent="0">
              <a:buNone/>
            </a:pPr>
            <a:endParaRPr lang="fr-FR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Symposium ICOMOS ADCOM MARRAKECH 17/10/19</a:t>
            </a:r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3</a:t>
            </a:fld>
            <a:endParaRPr lang="fr-BE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341801"/>
            <a:ext cx="2952328" cy="2645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4067944" y="4797152"/>
            <a:ext cx="89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Chenini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0555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Questionnements 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Quelle qualité touristique conciliant développement économique et préservation du patrimoine / de l’environnement ?</a:t>
            </a:r>
          </a:p>
          <a:p>
            <a:r>
              <a:rPr lang="fr-FR" dirty="0" smtClean="0"/>
              <a:t>Quelle communication dans le cadre de ce tourisme ?</a:t>
            </a:r>
          </a:p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Symposium ICOMOS ADCOM MARRAKECH 17/10/19</a:t>
            </a:r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4</a:t>
            </a:fld>
            <a:endParaRPr lang="fr-BE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96914" y="4287753"/>
            <a:ext cx="1883216" cy="1677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7455" y="4149079"/>
            <a:ext cx="2455455" cy="1440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0975" y="4142950"/>
            <a:ext cx="1533233" cy="1590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2673" y="4179739"/>
            <a:ext cx="2101775" cy="1337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4419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Qualité et Communication touristique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525963"/>
          </a:xfrm>
        </p:spPr>
        <p:txBody>
          <a:bodyPr/>
          <a:lstStyle/>
          <a:p>
            <a:r>
              <a:rPr lang="fr-FR" dirty="0" smtClean="0"/>
              <a:t>Une communication organisationnelle</a:t>
            </a:r>
          </a:p>
          <a:p>
            <a:r>
              <a:rPr lang="fr-FR" dirty="0" smtClean="0"/>
              <a:t>Une communication interculturelle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dirty="0" smtClean="0"/>
              <a:t>Quelle(s) relation(s) entre prestataire / touriste(s) et entre population locale / touriste(s) ?</a:t>
            </a:r>
          </a:p>
          <a:p>
            <a:pPr>
              <a:buFont typeface="Wingdings" panose="05000000000000000000" pitchFamily="2" charset="2"/>
              <a:buChar char="Ø"/>
            </a:pP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Symposium ICOMOS ADCOM MARRAKECH 17/10/19</a:t>
            </a:r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5</a:t>
            </a:fld>
            <a:endParaRPr lang="fr-BE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305876"/>
            <a:ext cx="3600400" cy="171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4305876"/>
            <a:ext cx="3672408" cy="171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297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Méthodologie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Observation directe lors de plusieurs séjours à </a:t>
            </a:r>
            <a:r>
              <a:rPr lang="fr-FR" i="1" dirty="0" smtClean="0"/>
              <a:t>Chenini </a:t>
            </a:r>
          </a:p>
          <a:p>
            <a:endParaRPr lang="fr-FR" sz="800" i="1" dirty="0" smtClean="0"/>
          </a:p>
          <a:p>
            <a:r>
              <a:rPr lang="fr-FR" dirty="0" smtClean="0"/>
              <a:t>Echanges et entretiens avec les responsables de la structure </a:t>
            </a:r>
            <a:r>
              <a:rPr lang="fr-FR" i="1" dirty="0" smtClean="0"/>
              <a:t>Kenza</a:t>
            </a:r>
            <a:r>
              <a:rPr lang="fr-FR" dirty="0" smtClean="0"/>
              <a:t> (Gite rural troglodytique) et avec les touristes</a:t>
            </a:r>
          </a:p>
          <a:p>
            <a:endParaRPr lang="fr-FR" sz="800" dirty="0" smtClean="0"/>
          </a:p>
          <a:p>
            <a:r>
              <a:rPr lang="fr-FR" dirty="0" smtClean="0"/>
              <a:t>Echanges informels avec la population locale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Symposium ICOMOS ADCOM MARRAKECH 17/10/19</a:t>
            </a:r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6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926257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Tourisme durable à travers l’exemple de </a:t>
            </a:r>
            <a:r>
              <a:rPr lang="fr-FR" i="1" dirty="0" smtClean="0"/>
              <a:t>Kenza</a:t>
            </a:r>
            <a:endParaRPr lang="fr-FR" i="1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Symposium ICOMOS ADCOM MARRAKECH 17/10/19</a:t>
            </a:r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7</a:t>
            </a:fld>
            <a:endParaRPr lang="fr-BE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600201"/>
            <a:ext cx="3600400" cy="2332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058943"/>
            <a:ext cx="3600400" cy="2178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592796"/>
            <a:ext cx="3566110" cy="2340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058941"/>
            <a:ext cx="3566110" cy="2178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536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i="1" dirty="0" smtClean="0"/>
              <a:t>Kenza</a:t>
            </a:r>
            <a:r>
              <a:rPr lang="fr-FR" dirty="0" smtClean="0"/>
              <a:t> entre qualité touristique et valorisation patrimoniale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/>
          <a:lstStyle/>
          <a:p>
            <a:r>
              <a:rPr lang="fr-FR" dirty="0" smtClean="0"/>
              <a:t>Des normes reconnues au niveau international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dirty="0" smtClean="0"/>
              <a:t>Le label « village monde »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dirty="0" smtClean="0"/>
              <a:t>Les « Toques françaises » pour une cuisine gastronomique et authentique</a:t>
            </a:r>
          </a:p>
          <a:p>
            <a:r>
              <a:rPr lang="fr-FR" dirty="0" smtClean="0"/>
              <a:t>Un réseau de partenaires « locaux et internationaux)</a:t>
            </a:r>
          </a:p>
          <a:p>
            <a:r>
              <a:rPr lang="fr-FR" dirty="0" smtClean="0"/>
              <a:t>Un projet de valorisation patrimonial inédit (le centre de la laine)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Symposium ICOMOS ADCOM MARRAKECH 17/10/19</a:t>
            </a:r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8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359123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centre de la laine de </a:t>
            </a:r>
            <a:r>
              <a:rPr lang="fr-FR" i="1" dirty="0" smtClean="0"/>
              <a:t>Kenza</a:t>
            </a:r>
            <a:endParaRPr lang="fr-FR" i="1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Symposium ICOMOS ADCOM MARRAKECH 17/10/19</a:t>
            </a:r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9</a:t>
            </a:fld>
            <a:endParaRPr lang="fr-BE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340768"/>
            <a:ext cx="3394472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359024"/>
            <a:ext cx="3672408" cy="243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707333"/>
            <a:ext cx="3672408" cy="2241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807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317</Words>
  <Application>Microsoft Office PowerPoint</Application>
  <PresentationFormat>Affichage à l'écran (4:3)</PresentationFormat>
  <Paragraphs>64</Paragraphs>
  <Slides>11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Thème Office</vt:lpstr>
      <vt:lpstr>Communication, qualité et innovation touristique en Zones arides du Sud-est tunisien :  cas du village de Chenini </vt:lpstr>
      <vt:lpstr>Communication, quality and tourism innovation in arid areas of southeastern Tunisia: Case of the village of Chenini</vt:lpstr>
      <vt:lpstr>Caractériser ces régions arides</vt:lpstr>
      <vt:lpstr>Questionnements ?</vt:lpstr>
      <vt:lpstr>Qualité et Communication touristique</vt:lpstr>
      <vt:lpstr>Méthodologie</vt:lpstr>
      <vt:lpstr>Tourisme durable à travers l’exemple de Kenza</vt:lpstr>
      <vt:lpstr>Kenza entre qualité touristique et valorisation patrimoniale</vt:lpstr>
      <vt:lpstr>Le centre de la laine de Kenza</vt:lpstr>
      <vt:lpstr>Exemples de productions</vt:lpstr>
      <vt:lpstr>Quelle valorisation patrimoniale 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Communication, qualité et innovation touristique en Zones arides du Sud-est tunisien :  cas du village de Chenini </dc:title>
  <dc:creator>elgaied5</dc:creator>
  <cp:lastModifiedBy>elgaied5</cp:lastModifiedBy>
  <cp:revision>13</cp:revision>
  <dcterms:created xsi:type="dcterms:W3CDTF">2019-10-04T06:30:28Z</dcterms:created>
  <dcterms:modified xsi:type="dcterms:W3CDTF">2019-10-04T07:53:03Z</dcterms:modified>
</cp:coreProperties>
</file>