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7" r:id="rId2"/>
    <p:sldId id="256" r:id="rId3"/>
    <p:sldId id="259" r:id="rId4"/>
    <p:sldId id="257" r:id="rId5"/>
    <p:sldId id="258" r:id="rId6"/>
    <p:sldId id="260" r:id="rId7"/>
    <p:sldId id="265" r:id="rId8"/>
    <p:sldId id="261" r:id="rId9"/>
    <p:sldId id="270" r:id="rId10"/>
    <p:sldId id="263" r:id="rId11"/>
    <p:sldId id="267" r:id="rId12"/>
    <p:sldId id="271" r:id="rId13"/>
    <p:sldId id="274" r:id="rId14"/>
    <p:sldId id="269" r:id="rId15"/>
    <p:sldId id="276" r:id="rId16"/>
    <p:sldId id="280" r:id="rId17"/>
    <p:sldId id="294" r:id="rId18"/>
    <p:sldId id="282" r:id="rId19"/>
    <p:sldId id="286" r:id="rId20"/>
    <p:sldId id="287" r:id="rId21"/>
    <p:sldId id="295" r:id="rId22"/>
    <p:sldId id="283" r:id="rId23"/>
    <p:sldId id="285" r:id="rId24"/>
    <p:sldId id="284" r:id="rId25"/>
    <p:sldId id="288" r:id="rId26"/>
    <p:sldId id="289" r:id="rId27"/>
    <p:sldId id="290" r:id="rId28"/>
    <p:sldId id="291" r:id="rId29"/>
    <p:sldId id="292" r:id="rId30"/>
    <p:sldId id="2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F57B7A-82B5-C90A-8588-55E55AA440A1}" name="Lori Birrell" initials="LB" userId="CuszHtBMYa3MHcMiV/xYuxWCIeXj82cx5VC4KVmGvGY="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8D057F-7C97-492D-B419-39AD243CF45F}" v="85" dt="2022-05-13T13:50:14.806"/>
    <p1510:client id="{2050CC7C-4D9A-44EB-9F28-7060A7F6CEFB}" v="225" dt="2022-05-14T18:23:45.350"/>
    <p1510:client id="{218694C7-B921-415F-8DF5-9E855665F7CD}" v="68" dt="2022-05-20T13:01:02.706"/>
    <p1510:client id="{344089A6-D83A-4120-B58C-902A70C3EFF7}" v="245" dt="2022-05-21T13:31:57.101"/>
    <p1510:client id="{3F30FE7E-144E-4A50-98F3-DA152A8DACE8}" v="1" dt="2022-05-19T19:19:12.741"/>
    <p1510:client id="{47A83FE7-C4FE-4FC2-8AA6-5E78ECF19895}" v="16" dt="2022-06-01T17:21:18.632"/>
    <p1510:client id="{4BD0C6D1-B529-4B7F-A218-AC7896676679}" v="282" dt="2022-05-28T13:28:31.954"/>
    <p1510:client id="{504E37D7-D0B7-49CD-A3A3-4F270694F81B}" v="26" dt="2022-05-22T12:37:19.512"/>
    <p1510:client id="{5F545D21-3E43-44AD-A8E1-82D97A7EA533}" v="362" dt="2022-05-14T22:10:37.761"/>
    <p1510:client id="{6C30E785-1534-45CF-A89C-2D34CA5DA0F6}" v="273" dt="2022-05-18T15:26:21.287"/>
    <p1510:client id="{740C31AD-90E1-4CB7-8BFB-3336662004C5}" v="9" dt="2022-05-28T13:34:56.264"/>
    <p1510:client id="{8D5FC581-4C9B-4C5C-9DD6-7F2F1C9FE11F}" v="40" dt="2022-05-26T13:09:52.583"/>
    <p1510:client id="{91B0B94B-ECEF-4505-8500-4D10E80AA053}" v="5" dt="2022-05-25T19:39:23.234"/>
    <p1510:client id="{95FCC9EF-0B12-4678-B448-77DAB908406D}" v="270" dt="2022-05-23T17:32:16.891"/>
    <p1510:client id="{9E01F53B-F0AB-4AA5-929B-E652B6C764C0}" v="1" dt="2022-05-19T19:34:29.112"/>
    <p1510:client id="{AACB31D0-2591-42F3-8DA3-78A0580FC238}" v="176" dt="2022-05-27T15:08:34.198"/>
    <p1510:client id="{B433631B-F6EA-4A62-8890-22A4B99C9301}" v="5" dt="2022-06-01T13:28:00.105"/>
    <p1510:client id="{BC1FFCAB-DB6E-4D3D-9747-16A233427E1B}" v="247" dt="2022-05-23T16:12:45.632"/>
    <p1510:client id="{E35F6B69-3B81-470A-90A3-A6D323A9BEEE}" v="562" dt="2022-05-16T20:55:41.729"/>
    <p1510:client id="{E9FD69F9-49B0-4549-BA9E-57E173314786}" v="4" dt="2022-05-20T13:04:04.487"/>
    <p1510:client id="{EBF544BC-05CB-4DD6-8C31-F5B82EC74622}" v="8" dt="2022-05-28T13:32:50.175"/>
    <p1510:client id="{F7E782D8-4345-4DC8-94FF-6078D47BCD1E}" v="4" dt="2022-05-31T20:44:39.5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Allen" clId="Web-{6C30E785-1534-45CF-A89C-2D34CA5DA0F6}"/>
    <pc:docChg chg="modSld">
      <pc:chgData name="Amy Allen" userId="" providerId="" clId="Web-{6C30E785-1534-45CF-A89C-2D34CA5DA0F6}" dt="2022-05-18T15:26:21.287" v="1" actId="1076"/>
      <pc:docMkLst>
        <pc:docMk/>
      </pc:docMkLst>
      <pc:sldChg chg="modSp">
        <pc:chgData name="Amy Allen" userId="" providerId="" clId="Web-{6C30E785-1534-45CF-A89C-2D34CA5DA0F6}" dt="2022-05-18T15:26:21.287" v="1" actId="1076"/>
        <pc:sldMkLst>
          <pc:docMk/>
          <pc:sldMk cId="4095680114" sldId="258"/>
        </pc:sldMkLst>
        <pc:spChg chg="mod">
          <ac:chgData name="Amy Allen" userId="" providerId="" clId="Web-{6C30E785-1534-45CF-A89C-2D34CA5DA0F6}" dt="2022-05-18T15:26:21.287" v="1" actId="1076"/>
          <ac:spMkLst>
            <pc:docMk/>
            <pc:sldMk cId="4095680114" sldId="258"/>
            <ac:spMk id="2" creationId="{375B368A-87E6-443D-3F70-CDD322A19C4B}"/>
          </ac:spMkLst>
        </pc:spChg>
        <pc:graphicFrameChg chg="mod">
          <ac:chgData name="Amy Allen" userId="" providerId="" clId="Web-{6C30E785-1534-45CF-A89C-2D34CA5DA0F6}" dt="2022-05-18T15:26:16.756" v="0" actId="1076"/>
          <ac:graphicFrameMkLst>
            <pc:docMk/>
            <pc:sldMk cId="4095680114" sldId="258"/>
            <ac:graphicFrameMk id="4" creationId="{BEB51970-507E-2B30-73C3-008858B3E525}"/>
          </ac:graphicFrameMkLst>
        </pc:graphicFrameChg>
      </pc:sldChg>
    </pc:docChg>
  </pc:docChgLst>
  <pc:docChgLst>
    <pc:chgData name="Lori Birrell" userId="CuszHtBMYa3MHcMiV/xYuxWCIeXj82cx5VC4KVmGvGY=" providerId="None" clId="Web-{4BD0C6D1-B529-4B7F-A218-AC7896676679}"/>
    <pc:docChg chg="addSld modSld sldOrd">
      <pc:chgData name="Lori Birrell" userId="CuszHtBMYa3MHcMiV/xYuxWCIeXj82cx5VC4KVmGvGY=" providerId="None" clId="Web-{4BD0C6D1-B529-4B7F-A218-AC7896676679}" dt="2022-05-28T13:28:30.922" v="219" actId="20577"/>
      <pc:docMkLst>
        <pc:docMk/>
      </pc:docMkLst>
      <pc:sldChg chg="modSp">
        <pc:chgData name="Lori Birrell" userId="CuszHtBMYa3MHcMiV/xYuxWCIeXj82cx5VC4KVmGvGY=" providerId="None" clId="Web-{4BD0C6D1-B529-4B7F-A218-AC7896676679}" dt="2022-05-28T13:12:28.988" v="67" actId="20577"/>
        <pc:sldMkLst>
          <pc:docMk/>
          <pc:sldMk cId="1194154317" sldId="257"/>
        </pc:sldMkLst>
        <pc:spChg chg="mod">
          <ac:chgData name="Lori Birrell" userId="CuszHtBMYa3MHcMiV/xYuxWCIeXj82cx5VC4KVmGvGY=" providerId="None" clId="Web-{4BD0C6D1-B529-4B7F-A218-AC7896676679}" dt="2022-05-28T13:12:28.988" v="67" actId="20577"/>
          <ac:spMkLst>
            <pc:docMk/>
            <pc:sldMk cId="1194154317" sldId="257"/>
            <ac:spMk id="2" creationId="{48FFBE50-523D-B347-37F0-8BCBE5AA4100}"/>
          </ac:spMkLst>
        </pc:spChg>
      </pc:sldChg>
      <pc:sldChg chg="modSp">
        <pc:chgData name="Lori Birrell" userId="CuszHtBMYa3MHcMiV/xYuxWCIeXj82cx5VC4KVmGvGY=" providerId="None" clId="Web-{4BD0C6D1-B529-4B7F-A218-AC7896676679}" dt="2022-05-28T13:13:23.928" v="71" actId="1076"/>
        <pc:sldMkLst>
          <pc:docMk/>
          <pc:sldMk cId="4095680114" sldId="258"/>
        </pc:sldMkLst>
        <pc:spChg chg="mod">
          <ac:chgData name="Lori Birrell" userId="CuszHtBMYa3MHcMiV/xYuxWCIeXj82cx5VC4KVmGvGY=" providerId="None" clId="Web-{4BD0C6D1-B529-4B7F-A218-AC7896676679}" dt="2022-05-28T13:13:06.552" v="69" actId="20577"/>
          <ac:spMkLst>
            <pc:docMk/>
            <pc:sldMk cId="4095680114" sldId="258"/>
            <ac:spMk id="2" creationId="{375B368A-87E6-443D-3F70-CDD322A19C4B}"/>
          </ac:spMkLst>
        </pc:spChg>
        <pc:spChg chg="mod">
          <ac:chgData name="Lori Birrell" userId="CuszHtBMYa3MHcMiV/xYuxWCIeXj82cx5VC4KVmGvGY=" providerId="None" clId="Web-{4BD0C6D1-B529-4B7F-A218-AC7896676679}" dt="2022-05-28T13:13:23.928" v="71" actId="1076"/>
          <ac:spMkLst>
            <pc:docMk/>
            <pc:sldMk cId="4095680114" sldId="258"/>
            <ac:spMk id="444" creationId="{B34BA854-16DD-8E20-4B48-92F977A27929}"/>
          </ac:spMkLst>
        </pc:spChg>
        <pc:graphicFrameChg chg="mod">
          <ac:chgData name="Lori Birrell" userId="CuszHtBMYa3MHcMiV/xYuxWCIeXj82cx5VC4KVmGvGY=" providerId="None" clId="Web-{4BD0C6D1-B529-4B7F-A218-AC7896676679}" dt="2022-05-28T13:13:16.569" v="70" actId="1076"/>
          <ac:graphicFrameMkLst>
            <pc:docMk/>
            <pc:sldMk cId="4095680114" sldId="258"/>
            <ac:graphicFrameMk id="4" creationId="{BEB51970-507E-2B30-73C3-008858B3E525}"/>
          </ac:graphicFrameMkLst>
        </pc:graphicFrameChg>
      </pc:sldChg>
      <pc:sldChg chg="modSp">
        <pc:chgData name="Lori Birrell" userId="CuszHtBMYa3MHcMiV/xYuxWCIeXj82cx5VC4KVmGvGY=" providerId="None" clId="Web-{4BD0C6D1-B529-4B7F-A218-AC7896676679}" dt="2022-05-28T13:12:23.128" v="66" actId="20577"/>
        <pc:sldMkLst>
          <pc:docMk/>
          <pc:sldMk cId="98082864" sldId="259"/>
        </pc:sldMkLst>
        <pc:spChg chg="mod">
          <ac:chgData name="Lori Birrell" userId="CuszHtBMYa3MHcMiV/xYuxWCIeXj82cx5VC4KVmGvGY=" providerId="None" clId="Web-{4BD0C6D1-B529-4B7F-A218-AC7896676679}" dt="2022-05-28T13:12:23.128" v="66" actId="20577"/>
          <ac:spMkLst>
            <pc:docMk/>
            <pc:sldMk cId="98082864" sldId="259"/>
            <ac:spMk id="2" creationId="{4A608670-5004-6881-05A8-AD1747F3F576}"/>
          </ac:spMkLst>
        </pc:spChg>
      </pc:sldChg>
      <pc:sldChg chg="modSp">
        <pc:chgData name="Lori Birrell" userId="CuszHtBMYa3MHcMiV/xYuxWCIeXj82cx5VC4KVmGvGY=" providerId="None" clId="Web-{4BD0C6D1-B529-4B7F-A218-AC7896676679}" dt="2022-05-28T13:13:33.976" v="72" actId="20577"/>
        <pc:sldMkLst>
          <pc:docMk/>
          <pc:sldMk cId="463588195" sldId="260"/>
        </pc:sldMkLst>
        <pc:spChg chg="mod">
          <ac:chgData name="Lori Birrell" userId="CuszHtBMYa3MHcMiV/xYuxWCIeXj82cx5VC4KVmGvGY=" providerId="None" clId="Web-{4BD0C6D1-B529-4B7F-A218-AC7896676679}" dt="2022-05-28T13:13:33.976" v="72" actId="20577"/>
          <ac:spMkLst>
            <pc:docMk/>
            <pc:sldMk cId="463588195" sldId="260"/>
            <ac:spMk id="2" creationId="{90B8B76F-C03F-CD44-0140-38BFE6756F1C}"/>
          </ac:spMkLst>
        </pc:spChg>
      </pc:sldChg>
      <pc:sldChg chg="modSp">
        <pc:chgData name="Lori Birrell" userId="CuszHtBMYa3MHcMiV/xYuxWCIeXj82cx5VC4KVmGvGY=" providerId="None" clId="Web-{4BD0C6D1-B529-4B7F-A218-AC7896676679}" dt="2022-05-28T13:13:41.351" v="73" actId="20577"/>
        <pc:sldMkLst>
          <pc:docMk/>
          <pc:sldMk cId="1132229281" sldId="261"/>
        </pc:sldMkLst>
        <pc:spChg chg="mod">
          <ac:chgData name="Lori Birrell" userId="CuszHtBMYa3MHcMiV/xYuxWCIeXj82cx5VC4KVmGvGY=" providerId="None" clId="Web-{4BD0C6D1-B529-4B7F-A218-AC7896676679}" dt="2022-05-28T13:13:41.351" v="73" actId="20577"/>
          <ac:spMkLst>
            <pc:docMk/>
            <pc:sldMk cId="1132229281" sldId="261"/>
            <ac:spMk id="2" creationId="{5B9D5A13-F25F-E9E3-6845-6C5BFA3AD214}"/>
          </ac:spMkLst>
        </pc:spChg>
        <pc:spChg chg="mod">
          <ac:chgData name="Lori Birrell" userId="CuszHtBMYa3MHcMiV/xYuxWCIeXj82cx5VC4KVmGvGY=" providerId="None" clId="Web-{4BD0C6D1-B529-4B7F-A218-AC7896676679}" dt="2022-05-28T13:08:18.252" v="43" actId="1076"/>
          <ac:spMkLst>
            <pc:docMk/>
            <pc:sldMk cId="1132229281" sldId="261"/>
            <ac:spMk id="8" creationId="{FDAEAFAC-559E-4231-688F-47D785604CAB}"/>
          </ac:spMkLst>
        </pc:spChg>
        <pc:spChg chg="mod">
          <ac:chgData name="Lori Birrell" userId="CuszHtBMYa3MHcMiV/xYuxWCIeXj82cx5VC4KVmGvGY=" providerId="None" clId="Web-{4BD0C6D1-B529-4B7F-A218-AC7896676679}" dt="2022-05-28T13:08:22.690" v="44" actId="1076"/>
          <ac:spMkLst>
            <pc:docMk/>
            <pc:sldMk cId="1132229281" sldId="261"/>
            <ac:spMk id="9" creationId="{CED380E7-EBCE-5E21-A441-E761D0405B78}"/>
          </ac:spMkLst>
        </pc:spChg>
        <pc:picChg chg="mod">
          <ac:chgData name="Lori Birrell" userId="CuszHtBMYa3MHcMiV/xYuxWCIeXj82cx5VC4KVmGvGY=" providerId="None" clId="Web-{4BD0C6D1-B529-4B7F-A218-AC7896676679}" dt="2022-05-28T13:08:13.455" v="42" actId="1076"/>
          <ac:picMkLst>
            <pc:docMk/>
            <pc:sldMk cId="1132229281" sldId="261"/>
            <ac:picMk id="12" creationId="{71B0E95F-671B-1933-808B-C21E3E176F60}"/>
          </ac:picMkLst>
        </pc:picChg>
      </pc:sldChg>
      <pc:sldChg chg="modSp">
        <pc:chgData name="Lori Birrell" userId="CuszHtBMYa3MHcMiV/xYuxWCIeXj82cx5VC4KVmGvGY=" providerId="None" clId="Web-{4BD0C6D1-B529-4B7F-A218-AC7896676679}" dt="2022-05-28T13:13:54.493" v="75" actId="20577"/>
        <pc:sldMkLst>
          <pc:docMk/>
          <pc:sldMk cId="3893194366" sldId="263"/>
        </pc:sldMkLst>
        <pc:spChg chg="mod">
          <ac:chgData name="Lori Birrell" userId="CuszHtBMYa3MHcMiV/xYuxWCIeXj82cx5VC4KVmGvGY=" providerId="None" clId="Web-{4BD0C6D1-B529-4B7F-A218-AC7896676679}" dt="2022-05-28T13:13:54.493" v="75" actId="20577"/>
          <ac:spMkLst>
            <pc:docMk/>
            <pc:sldMk cId="3893194366" sldId="263"/>
            <ac:spMk id="2" creationId="{F85FECDD-E541-F743-51FB-1F74F3B454F0}"/>
          </ac:spMkLst>
        </pc:spChg>
        <pc:spChg chg="mod">
          <ac:chgData name="Lori Birrell" userId="CuszHtBMYa3MHcMiV/xYuxWCIeXj82cx5VC4KVmGvGY=" providerId="None" clId="Web-{4BD0C6D1-B529-4B7F-A218-AC7896676679}" dt="2022-05-28T13:09:02.755" v="50" actId="1076"/>
          <ac:spMkLst>
            <pc:docMk/>
            <pc:sldMk cId="3893194366" sldId="263"/>
            <ac:spMk id="10" creationId="{47EC5442-E521-A018-C600-135799DA9AB9}"/>
          </ac:spMkLst>
        </pc:spChg>
      </pc:sldChg>
      <pc:sldChg chg="modSp">
        <pc:chgData name="Lori Birrell" userId="CuszHtBMYa3MHcMiV/xYuxWCIeXj82cx5VC4KVmGvGY=" providerId="None" clId="Web-{4BD0C6D1-B529-4B7F-A218-AC7896676679}" dt="2022-05-28T13:07:38.844" v="38" actId="14100"/>
        <pc:sldMkLst>
          <pc:docMk/>
          <pc:sldMk cId="962475297" sldId="265"/>
        </pc:sldMkLst>
        <pc:picChg chg="mod">
          <ac:chgData name="Lori Birrell" userId="CuszHtBMYa3MHcMiV/xYuxWCIeXj82cx5VC4KVmGvGY=" providerId="None" clId="Web-{4BD0C6D1-B529-4B7F-A218-AC7896676679}" dt="2022-05-28T13:07:38.844" v="38" actId="14100"/>
          <ac:picMkLst>
            <pc:docMk/>
            <pc:sldMk cId="962475297" sldId="265"/>
            <ac:picMk id="4" creationId="{1443DBED-465E-1194-7495-E503EF70F7E3}"/>
          </ac:picMkLst>
        </pc:picChg>
      </pc:sldChg>
      <pc:sldChg chg="modSp delCm">
        <pc:chgData name="Lori Birrell" userId="CuszHtBMYa3MHcMiV/xYuxWCIeXj82cx5VC4KVmGvGY=" providerId="None" clId="Web-{4BD0C6D1-B529-4B7F-A218-AC7896676679}" dt="2022-05-28T13:10:53.309" v="57" actId="1076"/>
        <pc:sldMkLst>
          <pc:docMk/>
          <pc:sldMk cId="3236565515" sldId="267"/>
        </pc:sldMkLst>
        <pc:spChg chg="mod">
          <ac:chgData name="Lori Birrell" userId="CuszHtBMYa3MHcMiV/xYuxWCIeXj82cx5VC4KVmGvGY=" providerId="None" clId="Web-{4BD0C6D1-B529-4B7F-A218-AC7896676679}" dt="2022-05-28T13:10:53.309" v="57" actId="1076"/>
          <ac:spMkLst>
            <pc:docMk/>
            <pc:sldMk cId="3236565515" sldId="267"/>
            <ac:spMk id="3" creationId="{AC22E6F6-8B7D-0022-183C-1DE0B3E86131}"/>
          </ac:spMkLst>
        </pc:spChg>
      </pc:sldChg>
      <pc:sldChg chg="modSp">
        <pc:chgData name="Lori Birrell" userId="CuszHtBMYa3MHcMiV/xYuxWCIeXj82cx5VC4KVmGvGY=" providerId="None" clId="Web-{4BD0C6D1-B529-4B7F-A218-AC7896676679}" dt="2022-05-28T13:14:16.041" v="78" actId="1076"/>
        <pc:sldMkLst>
          <pc:docMk/>
          <pc:sldMk cId="3503877820" sldId="269"/>
        </pc:sldMkLst>
        <pc:spChg chg="mod">
          <ac:chgData name="Lori Birrell" userId="CuszHtBMYa3MHcMiV/xYuxWCIeXj82cx5VC4KVmGvGY=" providerId="None" clId="Web-{4BD0C6D1-B529-4B7F-A218-AC7896676679}" dt="2022-05-28T13:14:16.041" v="78" actId="1076"/>
          <ac:spMkLst>
            <pc:docMk/>
            <pc:sldMk cId="3503877820" sldId="269"/>
            <ac:spMk id="3" creationId="{9851B867-7BF0-B289-BFF3-FD7F16C27B0B}"/>
          </ac:spMkLst>
        </pc:spChg>
      </pc:sldChg>
      <pc:sldChg chg="modSp">
        <pc:chgData name="Lori Birrell" userId="CuszHtBMYa3MHcMiV/xYuxWCIeXj82cx5VC4KVmGvGY=" providerId="None" clId="Web-{4BD0C6D1-B529-4B7F-A218-AC7896676679}" dt="2022-05-28T13:13:49.789" v="74" actId="20577"/>
        <pc:sldMkLst>
          <pc:docMk/>
          <pc:sldMk cId="1168343766" sldId="270"/>
        </pc:sldMkLst>
        <pc:spChg chg="mod">
          <ac:chgData name="Lori Birrell" userId="CuszHtBMYa3MHcMiV/xYuxWCIeXj82cx5VC4KVmGvGY=" providerId="None" clId="Web-{4BD0C6D1-B529-4B7F-A218-AC7896676679}" dt="2022-05-28T13:13:49.789" v="74" actId="20577"/>
          <ac:spMkLst>
            <pc:docMk/>
            <pc:sldMk cId="1168343766" sldId="270"/>
            <ac:spMk id="2" creationId="{E28C791A-DD60-38F4-F127-07F1B28A8F1D}"/>
          </ac:spMkLst>
        </pc:spChg>
        <pc:spChg chg="mod">
          <ac:chgData name="Lori Birrell" userId="CuszHtBMYa3MHcMiV/xYuxWCIeXj82cx5VC4KVmGvGY=" providerId="None" clId="Web-{4BD0C6D1-B529-4B7F-A218-AC7896676679}" dt="2022-05-28T13:08:49.223" v="48" actId="1076"/>
          <ac:spMkLst>
            <pc:docMk/>
            <pc:sldMk cId="1168343766" sldId="270"/>
            <ac:spMk id="4" creationId="{3D974C5B-311C-B380-D4F4-3D9980B65537}"/>
          </ac:spMkLst>
        </pc:spChg>
      </pc:sldChg>
      <pc:sldChg chg="modSp">
        <pc:chgData name="Lori Birrell" userId="CuszHtBMYa3MHcMiV/xYuxWCIeXj82cx5VC4KVmGvGY=" providerId="None" clId="Web-{4BD0C6D1-B529-4B7F-A218-AC7896676679}" dt="2022-05-28T13:11:38.968" v="63" actId="1076"/>
        <pc:sldMkLst>
          <pc:docMk/>
          <pc:sldMk cId="643365960" sldId="271"/>
        </pc:sldMkLst>
        <pc:spChg chg="mod">
          <ac:chgData name="Lori Birrell" userId="CuszHtBMYa3MHcMiV/xYuxWCIeXj82cx5VC4KVmGvGY=" providerId="None" clId="Web-{4BD0C6D1-B529-4B7F-A218-AC7896676679}" dt="2022-05-28T13:11:38.968" v="63" actId="1076"/>
          <ac:spMkLst>
            <pc:docMk/>
            <pc:sldMk cId="643365960" sldId="271"/>
            <ac:spMk id="3" creationId="{14DD247A-7D7C-290C-5099-874405A2FE62}"/>
          </ac:spMkLst>
        </pc:spChg>
      </pc:sldChg>
      <pc:sldChg chg="modSp">
        <pc:chgData name="Lori Birrell" userId="CuszHtBMYa3MHcMiV/xYuxWCIeXj82cx5VC4KVmGvGY=" providerId="None" clId="Web-{4BD0C6D1-B529-4B7F-A218-AC7896676679}" dt="2022-05-28T13:14:04.696" v="76" actId="20577"/>
        <pc:sldMkLst>
          <pc:docMk/>
          <pc:sldMk cId="2542675702" sldId="274"/>
        </pc:sldMkLst>
        <pc:spChg chg="mod">
          <ac:chgData name="Lori Birrell" userId="CuszHtBMYa3MHcMiV/xYuxWCIeXj82cx5VC4KVmGvGY=" providerId="None" clId="Web-{4BD0C6D1-B529-4B7F-A218-AC7896676679}" dt="2022-05-28T13:14:04.696" v="76" actId="20577"/>
          <ac:spMkLst>
            <pc:docMk/>
            <pc:sldMk cId="2542675702" sldId="274"/>
            <ac:spMk id="2" creationId="{B629A758-1DD7-CE93-C5CC-12198451FCD4}"/>
          </ac:spMkLst>
        </pc:spChg>
        <pc:spChg chg="mod">
          <ac:chgData name="Lori Birrell" userId="CuszHtBMYa3MHcMiV/xYuxWCIeXj82cx5VC4KVmGvGY=" providerId="None" clId="Web-{4BD0C6D1-B529-4B7F-A218-AC7896676679}" dt="2022-05-28T13:11:46.375" v="64" actId="1076"/>
          <ac:spMkLst>
            <pc:docMk/>
            <pc:sldMk cId="2542675702" sldId="274"/>
            <ac:spMk id="5" creationId="{05FD4E76-C4D5-EF5E-D89E-26265F55E30B}"/>
          </ac:spMkLst>
        </pc:spChg>
      </pc:sldChg>
      <pc:sldChg chg="addSp delSp modSp">
        <pc:chgData name="Lori Birrell" userId="CuszHtBMYa3MHcMiV/xYuxWCIeXj82cx5VC4KVmGvGY=" providerId="None" clId="Web-{4BD0C6D1-B529-4B7F-A218-AC7896676679}" dt="2022-05-28T13:19:39.561" v="128" actId="20577"/>
        <pc:sldMkLst>
          <pc:docMk/>
          <pc:sldMk cId="1756065440" sldId="276"/>
        </pc:sldMkLst>
        <pc:spChg chg="del mod">
          <ac:chgData name="Lori Birrell" userId="CuszHtBMYa3MHcMiV/xYuxWCIeXj82cx5VC4KVmGvGY=" providerId="None" clId="Web-{4BD0C6D1-B529-4B7F-A218-AC7896676679}" dt="2022-05-28T13:15:33.670" v="84"/>
          <ac:spMkLst>
            <pc:docMk/>
            <pc:sldMk cId="1756065440" sldId="276"/>
            <ac:spMk id="3" creationId="{B73042B4-015A-82F9-2B9D-74276AA81EF6}"/>
          </ac:spMkLst>
        </pc:spChg>
        <pc:spChg chg="add mod">
          <ac:chgData name="Lori Birrell" userId="CuszHtBMYa3MHcMiV/xYuxWCIeXj82cx5VC4KVmGvGY=" providerId="None" clId="Web-{4BD0C6D1-B529-4B7F-A218-AC7896676679}" dt="2022-05-28T13:15:56.640" v="89" actId="20577"/>
          <ac:spMkLst>
            <pc:docMk/>
            <pc:sldMk cId="1756065440" sldId="276"/>
            <ac:spMk id="4" creationId="{320D4D10-567D-177A-786C-32E4285CC531}"/>
          </ac:spMkLst>
        </pc:spChg>
        <pc:spChg chg="add mod">
          <ac:chgData name="Lori Birrell" userId="CuszHtBMYa3MHcMiV/xYuxWCIeXj82cx5VC4KVmGvGY=" providerId="None" clId="Web-{4BD0C6D1-B529-4B7F-A218-AC7896676679}" dt="2022-05-28T13:19:39.561" v="128" actId="20577"/>
          <ac:spMkLst>
            <pc:docMk/>
            <pc:sldMk cId="1756065440" sldId="276"/>
            <ac:spMk id="5" creationId="{F7F57B58-207C-9A1A-F6E7-38A8877EA190}"/>
          </ac:spMkLst>
        </pc:spChg>
      </pc:sldChg>
      <pc:sldChg chg="delSp modSp">
        <pc:chgData name="Lori Birrell" userId="CuszHtBMYa3MHcMiV/xYuxWCIeXj82cx5VC4KVmGvGY=" providerId="None" clId="Web-{4BD0C6D1-B529-4B7F-A218-AC7896676679}" dt="2022-05-28T13:22:26.120" v="156" actId="20577"/>
        <pc:sldMkLst>
          <pc:docMk/>
          <pc:sldMk cId="2092210405" sldId="280"/>
        </pc:sldMkLst>
        <pc:spChg chg="mod">
          <ac:chgData name="Lori Birrell" userId="CuszHtBMYa3MHcMiV/xYuxWCIeXj82cx5VC4KVmGvGY=" providerId="None" clId="Web-{4BD0C6D1-B529-4B7F-A218-AC7896676679}" dt="2022-05-28T13:22:26.120" v="156" actId="20577"/>
          <ac:spMkLst>
            <pc:docMk/>
            <pc:sldMk cId="2092210405" sldId="280"/>
            <ac:spMk id="2" creationId="{EBCD1E5A-E5C9-7179-D244-E0BDBF390955}"/>
          </ac:spMkLst>
        </pc:spChg>
        <pc:spChg chg="mod">
          <ac:chgData name="Lori Birrell" userId="CuszHtBMYa3MHcMiV/xYuxWCIeXj82cx5VC4KVmGvGY=" providerId="None" clId="Web-{4BD0C6D1-B529-4B7F-A218-AC7896676679}" dt="2022-05-28T13:22:19.136" v="155" actId="20577"/>
          <ac:spMkLst>
            <pc:docMk/>
            <pc:sldMk cId="2092210405" sldId="280"/>
            <ac:spMk id="3" creationId="{A912D305-99AC-AD6D-1BAD-39B8E98C0FEC}"/>
          </ac:spMkLst>
        </pc:spChg>
        <pc:spChg chg="mod">
          <ac:chgData name="Lori Birrell" userId="CuszHtBMYa3MHcMiV/xYuxWCIeXj82cx5VC4KVmGvGY=" providerId="None" clId="Web-{4BD0C6D1-B529-4B7F-A218-AC7896676679}" dt="2022-05-28T13:21:21.101" v="144" actId="20577"/>
          <ac:spMkLst>
            <pc:docMk/>
            <pc:sldMk cId="2092210405" sldId="280"/>
            <ac:spMk id="5" creationId="{3F5736C4-CF68-0B9F-BBFA-0226BD93CC02}"/>
          </ac:spMkLst>
        </pc:spChg>
        <pc:spChg chg="del mod">
          <ac:chgData name="Lori Birrell" userId="CuszHtBMYa3MHcMiV/xYuxWCIeXj82cx5VC4KVmGvGY=" providerId="None" clId="Web-{4BD0C6D1-B529-4B7F-A218-AC7896676679}" dt="2022-05-28T13:20:31.142" v="131"/>
          <ac:spMkLst>
            <pc:docMk/>
            <pc:sldMk cId="2092210405" sldId="280"/>
            <ac:spMk id="6" creationId="{221D10D4-F4CD-C15B-67AD-9DA84086948F}"/>
          </ac:spMkLst>
        </pc:spChg>
        <pc:picChg chg="mod">
          <ac:chgData name="Lori Birrell" userId="CuszHtBMYa3MHcMiV/xYuxWCIeXj82cx5VC4KVmGvGY=" providerId="None" clId="Web-{4BD0C6D1-B529-4B7F-A218-AC7896676679}" dt="2022-05-28T13:22:07.479" v="153" actId="14100"/>
          <ac:picMkLst>
            <pc:docMk/>
            <pc:sldMk cId="2092210405" sldId="280"/>
            <ac:picMk id="7" creationId="{6C2C3825-BD95-4CF8-7F21-46E0DE73325E}"/>
          </ac:picMkLst>
        </pc:picChg>
      </pc:sldChg>
      <pc:sldChg chg="modSp">
        <pc:chgData name="Lori Birrell" userId="CuszHtBMYa3MHcMiV/xYuxWCIeXj82cx5VC4KVmGvGY=" providerId="None" clId="Web-{4BD0C6D1-B529-4B7F-A218-AC7896676679}" dt="2022-05-28T13:23:20.436" v="162" actId="14100"/>
        <pc:sldMkLst>
          <pc:docMk/>
          <pc:sldMk cId="782937892" sldId="282"/>
        </pc:sldMkLst>
        <pc:spChg chg="mod">
          <ac:chgData name="Lori Birrell" userId="CuszHtBMYa3MHcMiV/xYuxWCIeXj82cx5VC4KVmGvGY=" providerId="None" clId="Web-{4BD0C6D1-B529-4B7F-A218-AC7896676679}" dt="2022-05-28T13:22:59.372" v="160" actId="1076"/>
          <ac:spMkLst>
            <pc:docMk/>
            <pc:sldMk cId="782937892" sldId="282"/>
            <ac:spMk id="2" creationId="{75BF1E51-AA8C-CC4E-8F34-840D0E2E6AA7}"/>
          </ac:spMkLst>
        </pc:spChg>
        <pc:spChg chg="mod">
          <ac:chgData name="Lori Birrell" userId="CuszHtBMYa3MHcMiV/xYuxWCIeXj82cx5VC4KVmGvGY=" providerId="None" clId="Web-{4BD0C6D1-B529-4B7F-A218-AC7896676679}" dt="2022-05-28T13:23:20.436" v="162" actId="14100"/>
          <ac:spMkLst>
            <pc:docMk/>
            <pc:sldMk cId="782937892" sldId="282"/>
            <ac:spMk id="3" creationId="{57392A10-22AC-9586-2B84-8B9A8CB5E450}"/>
          </ac:spMkLst>
        </pc:spChg>
      </pc:sldChg>
      <pc:sldChg chg="modSp">
        <pc:chgData name="Lori Birrell" userId="CuszHtBMYa3MHcMiV/xYuxWCIeXj82cx5VC4KVmGvGY=" providerId="None" clId="Web-{4BD0C6D1-B529-4B7F-A218-AC7896676679}" dt="2022-05-28T13:24:33.925" v="174" actId="20577"/>
        <pc:sldMkLst>
          <pc:docMk/>
          <pc:sldMk cId="2185180428" sldId="283"/>
        </pc:sldMkLst>
        <pc:spChg chg="mod">
          <ac:chgData name="Lori Birrell" userId="CuszHtBMYa3MHcMiV/xYuxWCIeXj82cx5VC4KVmGvGY=" providerId="None" clId="Web-{4BD0C6D1-B529-4B7F-A218-AC7896676679}" dt="2022-05-28T13:23:59.579" v="168" actId="20577"/>
          <ac:spMkLst>
            <pc:docMk/>
            <pc:sldMk cId="2185180428" sldId="283"/>
            <ac:spMk id="2" creationId="{DF18E01C-FDC7-A949-F08F-962819CBBBC1}"/>
          </ac:spMkLst>
        </pc:spChg>
        <pc:spChg chg="mod">
          <ac:chgData name="Lori Birrell" userId="CuszHtBMYa3MHcMiV/xYuxWCIeXj82cx5VC4KVmGvGY=" providerId="None" clId="Web-{4BD0C6D1-B529-4B7F-A218-AC7896676679}" dt="2022-05-28T13:24:33.925" v="174" actId="20577"/>
          <ac:spMkLst>
            <pc:docMk/>
            <pc:sldMk cId="2185180428" sldId="283"/>
            <ac:spMk id="3" creationId="{B329715C-DB3A-F462-853F-E9D73B692F40}"/>
          </ac:spMkLst>
        </pc:spChg>
        <pc:spChg chg="mod">
          <ac:chgData name="Lori Birrell" userId="CuszHtBMYa3MHcMiV/xYuxWCIeXj82cx5VC4KVmGvGY=" providerId="None" clId="Web-{4BD0C6D1-B529-4B7F-A218-AC7896676679}" dt="2022-05-28T13:24:29.846" v="173" actId="20577"/>
          <ac:spMkLst>
            <pc:docMk/>
            <pc:sldMk cId="2185180428" sldId="283"/>
            <ac:spMk id="5" creationId="{19E0CB10-3BE0-4C08-8F26-5636973DF8F8}"/>
          </ac:spMkLst>
        </pc:spChg>
      </pc:sldChg>
      <pc:sldChg chg="modSp">
        <pc:chgData name="Lori Birrell" userId="CuszHtBMYa3MHcMiV/xYuxWCIeXj82cx5VC4KVmGvGY=" providerId="None" clId="Web-{4BD0C6D1-B529-4B7F-A218-AC7896676679}" dt="2022-05-28T13:25:02.457" v="178" actId="1076"/>
        <pc:sldMkLst>
          <pc:docMk/>
          <pc:sldMk cId="3392394282" sldId="284"/>
        </pc:sldMkLst>
        <pc:spChg chg="mod">
          <ac:chgData name="Lori Birrell" userId="CuszHtBMYa3MHcMiV/xYuxWCIeXj82cx5VC4KVmGvGY=" providerId="None" clId="Web-{4BD0C6D1-B529-4B7F-A218-AC7896676679}" dt="2022-05-28T13:25:02.457" v="178" actId="1076"/>
          <ac:spMkLst>
            <pc:docMk/>
            <pc:sldMk cId="3392394282" sldId="284"/>
            <ac:spMk id="3" creationId="{7C10759A-796B-2FE4-E7F1-D5EA6EFF3331}"/>
          </ac:spMkLst>
        </pc:spChg>
      </pc:sldChg>
      <pc:sldChg chg="modSp">
        <pc:chgData name="Lori Birrell" userId="CuszHtBMYa3MHcMiV/xYuxWCIeXj82cx5VC4KVmGvGY=" providerId="None" clId="Web-{4BD0C6D1-B529-4B7F-A218-AC7896676679}" dt="2022-05-28T13:24:50.347" v="176" actId="1076"/>
        <pc:sldMkLst>
          <pc:docMk/>
          <pc:sldMk cId="2596668274" sldId="285"/>
        </pc:sldMkLst>
        <pc:spChg chg="mod">
          <ac:chgData name="Lori Birrell" userId="CuszHtBMYa3MHcMiV/xYuxWCIeXj82cx5VC4KVmGvGY=" providerId="None" clId="Web-{4BD0C6D1-B529-4B7F-A218-AC7896676679}" dt="2022-05-28T13:24:50.347" v="176" actId="1076"/>
          <ac:spMkLst>
            <pc:docMk/>
            <pc:sldMk cId="2596668274" sldId="285"/>
            <ac:spMk id="3" creationId="{E5DE37BB-3CA6-7CEF-5098-5280C1C5E871}"/>
          </ac:spMkLst>
        </pc:spChg>
      </pc:sldChg>
      <pc:sldChg chg="modSp">
        <pc:chgData name="Lori Birrell" userId="CuszHtBMYa3MHcMiV/xYuxWCIeXj82cx5VC4KVmGvGY=" providerId="None" clId="Web-{4BD0C6D1-B529-4B7F-A218-AC7896676679}" dt="2022-05-28T13:23:43.031" v="165" actId="1076"/>
        <pc:sldMkLst>
          <pc:docMk/>
          <pc:sldMk cId="1923170010" sldId="286"/>
        </pc:sldMkLst>
        <pc:spChg chg="mod">
          <ac:chgData name="Lori Birrell" userId="CuszHtBMYa3MHcMiV/xYuxWCIeXj82cx5VC4KVmGvGY=" providerId="None" clId="Web-{4BD0C6D1-B529-4B7F-A218-AC7896676679}" dt="2022-05-28T13:23:27.905" v="163" actId="20577"/>
          <ac:spMkLst>
            <pc:docMk/>
            <pc:sldMk cId="1923170010" sldId="286"/>
            <ac:spMk id="2" creationId="{FCA2F1C7-0C63-FC0F-AFBA-05D9964E5DE4}"/>
          </ac:spMkLst>
        </pc:spChg>
        <pc:spChg chg="mod">
          <ac:chgData name="Lori Birrell" userId="CuszHtBMYa3MHcMiV/xYuxWCIeXj82cx5VC4KVmGvGY=" providerId="None" clId="Web-{4BD0C6D1-B529-4B7F-A218-AC7896676679}" dt="2022-05-28T13:23:43.031" v="165" actId="1076"/>
          <ac:spMkLst>
            <pc:docMk/>
            <pc:sldMk cId="1923170010" sldId="286"/>
            <ac:spMk id="5" creationId="{A50C871A-11BB-E7BE-EB03-B28BAC39950C}"/>
          </ac:spMkLst>
        </pc:spChg>
      </pc:sldChg>
      <pc:sldChg chg="modSp">
        <pc:chgData name="Lori Birrell" userId="CuszHtBMYa3MHcMiV/xYuxWCIeXj82cx5VC4KVmGvGY=" providerId="None" clId="Web-{4BD0C6D1-B529-4B7F-A218-AC7896676679}" dt="2022-05-28T13:23:53.579" v="167" actId="1076"/>
        <pc:sldMkLst>
          <pc:docMk/>
          <pc:sldMk cId="2141308426" sldId="287"/>
        </pc:sldMkLst>
        <pc:spChg chg="mod">
          <ac:chgData name="Lori Birrell" userId="CuszHtBMYa3MHcMiV/xYuxWCIeXj82cx5VC4KVmGvGY=" providerId="None" clId="Web-{4BD0C6D1-B529-4B7F-A218-AC7896676679}" dt="2022-05-28T13:23:53.579" v="167" actId="1076"/>
          <ac:spMkLst>
            <pc:docMk/>
            <pc:sldMk cId="2141308426" sldId="287"/>
            <ac:spMk id="3" creationId="{9C2134D5-4659-1E5C-8C95-9E3CD6737FC6}"/>
          </ac:spMkLst>
        </pc:spChg>
      </pc:sldChg>
      <pc:sldChg chg="modSp">
        <pc:chgData name="Lori Birrell" userId="CuszHtBMYa3MHcMiV/xYuxWCIeXj82cx5VC4KVmGvGY=" providerId="None" clId="Web-{4BD0C6D1-B529-4B7F-A218-AC7896676679}" dt="2022-05-28T13:26:17.837" v="193"/>
        <pc:sldMkLst>
          <pc:docMk/>
          <pc:sldMk cId="2693249758" sldId="288"/>
        </pc:sldMkLst>
        <pc:spChg chg="mod">
          <ac:chgData name="Lori Birrell" userId="CuszHtBMYa3MHcMiV/xYuxWCIeXj82cx5VC4KVmGvGY=" providerId="None" clId="Web-{4BD0C6D1-B529-4B7F-A218-AC7896676679}" dt="2022-05-28T13:25:07.911" v="179" actId="20577"/>
          <ac:spMkLst>
            <pc:docMk/>
            <pc:sldMk cId="2693249758" sldId="288"/>
            <ac:spMk id="2" creationId="{E9B45302-0D3A-BBC3-1C21-D6BC044BB56D}"/>
          </ac:spMkLst>
        </pc:spChg>
        <pc:spChg chg="mod">
          <ac:chgData name="Lori Birrell" userId="CuszHtBMYa3MHcMiV/xYuxWCIeXj82cx5VC4KVmGvGY=" providerId="None" clId="Web-{4BD0C6D1-B529-4B7F-A218-AC7896676679}" dt="2022-05-28T13:26:17.837" v="193"/>
          <ac:spMkLst>
            <pc:docMk/>
            <pc:sldMk cId="2693249758" sldId="288"/>
            <ac:spMk id="6" creationId="{9DC233EB-3A42-9437-8342-55748EAA7D56}"/>
          </ac:spMkLst>
        </pc:spChg>
        <pc:spChg chg="mod">
          <ac:chgData name="Lori Birrell" userId="CuszHtBMYa3MHcMiV/xYuxWCIeXj82cx5VC4KVmGvGY=" providerId="None" clId="Web-{4BD0C6D1-B529-4B7F-A218-AC7896676679}" dt="2022-05-28T13:26:04.367" v="189" actId="20577"/>
          <ac:spMkLst>
            <pc:docMk/>
            <pc:sldMk cId="2693249758" sldId="288"/>
            <ac:spMk id="18" creationId="{55EA1ADD-C1A5-2863-AD0E-C9E4DCCDE801}"/>
          </ac:spMkLst>
        </pc:spChg>
        <pc:picChg chg="mod">
          <ac:chgData name="Lori Birrell" userId="CuszHtBMYa3MHcMiV/xYuxWCIeXj82cx5VC4KVmGvGY=" providerId="None" clId="Web-{4BD0C6D1-B529-4B7F-A218-AC7896676679}" dt="2022-05-28T13:25:26.209" v="180" actId="1076"/>
          <ac:picMkLst>
            <pc:docMk/>
            <pc:sldMk cId="2693249758" sldId="288"/>
            <ac:picMk id="15" creationId="{A61B9C0F-B519-F9DD-D549-6352FD84FE6C}"/>
          </ac:picMkLst>
        </pc:picChg>
        <pc:picChg chg="mod">
          <ac:chgData name="Lori Birrell" userId="CuszHtBMYa3MHcMiV/xYuxWCIeXj82cx5VC4KVmGvGY=" providerId="None" clId="Web-{4BD0C6D1-B529-4B7F-A218-AC7896676679}" dt="2022-05-28T13:25:32.990" v="182" actId="14100"/>
          <ac:picMkLst>
            <pc:docMk/>
            <pc:sldMk cId="2693249758" sldId="288"/>
            <ac:picMk id="16" creationId="{17905864-FE5D-9F13-9F12-3BC206B5430F}"/>
          </ac:picMkLst>
        </pc:picChg>
      </pc:sldChg>
      <pc:sldChg chg="modSp">
        <pc:chgData name="Lori Birrell" userId="CuszHtBMYa3MHcMiV/xYuxWCIeXj82cx5VC4KVmGvGY=" providerId="None" clId="Web-{4BD0C6D1-B529-4B7F-A218-AC7896676679}" dt="2022-05-28T13:26:35.619" v="195" actId="1076"/>
        <pc:sldMkLst>
          <pc:docMk/>
          <pc:sldMk cId="37159324" sldId="289"/>
        </pc:sldMkLst>
        <pc:spChg chg="mod">
          <ac:chgData name="Lori Birrell" userId="CuszHtBMYa3MHcMiV/xYuxWCIeXj82cx5VC4KVmGvGY=" providerId="None" clId="Web-{4BD0C6D1-B529-4B7F-A218-AC7896676679}" dt="2022-05-28T13:26:35.619" v="195" actId="1076"/>
          <ac:spMkLst>
            <pc:docMk/>
            <pc:sldMk cId="37159324" sldId="289"/>
            <ac:spMk id="3" creationId="{04EBE8B2-76F1-C502-AFBA-15F2525D8191}"/>
          </ac:spMkLst>
        </pc:spChg>
      </pc:sldChg>
      <pc:sldChg chg="modSp">
        <pc:chgData name="Lori Birrell" userId="CuszHtBMYa3MHcMiV/xYuxWCIeXj82cx5VC4KVmGvGY=" providerId="None" clId="Web-{4BD0C6D1-B529-4B7F-A218-AC7896676679}" dt="2022-05-28T13:26:43.854" v="196" actId="1076"/>
        <pc:sldMkLst>
          <pc:docMk/>
          <pc:sldMk cId="3495498271" sldId="290"/>
        </pc:sldMkLst>
        <pc:spChg chg="mod">
          <ac:chgData name="Lori Birrell" userId="CuszHtBMYa3MHcMiV/xYuxWCIeXj82cx5VC4KVmGvGY=" providerId="None" clId="Web-{4BD0C6D1-B529-4B7F-A218-AC7896676679}" dt="2022-05-28T13:26:43.854" v="196" actId="1076"/>
          <ac:spMkLst>
            <pc:docMk/>
            <pc:sldMk cId="3495498271" sldId="290"/>
            <ac:spMk id="3" creationId="{59FE6D8B-5244-ACE4-9675-8F039B4AA4DB}"/>
          </ac:spMkLst>
        </pc:spChg>
      </pc:sldChg>
      <pc:sldChg chg="modSp">
        <pc:chgData name="Lori Birrell" userId="CuszHtBMYa3MHcMiV/xYuxWCIeXj82cx5VC4KVmGvGY=" providerId="None" clId="Web-{4BD0C6D1-B529-4B7F-A218-AC7896676679}" dt="2022-05-28T13:27:02.448" v="200" actId="1076"/>
        <pc:sldMkLst>
          <pc:docMk/>
          <pc:sldMk cId="1906400120" sldId="291"/>
        </pc:sldMkLst>
        <pc:spChg chg="mod">
          <ac:chgData name="Lori Birrell" userId="CuszHtBMYa3MHcMiV/xYuxWCIeXj82cx5VC4KVmGvGY=" providerId="None" clId="Web-{4BD0C6D1-B529-4B7F-A218-AC7896676679}" dt="2022-05-28T13:27:02.448" v="200" actId="1076"/>
          <ac:spMkLst>
            <pc:docMk/>
            <pc:sldMk cId="1906400120" sldId="291"/>
            <ac:spMk id="3" creationId="{F8E05AF2-FD69-0C60-81FB-5A6962B19A9B}"/>
          </ac:spMkLst>
        </pc:spChg>
      </pc:sldChg>
      <pc:sldChg chg="modSp ord">
        <pc:chgData name="Lori Birrell" userId="CuszHtBMYa3MHcMiV/xYuxWCIeXj82cx5VC4KVmGvGY=" providerId="None" clId="Web-{4BD0C6D1-B529-4B7F-A218-AC7896676679}" dt="2022-05-28T13:27:29.903" v="204" actId="20577"/>
        <pc:sldMkLst>
          <pc:docMk/>
          <pc:sldMk cId="2360582037" sldId="292"/>
        </pc:sldMkLst>
        <pc:spChg chg="mod">
          <ac:chgData name="Lori Birrell" userId="CuszHtBMYa3MHcMiV/xYuxWCIeXj82cx5VC4KVmGvGY=" providerId="None" clId="Web-{4BD0C6D1-B529-4B7F-A218-AC7896676679}" dt="2022-05-28T13:27:29.903" v="204" actId="20577"/>
          <ac:spMkLst>
            <pc:docMk/>
            <pc:sldMk cId="2360582037" sldId="292"/>
            <ac:spMk id="2" creationId="{9A04B9C5-D94E-D23D-2722-22A315C78A1C}"/>
          </ac:spMkLst>
        </pc:spChg>
        <pc:spChg chg="mod">
          <ac:chgData name="Lori Birrell" userId="CuszHtBMYa3MHcMiV/xYuxWCIeXj82cx5VC4KVmGvGY=" providerId="None" clId="Web-{4BD0C6D1-B529-4B7F-A218-AC7896676679}" dt="2022-05-28T13:27:25.934" v="203" actId="1076"/>
          <ac:spMkLst>
            <pc:docMk/>
            <pc:sldMk cId="2360582037" sldId="292"/>
            <ac:spMk id="3" creationId="{175F916E-BEA5-FCA5-667A-0ED8B2157C43}"/>
          </ac:spMkLst>
        </pc:spChg>
      </pc:sldChg>
      <pc:sldChg chg="addSp delSp modSp">
        <pc:chgData name="Lori Birrell" userId="CuszHtBMYa3MHcMiV/xYuxWCIeXj82cx5VC4KVmGvGY=" providerId="None" clId="Web-{4BD0C6D1-B529-4B7F-A218-AC7896676679}" dt="2022-05-28T13:28:30.922" v="219" actId="20577"/>
        <pc:sldMkLst>
          <pc:docMk/>
          <pc:sldMk cId="1574111769" sldId="293"/>
        </pc:sldMkLst>
        <pc:spChg chg="mod">
          <ac:chgData name="Lori Birrell" userId="CuszHtBMYa3MHcMiV/xYuxWCIeXj82cx5VC4KVmGvGY=" providerId="None" clId="Web-{4BD0C6D1-B529-4B7F-A218-AC7896676679}" dt="2022-05-28T13:27:52.420" v="213" actId="20577"/>
          <ac:spMkLst>
            <pc:docMk/>
            <pc:sldMk cId="1574111769" sldId="293"/>
            <ac:spMk id="2" creationId="{5E363B9C-1D46-6D34-7458-90D5EDEC3ACF}"/>
          </ac:spMkLst>
        </pc:spChg>
        <pc:spChg chg="del mod">
          <ac:chgData name="Lori Birrell" userId="CuszHtBMYa3MHcMiV/xYuxWCIeXj82cx5VC4KVmGvGY=" providerId="None" clId="Web-{4BD0C6D1-B529-4B7F-A218-AC7896676679}" dt="2022-05-28T13:05:37.290" v="6"/>
          <ac:spMkLst>
            <pc:docMk/>
            <pc:sldMk cId="1574111769" sldId="293"/>
            <ac:spMk id="3" creationId="{87783A11-6FA2-189A-107F-D5885A96A2AF}"/>
          </ac:spMkLst>
        </pc:spChg>
        <pc:spChg chg="add mod">
          <ac:chgData name="Lori Birrell" userId="CuszHtBMYa3MHcMiV/xYuxWCIeXj82cx5VC4KVmGvGY=" providerId="None" clId="Web-{4BD0C6D1-B529-4B7F-A218-AC7896676679}" dt="2022-05-28T13:28:30.922" v="219" actId="20577"/>
          <ac:spMkLst>
            <pc:docMk/>
            <pc:sldMk cId="1574111769" sldId="293"/>
            <ac:spMk id="4" creationId="{FAC3D070-9881-029F-B4AD-2FA00A664D4C}"/>
          </ac:spMkLst>
        </pc:spChg>
        <pc:picChg chg="add mod ord">
          <ac:chgData name="Lori Birrell" userId="CuszHtBMYa3MHcMiV/xYuxWCIeXj82cx5VC4KVmGvGY=" providerId="None" clId="Web-{4BD0C6D1-B529-4B7F-A218-AC7896676679}" dt="2022-05-28T13:28:17.140" v="216" actId="1076"/>
          <ac:picMkLst>
            <pc:docMk/>
            <pc:sldMk cId="1574111769" sldId="293"/>
            <ac:picMk id="5" creationId="{EA6EB82B-BB3E-5720-CA82-3D4951BD5432}"/>
          </ac:picMkLst>
        </pc:picChg>
      </pc:sldChg>
      <pc:sldChg chg="delSp modSp new">
        <pc:chgData name="Lori Birrell" userId="CuszHtBMYa3MHcMiV/xYuxWCIeXj82cx5VC4KVmGvGY=" providerId="None" clId="Web-{4BD0C6D1-B529-4B7F-A218-AC7896676679}" dt="2022-05-28T13:21:04.785" v="141" actId="1076"/>
        <pc:sldMkLst>
          <pc:docMk/>
          <pc:sldMk cId="788450802" sldId="294"/>
        </pc:sldMkLst>
        <pc:spChg chg="del">
          <ac:chgData name="Lori Birrell" userId="CuszHtBMYa3MHcMiV/xYuxWCIeXj82cx5VC4KVmGvGY=" providerId="None" clId="Web-{4BD0C6D1-B529-4B7F-A218-AC7896676679}" dt="2022-05-28T13:20:36.596" v="133"/>
          <ac:spMkLst>
            <pc:docMk/>
            <pc:sldMk cId="788450802" sldId="294"/>
            <ac:spMk id="2" creationId="{9AEB42A3-FBAE-30A5-2BDF-2651BACF61A8}"/>
          </ac:spMkLst>
        </pc:spChg>
        <pc:spChg chg="mod">
          <ac:chgData name="Lori Birrell" userId="CuszHtBMYa3MHcMiV/xYuxWCIeXj82cx5VC4KVmGvGY=" providerId="None" clId="Web-{4BD0C6D1-B529-4B7F-A218-AC7896676679}" dt="2022-05-28T13:21:04.785" v="141" actId="1076"/>
          <ac:spMkLst>
            <pc:docMk/>
            <pc:sldMk cId="788450802" sldId="294"/>
            <ac:spMk id="3" creationId="{CB858FD1-BCDF-6917-93AB-C7A1B0951AC7}"/>
          </ac:spMkLst>
        </pc:spChg>
      </pc:sldChg>
    </pc:docChg>
  </pc:docChgLst>
  <pc:docChgLst>
    <pc:chgData name="Lori Birrell" userId="CuszHtBMYa3MHcMiV/xYuxWCIeXj82cx5VC4KVmGvGY=" providerId="None" clId="Web-{108D057F-7C97-492D-B419-39AD243CF45F}"/>
    <pc:docChg chg="addSld modSld">
      <pc:chgData name="Lori Birrell" userId="CuszHtBMYa3MHcMiV/xYuxWCIeXj82cx5VC4KVmGvGY=" providerId="None" clId="Web-{108D057F-7C97-492D-B419-39AD243CF45F}" dt="2022-05-13T13:50:14.806" v="80"/>
      <pc:docMkLst>
        <pc:docMk/>
      </pc:docMkLst>
      <pc:sldChg chg="modSp">
        <pc:chgData name="Lori Birrell" userId="CuszHtBMYa3MHcMiV/xYuxWCIeXj82cx5VC4KVmGvGY=" providerId="None" clId="Web-{108D057F-7C97-492D-B419-39AD243CF45F}" dt="2022-05-13T13:44:51.893" v="32" actId="20577"/>
        <pc:sldMkLst>
          <pc:docMk/>
          <pc:sldMk cId="109857222" sldId="256"/>
        </pc:sldMkLst>
        <pc:spChg chg="mod">
          <ac:chgData name="Lori Birrell" userId="CuszHtBMYa3MHcMiV/xYuxWCIeXj82cx5VC4KVmGvGY=" providerId="None" clId="Web-{108D057F-7C97-492D-B419-39AD243CF45F}" dt="2022-05-13T13:44:32.955" v="11" actId="20577"/>
          <ac:spMkLst>
            <pc:docMk/>
            <pc:sldMk cId="109857222" sldId="256"/>
            <ac:spMk id="2" creationId="{00000000-0000-0000-0000-000000000000}"/>
          </ac:spMkLst>
        </pc:spChg>
        <pc:spChg chg="mod">
          <ac:chgData name="Lori Birrell" userId="CuszHtBMYa3MHcMiV/xYuxWCIeXj82cx5VC4KVmGvGY=" providerId="None" clId="Web-{108D057F-7C97-492D-B419-39AD243CF45F}" dt="2022-05-13T13:44:51.893" v="32" actId="20577"/>
          <ac:spMkLst>
            <pc:docMk/>
            <pc:sldMk cId="109857222" sldId="256"/>
            <ac:spMk id="3" creationId="{00000000-0000-0000-0000-000000000000}"/>
          </ac:spMkLst>
        </pc:spChg>
      </pc:sldChg>
      <pc:sldChg chg="modSp new">
        <pc:chgData name="Lori Birrell" userId="CuszHtBMYa3MHcMiV/xYuxWCIeXj82cx5VC4KVmGvGY=" providerId="None" clId="Web-{108D057F-7C97-492D-B419-39AD243CF45F}" dt="2022-05-13T13:45:26.474" v="41" actId="20577"/>
        <pc:sldMkLst>
          <pc:docMk/>
          <pc:sldMk cId="1194154317" sldId="257"/>
        </pc:sldMkLst>
        <pc:spChg chg="mod">
          <ac:chgData name="Lori Birrell" userId="CuszHtBMYa3MHcMiV/xYuxWCIeXj82cx5VC4KVmGvGY=" providerId="None" clId="Web-{108D057F-7C97-492D-B419-39AD243CF45F}" dt="2022-05-13T13:45:26.474" v="41" actId="20577"/>
          <ac:spMkLst>
            <pc:docMk/>
            <pc:sldMk cId="1194154317" sldId="257"/>
            <ac:spMk id="2" creationId="{48FFBE50-523D-B347-37F0-8BCBE5AA4100}"/>
          </ac:spMkLst>
        </pc:spChg>
      </pc:sldChg>
      <pc:sldChg chg="modSp new">
        <pc:chgData name="Lori Birrell" userId="CuszHtBMYa3MHcMiV/xYuxWCIeXj82cx5VC4KVmGvGY=" providerId="None" clId="Web-{108D057F-7C97-492D-B419-39AD243CF45F}" dt="2022-05-13T13:45:33.568" v="43" actId="20577"/>
        <pc:sldMkLst>
          <pc:docMk/>
          <pc:sldMk cId="4095680114" sldId="258"/>
        </pc:sldMkLst>
        <pc:spChg chg="mod">
          <ac:chgData name="Lori Birrell" userId="CuszHtBMYa3MHcMiV/xYuxWCIeXj82cx5VC4KVmGvGY=" providerId="None" clId="Web-{108D057F-7C97-492D-B419-39AD243CF45F}" dt="2022-05-13T13:45:33.568" v="43" actId="20577"/>
          <ac:spMkLst>
            <pc:docMk/>
            <pc:sldMk cId="4095680114" sldId="258"/>
            <ac:spMk id="2" creationId="{375B368A-87E6-443D-3F70-CDD322A19C4B}"/>
          </ac:spMkLst>
        </pc:spChg>
      </pc:sldChg>
      <pc:sldChg chg="modSp new">
        <pc:chgData name="Lori Birrell" userId="CuszHtBMYa3MHcMiV/xYuxWCIeXj82cx5VC4KVmGvGY=" providerId="None" clId="Web-{108D057F-7C97-492D-B419-39AD243CF45F}" dt="2022-05-13T13:45:45.100" v="49" actId="20577"/>
        <pc:sldMkLst>
          <pc:docMk/>
          <pc:sldMk cId="98082864" sldId="259"/>
        </pc:sldMkLst>
        <pc:spChg chg="mod">
          <ac:chgData name="Lori Birrell" userId="CuszHtBMYa3MHcMiV/xYuxWCIeXj82cx5VC4KVmGvGY=" providerId="None" clId="Web-{108D057F-7C97-492D-B419-39AD243CF45F}" dt="2022-05-13T13:45:45.100" v="49" actId="20577"/>
          <ac:spMkLst>
            <pc:docMk/>
            <pc:sldMk cId="98082864" sldId="259"/>
            <ac:spMk id="2" creationId="{4A608670-5004-6881-05A8-AD1747F3F576}"/>
          </ac:spMkLst>
        </pc:spChg>
      </pc:sldChg>
      <pc:sldChg chg="modSp new">
        <pc:chgData name="Lori Birrell" userId="CuszHtBMYa3MHcMiV/xYuxWCIeXj82cx5VC4KVmGvGY=" providerId="None" clId="Web-{108D057F-7C97-492D-B419-39AD243CF45F}" dt="2022-05-13T13:46:02.320" v="53" actId="20577"/>
        <pc:sldMkLst>
          <pc:docMk/>
          <pc:sldMk cId="463588195" sldId="260"/>
        </pc:sldMkLst>
        <pc:spChg chg="mod">
          <ac:chgData name="Lori Birrell" userId="CuszHtBMYa3MHcMiV/xYuxWCIeXj82cx5VC4KVmGvGY=" providerId="None" clId="Web-{108D057F-7C97-492D-B419-39AD243CF45F}" dt="2022-05-13T13:46:02.320" v="53" actId="20577"/>
          <ac:spMkLst>
            <pc:docMk/>
            <pc:sldMk cId="463588195" sldId="260"/>
            <ac:spMk id="2" creationId="{90B8B76F-C03F-CD44-0140-38BFE6756F1C}"/>
          </ac:spMkLst>
        </pc:spChg>
      </pc:sldChg>
      <pc:sldChg chg="modSp new">
        <pc:chgData name="Lori Birrell" userId="CuszHtBMYa3MHcMiV/xYuxWCIeXj82cx5VC4KVmGvGY=" providerId="None" clId="Web-{108D057F-7C97-492D-B419-39AD243CF45F}" dt="2022-05-13T13:46:05.680" v="56" actId="20577"/>
        <pc:sldMkLst>
          <pc:docMk/>
          <pc:sldMk cId="1132229281" sldId="261"/>
        </pc:sldMkLst>
        <pc:spChg chg="mod">
          <ac:chgData name="Lori Birrell" userId="CuszHtBMYa3MHcMiV/xYuxWCIeXj82cx5VC4KVmGvGY=" providerId="None" clId="Web-{108D057F-7C97-492D-B419-39AD243CF45F}" dt="2022-05-13T13:46:05.680" v="56" actId="20577"/>
          <ac:spMkLst>
            <pc:docMk/>
            <pc:sldMk cId="1132229281" sldId="261"/>
            <ac:spMk id="2" creationId="{5B9D5A13-F25F-E9E3-6845-6C5BFA3AD214}"/>
          </ac:spMkLst>
        </pc:spChg>
      </pc:sldChg>
      <pc:sldChg chg="addSp delSp modSp new">
        <pc:chgData name="Lori Birrell" userId="CuszHtBMYa3MHcMiV/xYuxWCIeXj82cx5VC4KVmGvGY=" providerId="None" clId="Web-{108D057F-7C97-492D-B419-39AD243CF45F}" dt="2022-05-13T13:50:14.806" v="80"/>
        <pc:sldMkLst>
          <pc:docMk/>
          <pc:sldMk cId="1669072024" sldId="262"/>
        </pc:sldMkLst>
        <pc:spChg chg="mod">
          <ac:chgData name="Lori Birrell" userId="CuszHtBMYa3MHcMiV/xYuxWCIeXj82cx5VC4KVmGvGY=" providerId="None" clId="Web-{108D057F-7C97-492D-B419-39AD243CF45F}" dt="2022-05-13T13:46:23.134" v="70" actId="20577"/>
          <ac:spMkLst>
            <pc:docMk/>
            <pc:sldMk cId="1669072024" sldId="262"/>
            <ac:spMk id="2" creationId="{F85FECDD-E541-F743-51FB-1F74F3B454F0}"/>
          </ac:spMkLst>
        </pc:spChg>
        <pc:spChg chg="del">
          <ac:chgData name="Lori Birrell" userId="CuszHtBMYa3MHcMiV/xYuxWCIeXj82cx5VC4KVmGvGY=" providerId="None" clId="Web-{108D057F-7C97-492D-B419-39AD243CF45F}" dt="2022-05-13T13:50:14.806" v="80"/>
          <ac:spMkLst>
            <pc:docMk/>
            <pc:sldMk cId="1669072024" sldId="262"/>
            <ac:spMk id="3" creationId="{37B2CB5A-A619-5FA6-8677-4CF8EDB5D437}"/>
          </ac:spMkLst>
        </pc:spChg>
        <pc:picChg chg="add mod ord">
          <ac:chgData name="Lori Birrell" userId="CuszHtBMYa3MHcMiV/xYuxWCIeXj82cx5VC4KVmGvGY=" providerId="None" clId="Web-{108D057F-7C97-492D-B419-39AD243CF45F}" dt="2022-05-13T13:50:14.806" v="80"/>
          <ac:picMkLst>
            <pc:docMk/>
            <pc:sldMk cId="1669072024" sldId="262"/>
            <ac:picMk id="4" creationId="{2231EFB8-721F-3FF5-E9DC-697E8EB84D62}"/>
          </ac:picMkLst>
        </pc:picChg>
      </pc:sldChg>
      <pc:sldChg chg="addSp delSp modSp add replId">
        <pc:chgData name="Lori Birrell" userId="CuszHtBMYa3MHcMiV/xYuxWCIeXj82cx5VC4KVmGvGY=" providerId="None" clId="Web-{108D057F-7C97-492D-B419-39AD243CF45F}" dt="2022-05-13T13:49:00.504" v="79"/>
        <pc:sldMkLst>
          <pc:docMk/>
          <pc:sldMk cId="3893194366" sldId="263"/>
        </pc:sldMkLst>
        <pc:spChg chg="mod">
          <ac:chgData name="Lori Birrell" userId="CuszHtBMYa3MHcMiV/xYuxWCIeXj82cx5VC4KVmGvGY=" providerId="None" clId="Web-{108D057F-7C97-492D-B419-39AD243CF45F}" dt="2022-05-13T13:46:29.556" v="73" actId="20577"/>
          <ac:spMkLst>
            <pc:docMk/>
            <pc:sldMk cId="3893194366" sldId="263"/>
            <ac:spMk id="2" creationId="{F85FECDD-E541-F743-51FB-1F74F3B454F0}"/>
          </ac:spMkLst>
        </pc:spChg>
        <pc:spChg chg="del">
          <ac:chgData name="Lori Birrell" userId="CuszHtBMYa3MHcMiV/xYuxWCIeXj82cx5VC4KVmGvGY=" providerId="None" clId="Web-{108D057F-7C97-492D-B419-39AD243CF45F}" dt="2022-05-13T13:49:00.504" v="79"/>
          <ac:spMkLst>
            <pc:docMk/>
            <pc:sldMk cId="3893194366" sldId="263"/>
            <ac:spMk id="3" creationId="{37B2CB5A-A619-5FA6-8677-4CF8EDB5D437}"/>
          </ac:spMkLst>
        </pc:spChg>
        <pc:picChg chg="add mod ord">
          <ac:chgData name="Lori Birrell" userId="CuszHtBMYa3MHcMiV/xYuxWCIeXj82cx5VC4KVmGvGY=" providerId="None" clId="Web-{108D057F-7C97-492D-B419-39AD243CF45F}" dt="2022-05-13T13:49:00.504" v="79"/>
          <ac:picMkLst>
            <pc:docMk/>
            <pc:sldMk cId="3893194366" sldId="263"/>
            <ac:picMk id="4" creationId="{0DB14877-FB21-760E-E2F9-349E28C3AEC5}"/>
          </ac:picMkLst>
        </pc:picChg>
      </pc:sldChg>
      <pc:sldChg chg="modSp add replId">
        <pc:chgData name="Lori Birrell" userId="CuszHtBMYa3MHcMiV/xYuxWCIeXj82cx5VC4KVmGvGY=" providerId="None" clId="Web-{108D057F-7C97-492D-B419-39AD243CF45F}" dt="2022-05-13T13:47:35.764" v="78" actId="20577"/>
        <pc:sldMkLst>
          <pc:docMk/>
          <pc:sldMk cId="2174098663" sldId="264"/>
        </pc:sldMkLst>
        <pc:spChg chg="mod">
          <ac:chgData name="Lori Birrell" userId="CuszHtBMYa3MHcMiV/xYuxWCIeXj82cx5VC4KVmGvGY=" providerId="None" clId="Web-{108D057F-7C97-492D-B419-39AD243CF45F}" dt="2022-05-13T13:47:31.717" v="75" actId="20577"/>
          <ac:spMkLst>
            <pc:docMk/>
            <pc:sldMk cId="2174098663" sldId="264"/>
            <ac:spMk id="2" creationId="{F85FECDD-E541-F743-51FB-1F74F3B454F0}"/>
          </ac:spMkLst>
        </pc:spChg>
        <pc:spChg chg="mod">
          <ac:chgData name="Lori Birrell" userId="CuszHtBMYa3MHcMiV/xYuxWCIeXj82cx5VC4KVmGvGY=" providerId="None" clId="Web-{108D057F-7C97-492D-B419-39AD243CF45F}" dt="2022-05-13T13:47:35.764" v="78" actId="20577"/>
          <ac:spMkLst>
            <pc:docMk/>
            <pc:sldMk cId="2174098663" sldId="264"/>
            <ac:spMk id="3" creationId="{37B2CB5A-A619-5FA6-8677-4CF8EDB5D437}"/>
          </ac:spMkLst>
        </pc:spChg>
      </pc:sldChg>
    </pc:docChg>
  </pc:docChgLst>
  <pc:docChgLst>
    <pc:chgData name="Lori Birrell" userId="CuszHtBMYa3MHcMiV/xYuxWCIeXj82cx5VC4KVmGvGY=" providerId="None" clId="Web-{BC1FFCAB-DB6E-4D3D-9747-16A233427E1B}"/>
    <pc:docChg chg="modSld">
      <pc:chgData name="Lori Birrell" userId="CuszHtBMYa3MHcMiV/xYuxWCIeXj82cx5VC4KVmGvGY=" providerId="None" clId="Web-{BC1FFCAB-DB6E-4D3D-9747-16A233427E1B}" dt="2022-05-23T16:12:45.632" v="245" actId="20577"/>
      <pc:docMkLst>
        <pc:docMk/>
      </pc:docMkLst>
      <pc:sldChg chg="delCm">
        <pc:chgData name="Lori Birrell" userId="CuszHtBMYa3MHcMiV/xYuxWCIeXj82cx5VC4KVmGvGY=" providerId="None" clId="Web-{BC1FFCAB-DB6E-4D3D-9747-16A233427E1B}" dt="2022-05-23T16:04:07.306" v="0"/>
        <pc:sldMkLst>
          <pc:docMk/>
          <pc:sldMk cId="109857222" sldId="256"/>
        </pc:sldMkLst>
      </pc:sldChg>
      <pc:sldChg chg="delCm">
        <pc:chgData name="Lori Birrell" userId="CuszHtBMYa3MHcMiV/xYuxWCIeXj82cx5VC4KVmGvGY=" providerId="None" clId="Web-{BC1FFCAB-DB6E-4D3D-9747-16A233427E1B}" dt="2022-05-23T16:04:20.791" v="1"/>
        <pc:sldMkLst>
          <pc:docMk/>
          <pc:sldMk cId="98082864" sldId="259"/>
        </pc:sldMkLst>
      </pc:sldChg>
      <pc:sldChg chg="delCm">
        <pc:chgData name="Lori Birrell" userId="CuszHtBMYa3MHcMiV/xYuxWCIeXj82cx5VC4KVmGvGY=" providerId="None" clId="Web-{BC1FFCAB-DB6E-4D3D-9747-16A233427E1B}" dt="2022-05-23T16:05:03.246" v="2"/>
        <pc:sldMkLst>
          <pc:docMk/>
          <pc:sldMk cId="1132229281" sldId="261"/>
        </pc:sldMkLst>
      </pc:sldChg>
      <pc:sldChg chg="delCm">
        <pc:chgData name="Lori Birrell" userId="CuszHtBMYa3MHcMiV/xYuxWCIeXj82cx5VC4KVmGvGY=" providerId="None" clId="Web-{BC1FFCAB-DB6E-4D3D-9747-16A233427E1B}" dt="2022-05-23T16:06:09.469" v="3"/>
        <pc:sldMkLst>
          <pc:docMk/>
          <pc:sldMk cId="2141308426" sldId="287"/>
        </pc:sldMkLst>
      </pc:sldChg>
      <pc:sldChg chg="modSp delCm">
        <pc:chgData name="Lori Birrell" userId="CuszHtBMYa3MHcMiV/xYuxWCIeXj82cx5VC4KVmGvGY=" providerId="None" clId="Web-{BC1FFCAB-DB6E-4D3D-9747-16A233427E1B}" dt="2022-05-23T16:12:45.632" v="245" actId="20577"/>
        <pc:sldMkLst>
          <pc:docMk/>
          <pc:sldMk cId="2360582037" sldId="292"/>
        </pc:sldMkLst>
        <pc:spChg chg="mod">
          <ac:chgData name="Lori Birrell" userId="CuszHtBMYa3MHcMiV/xYuxWCIeXj82cx5VC4KVmGvGY=" providerId="None" clId="Web-{BC1FFCAB-DB6E-4D3D-9747-16A233427E1B}" dt="2022-05-23T16:08:27.149" v="23" actId="20577"/>
          <ac:spMkLst>
            <pc:docMk/>
            <pc:sldMk cId="2360582037" sldId="292"/>
            <ac:spMk id="2" creationId="{9A04B9C5-D94E-D23D-2722-22A315C78A1C}"/>
          </ac:spMkLst>
        </pc:spChg>
        <pc:spChg chg="mod">
          <ac:chgData name="Lori Birrell" userId="CuszHtBMYa3MHcMiV/xYuxWCIeXj82cx5VC4KVmGvGY=" providerId="None" clId="Web-{BC1FFCAB-DB6E-4D3D-9747-16A233427E1B}" dt="2022-05-23T16:12:45.632" v="245" actId="20577"/>
          <ac:spMkLst>
            <pc:docMk/>
            <pc:sldMk cId="2360582037" sldId="292"/>
            <ac:spMk id="3" creationId="{175F916E-BEA5-FCA5-667A-0ED8B2157C43}"/>
          </ac:spMkLst>
        </pc:spChg>
      </pc:sldChg>
    </pc:docChg>
  </pc:docChgLst>
  <pc:docChgLst>
    <pc:chgData name="Lori Birrell" userId="CuszHtBMYa3MHcMiV/xYuxWCIeXj82cx5VC4KVmGvGY=" providerId="None" clId="Web-{740C31AD-90E1-4CB7-8BFB-3336662004C5}"/>
    <pc:docChg chg="addSld modSld">
      <pc:chgData name="Lori Birrell" userId="CuszHtBMYa3MHcMiV/xYuxWCIeXj82cx5VC4KVmGvGY=" providerId="None" clId="Web-{740C31AD-90E1-4CB7-8BFB-3336662004C5}" dt="2022-05-28T13:34:56.264" v="8" actId="14100"/>
      <pc:docMkLst>
        <pc:docMk/>
      </pc:docMkLst>
      <pc:sldChg chg="delSp modSp new">
        <pc:chgData name="Lori Birrell" userId="CuszHtBMYa3MHcMiV/xYuxWCIeXj82cx5VC4KVmGvGY=" providerId="None" clId="Web-{740C31AD-90E1-4CB7-8BFB-3336662004C5}" dt="2022-05-28T13:34:56.264" v="8" actId="14100"/>
        <pc:sldMkLst>
          <pc:docMk/>
          <pc:sldMk cId="3689276040" sldId="295"/>
        </pc:sldMkLst>
        <pc:spChg chg="del">
          <ac:chgData name="Lori Birrell" userId="CuszHtBMYa3MHcMiV/xYuxWCIeXj82cx5VC4KVmGvGY=" providerId="None" clId="Web-{740C31AD-90E1-4CB7-8BFB-3336662004C5}" dt="2022-05-28T13:34:41.263" v="1"/>
          <ac:spMkLst>
            <pc:docMk/>
            <pc:sldMk cId="3689276040" sldId="295"/>
            <ac:spMk id="2" creationId="{DFDB2FC1-EF73-170B-EECE-44AE557E8D57}"/>
          </ac:spMkLst>
        </pc:spChg>
        <pc:spChg chg="mod">
          <ac:chgData name="Lori Birrell" userId="CuszHtBMYa3MHcMiV/xYuxWCIeXj82cx5VC4KVmGvGY=" providerId="None" clId="Web-{740C31AD-90E1-4CB7-8BFB-3336662004C5}" dt="2022-05-28T13:34:56.264" v="8" actId="14100"/>
          <ac:spMkLst>
            <pc:docMk/>
            <pc:sldMk cId="3689276040" sldId="295"/>
            <ac:spMk id="3" creationId="{60B6588E-5D72-A956-026A-D85ECFE4693C}"/>
          </ac:spMkLst>
        </pc:spChg>
      </pc:sldChg>
    </pc:docChg>
  </pc:docChgLst>
  <pc:docChgLst>
    <pc:chgData name="Lori Birrell" userId="CuszHtBMYa3MHcMiV/xYuxWCIeXj82cx5VC4KVmGvGY=" providerId="None" clId="Web-{F7E782D8-4345-4DC8-94FF-6078D47BCD1E}"/>
    <pc:docChg chg="addSld delSld sldOrd">
      <pc:chgData name="Lori Birrell" userId="CuszHtBMYa3MHcMiV/xYuxWCIeXj82cx5VC4KVmGvGY=" providerId="None" clId="Web-{F7E782D8-4345-4DC8-94FF-6078D47BCD1E}" dt="2022-05-31T20:44:39.598" v="3"/>
      <pc:docMkLst>
        <pc:docMk/>
      </pc:docMkLst>
      <pc:sldChg chg="new del ord">
        <pc:chgData name="Lori Birrell" userId="CuszHtBMYa3MHcMiV/xYuxWCIeXj82cx5VC4KVmGvGY=" providerId="None" clId="Web-{F7E782D8-4345-4DC8-94FF-6078D47BCD1E}" dt="2022-05-31T20:44:39.598" v="3"/>
        <pc:sldMkLst>
          <pc:docMk/>
          <pc:sldMk cId="2517847356" sldId="296"/>
        </pc:sldMkLst>
      </pc:sldChg>
      <pc:sldChg chg="add">
        <pc:chgData name="Lori Birrell" userId="CuszHtBMYa3MHcMiV/xYuxWCIeXj82cx5VC4KVmGvGY=" providerId="None" clId="Web-{F7E782D8-4345-4DC8-94FF-6078D47BCD1E}" dt="2022-05-31T20:44:31.817" v="2"/>
        <pc:sldMkLst>
          <pc:docMk/>
          <pc:sldMk cId="2848183402" sldId="297"/>
        </pc:sldMkLst>
      </pc:sldChg>
    </pc:docChg>
  </pc:docChgLst>
  <pc:docChgLst>
    <pc:chgData name="Lori Birrell" userId="CuszHtBMYa3MHcMiV/xYuxWCIeXj82cx5VC4KVmGvGY=" providerId="None" clId="Web-{2050CC7C-4D9A-44EB-9F28-7060A7F6CEFB}"/>
    <pc:docChg chg="addSld modSld">
      <pc:chgData name="Lori Birrell" userId="CuszHtBMYa3MHcMiV/xYuxWCIeXj82cx5VC4KVmGvGY=" providerId="None" clId="Web-{2050CC7C-4D9A-44EB-9F28-7060A7F6CEFB}" dt="2022-05-14T16:29:38.952" v="10" actId="14100"/>
      <pc:docMkLst>
        <pc:docMk/>
      </pc:docMkLst>
      <pc:sldChg chg="addSp delSp modSp">
        <pc:chgData name="Lori Birrell" userId="CuszHtBMYa3MHcMiV/xYuxWCIeXj82cx5VC4KVmGvGY=" providerId="None" clId="Web-{2050CC7C-4D9A-44EB-9F28-7060A7F6CEFB}" dt="2022-05-14T16:27:37.339" v="4" actId="1076"/>
        <pc:sldMkLst>
          <pc:docMk/>
          <pc:sldMk cId="463588195" sldId="260"/>
        </pc:sldMkLst>
        <pc:spChg chg="del">
          <ac:chgData name="Lori Birrell" userId="CuszHtBMYa3MHcMiV/xYuxWCIeXj82cx5VC4KVmGvGY=" providerId="None" clId="Web-{2050CC7C-4D9A-44EB-9F28-7060A7F6CEFB}" dt="2022-05-14T16:14:35.018" v="0"/>
          <ac:spMkLst>
            <pc:docMk/>
            <pc:sldMk cId="463588195" sldId="260"/>
            <ac:spMk id="3" creationId="{01898C63-15AF-294C-18FB-ED0EFA6BABDE}"/>
          </ac:spMkLst>
        </pc:spChg>
        <pc:picChg chg="add mod ord">
          <ac:chgData name="Lori Birrell" userId="CuszHtBMYa3MHcMiV/xYuxWCIeXj82cx5VC4KVmGvGY=" providerId="None" clId="Web-{2050CC7C-4D9A-44EB-9F28-7060A7F6CEFB}" dt="2022-05-14T16:27:37.339" v="4" actId="1076"/>
          <ac:picMkLst>
            <pc:docMk/>
            <pc:sldMk cId="463588195" sldId="260"/>
            <ac:picMk id="4" creationId="{804D0686-28E1-94E0-7F7D-CC17911FDCBA}"/>
          </ac:picMkLst>
        </pc:picChg>
      </pc:sldChg>
      <pc:sldChg chg="addSp delSp modSp new">
        <pc:chgData name="Lori Birrell" userId="CuszHtBMYa3MHcMiV/xYuxWCIeXj82cx5VC4KVmGvGY=" providerId="None" clId="Web-{2050CC7C-4D9A-44EB-9F28-7060A7F6CEFB}" dt="2022-05-14T16:29:38.952" v="10" actId="14100"/>
        <pc:sldMkLst>
          <pc:docMk/>
          <pc:sldMk cId="962475297" sldId="265"/>
        </pc:sldMkLst>
        <pc:spChg chg="del">
          <ac:chgData name="Lori Birrell" userId="CuszHtBMYa3MHcMiV/xYuxWCIeXj82cx5VC4KVmGvGY=" providerId="None" clId="Web-{2050CC7C-4D9A-44EB-9F28-7060A7F6CEFB}" dt="2022-05-14T16:29:24.061" v="6"/>
          <ac:spMkLst>
            <pc:docMk/>
            <pc:sldMk cId="962475297" sldId="265"/>
            <ac:spMk id="3" creationId="{51434470-FBEF-E069-989A-8FE7F9FA6307}"/>
          </ac:spMkLst>
        </pc:spChg>
        <pc:picChg chg="add mod ord">
          <ac:chgData name="Lori Birrell" userId="CuszHtBMYa3MHcMiV/xYuxWCIeXj82cx5VC4KVmGvGY=" providerId="None" clId="Web-{2050CC7C-4D9A-44EB-9F28-7060A7F6CEFB}" dt="2022-05-14T16:29:38.952" v="10" actId="14100"/>
          <ac:picMkLst>
            <pc:docMk/>
            <pc:sldMk cId="962475297" sldId="265"/>
            <ac:picMk id="4" creationId="{1443DBED-465E-1194-7495-E503EF70F7E3}"/>
          </ac:picMkLst>
        </pc:picChg>
      </pc:sldChg>
    </pc:docChg>
  </pc:docChgLst>
  <pc:docChgLst>
    <pc:chgData name="Lori Birrell" clId="Web-{2050CC7C-4D9A-44EB-9F28-7060A7F6CEFB}"/>
    <pc:docChg chg="addSld modSld">
      <pc:chgData name="Lori Birrell" userId="" providerId="" clId="Web-{2050CC7C-4D9A-44EB-9F28-7060A7F6CEFB}" dt="2022-05-14T18:23:45.350" v="209" actId="20577"/>
      <pc:docMkLst>
        <pc:docMk/>
      </pc:docMkLst>
      <pc:sldChg chg="delSp modSp">
        <pc:chgData name="Lori Birrell" userId="" providerId="" clId="Web-{2050CC7C-4D9A-44EB-9F28-7060A7F6CEFB}" dt="2022-05-14T16:47:50.025" v="3" actId="1076"/>
        <pc:sldMkLst>
          <pc:docMk/>
          <pc:sldMk cId="962475297" sldId="265"/>
        </pc:sldMkLst>
        <pc:spChg chg="del">
          <ac:chgData name="Lori Birrell" userId="" providerId="" clId="Web-{2050CC7C-4D9A-44EB-9F28-7060A7F6CEFB}" dt="2022-05-14T16:47:36.149" v="1"/>
          <ac:spMkLst>
            <pc:docMk/>
            <pc:sldMk cId="962475297" sldId="265"/>
            <ac:spMk id="2" creationId="{08E9C6FA-A4AD-779F-A6CE-6AF90B87E4F2}"/>
          </ac:spMkLst>
        </pc:spChg>
        <pc:picChg chg="mod">
          <ac:chgData name="Lori Birrell" userId="" providerId="" clId="Web-{2050CC7C-4D9A-44EB-9F28-7060A7F6CEFB}" dt="2022-05-14T16:47:50.025" v="3" actId="1076"/>
          <ac:picMkLst>
            <pc:docMk/>
            <pc:sldMk cId="962475297" sldId="265"/>
            <ac:picMk id="4" creationId="{1443DBED-465E-1194-7495-E503EF70F7E3}"/>
          </ac:picMkLst>
        </pc:picChg>
      </pc:sldChg>
      <pc:sldChg chg="addSp delSp modSp new">
        <pc:chgData name="Lori Birrell" userId="" providerId="" clId="Web-{2050CC7C-4D9A-44EB-9F28-7060A7F6CEFB}" dt="2022-05-14T17:43:15.677" v="108"/>
        <pc:sldMkLst>
          <pc:docMk/>
          <pc:sldMk cId="3002427940" sldId="266"/>
        </pc:sldMkLst>
        <pc:spChg chg="mod">
          <ac:chgData name="Lori Birrell" userId="" providerId="" clId="Web-{2050CC7C-4D9A-44EB-9F28-7060A7F6CEFB}" dt="2022-05-14T17:42:04.876" v="26" actId="20577"/>
          <ac:spMkLst>
            <pc:docMk/>
            <pc:sldMk cId="3002427940" sldId="266"/>
            <ac:spMk id="2" creationId="{41CCEB7E-AD02-616C-919B-653D0E23D079}"/>
          </ac:spMkLst>
        </pc:spChg>
        <pc:spChg chg="del">
          <ac:chgData name="Lori Birrell" userId="" providerId="" clId="Web-{2050CC7C-4D9A-44EB-9F28-7060A7F6CEFB}" dt="2022-05-14T17:42:07.610" v="27"/>
          <ac:spMkLst>
            <pc:docMk/>
            <pc:sldMk cId="3002427940" sldId="266"/>
            <ac:spMk id="3" creationId="{9761FFDA-07EB-798A-9185-CD1C5D007A70}"/>
          </ac:spMkLst>
        </pc:spChg>
        <pc:graphicFrameChg chg="add mod ord modGraphic">
          <ac:chgData name="Lori Birrell" userId="" providerId="" clId="Web-{2050CC7C-4D9A-44EB-9F28-7060A7F6CEFB}" dt="2022-05-14T17:43:15.677" v="108"/>
          <ac:graphicFrameMkLst>
            <pc:docMk/>
            <pc:sldMk cId="3002427940" sldId="266"/>
            <ac:graphicFrameMk id="5" creationId="{EB3BB013-CE87-1317-194A-86FAD478DB90}"/>
          </ac:graphicFrameMkLst>
        </pc:graphicFrameChg>
      </pc:sldChg>
      <pc:sldChg chg="modSp new">
        <pc:chgData name="Lori Birrell" userId="" providerId="" clId="Web-{2050CC7C-4D9A-44EB-9F28-7060A7F6CEFB}" dt="2022-05-14T18:04:18.862" v="116" actId="20577"/>
        <pc:sldMkLst>
          <pc:docMk/>
          <pc:sldMk cId="3236565515" sldId="267"/>
        </pc:sldMkLst>
        <pc:spChg chg="mod">
          <ac:chgData name="Lori Birrell" userId="" providerId="" clId="Web-{2050CC7C-4D9A-44EB-9F28-7060A7F6CEFB}" dt="2022-05-14T18:04:18.862" v="116" actId="20577"/>
          <ac:spMkLst>
            <pc:docMk/>
            <pc:sldMk cId="3236565515" sldId="267"/>
            <ac:spMk id="3" creationId="{AC22E6F6-8B7D-0022-183C-1DE0B3E86131}"/>
          </ac:spMkLst>
        </pc:spChg>
      </pc:sldChg>
      <pc:sldChg chg="addSp delSp modSp new">
        <pc:chgData name="Lori Birrell" userId="" providerId="" clId="Web-{2050CC7C-4D9A-44EB-9F28-7060A7F6CEFB}" dt="2022-05-14T18:18:09.612" v="203" actId="1076"/>
        <pc:sldMkLst>
          <pc:docMk/>
          <pc:sldMk cId="1859663315" sldId="268"/>
        </pc:sldMkLst>
        <pc:spChg chg="mod">
          <ac:chgData name="Lori Birrell" userId="" providerId="" clId="Web-{2050CC7C-4D9A-44EB-9F28-7060A7F6CEFB}" dt="2022-05-14T18:18:09.612" v="203" actId="1076"/>
          <ac:spMkLst>
            <pc:docMk/>
            <pc:sldMk cId="1859663315" sldId="268"/>
            <ac:spMk id="2" creationId="{E4EC1EAD-A5CF-B678-3E6E-E5C012C03D9C}"/>
          </ac:spMkLst>
        </pc:spChg>
        <pc:spChg chg="del">
          <ac:chgData name="Lori Birrell" userId="" providerId="" clId="Web-{2050CC7C-4D9A-44EB-9F28-7060A7F6CEFB}" dt="2022-05-14T18:16:43.357" v="118"/>
          <ac:spMkLst>
            <pc:docMk/>
            <pc:sldMk cId="1859663315" sldId="268"/>
            <ac:spMk id="3" creationId="{C89346F0-8503-7360-706F-4A87D7EA5ACB}"/>
          </ac:spMkLst>
        </pc:spChg>
        <pc:graphicFrameChg chg="add mod ord modGraphic">
          <ac:chgData name="Lori Birrell" userId="" providerId="" clId="Web-{2050CC7C-4D9A-44EB-9F28-7060A7F6CEFB}" dt="2022-05-14T18:17:33.688" v="192" actId="1076"/>
          <ac:graphicFrameMkLst>
            <pc:docMk/>
            <pc:sldMk cId="1859663315" sldId="268"/>
            <ac:graphicFrameMk id="5" creationId="{458E8527-54F0-9EEB-9806-2EEDC38F83BA}"/>
          </ac:graphicFrameMkLst>
        </pc:graphicFrameChg>
      </pc:sldChg>
      <pc:sldChg chg="modSp new">
        <pc:chgData name="Lori Birrell" userId="" providerId="" clId="Web-{2050CC7C-4D9A-44EB-9F28-7060A7F6CEFB}" dt="2022-05-14T18:23:45.350" v="209" actId="20577"/>
        <pc:sldMkLst>
          <pc:docMk/>
          <pc:sldMk cId="3503877820" sldId="269"/>
        </pc:sldMkLst>
        <pc:spChg chg="mod">
          <ac:chgData name="Lori Birrell" userId="" providerId="" clId="Web-{2050CC7C-4D9A-44EB-9F28-7060A7F6CEFB}" dt="2022-05-14T18:23:45.350" v="209" actId="20577"/>
          <ac:spMkLst>
            <pc:docMk/>
            <pc:sldMk cId="3503877820" sldId="269"/>
            <ac:spMk id="3" creationId="{9851B867-7BF0-B289-BFF3-FD7F16C27B0B}"/>
          </ac:spMkLst>
        </pc:spChg>
      </pc:sldChg>
    </pc:docChg>
  </pc:docChgLst>
  <pc:docChgLst>
    <pc:chgData name="Amy Allen" userId="21srcBa0TKw2M/2rErvMhXDxRlsA+DrYgQTXFR9R/mM=" providerId="None" clId="Web-{E35F6B69-3B81-470A-90A3-A6D323A9BEEE}"/>
    <pc:docChg chg="addSld modSld sldOrd">
      <pc:chgData name="Amy Allen" userId="21srcBa0TKw2M/2rErvMhXDxRlsA+DrYgQTXFR9R/mM=" providerId="None" clId="Web-{E35F6B69-3B81-470A-90A3-A6D323A9BEEE}" dt="2022-05-16T20:55:41.729" v="469" actId="20577"/>
      <pc:docMkLst>
        <pc:docMk/>
      </pc:docMkLst>
      <pc:sldChg chg="addSp delSp modSp">
        <pc:chgData name="Amy Allen" userId="21srcBa0TKw2M/2rErvMhXDxRlsA+DrYgQTXFR9R/mM=" providerId="None" clId="Web-{E35F6B69-3B81-470A-90A3-A6D323A9BEEE}" dt="2022-05-16T20:08:46.554" v="135" actId="1076"/>
        <pc:sldMkLst>
          <pc:docMk/>
          <pc:sldMk cId="4095680114" sldId="258"/>
        </pc:sldMkLst>
        <pc:spChg chg="del">
          <ac:chgData name="Amy Allen" userId="21srcBa0TKw2M/2rErvMhXDxRlsA+DrYgQTXFR9R/mM=" providerId="None" clId="Web-{E35F6B69-3B81-470A-90A3-A6D323A9BEEE}" dt="2022-05-16T20:00:49.865" v="0"/>
          <ac:spMkLst>
            <pc:docMk/>
            <pc:sldMk cId="4095680114" sldId="258"/>
            <ac:spMk id="3" creationId="{E8C10689-71E4-9D00-7B02-2ECDCC521766}"/>
          </ac:spMkLst>
        </pc:spChg>
        <pc:spChg chg="add del">
          <ac:chgData name="Amy Allen" userId="21srcBa0TKw2M/2rErvMhXDxRlsA+DrYgQTXFR9R/mM=" providerId="None" clId="Web-{E35F6B69-3B81-470A-90A3-A6D323A9BEEE}" dt="2022-05-16T20:06:12.028" v="61"/>
          <ac:spMkLst>
            <pc:docMk/>
            <pc:sldMk cId="4095680114" sldId="258"/>
            <ac:spMk id="443" creationId="{E0BA4FD1-9A4A-A253-3E7F-1380E1540F80}"/>
          </ac:spMkLst>
        </pc:spChg>
        <pc:spChg chg="add mod">
          <ac:chgData name="Amy Allen" userId="21srcBa0TKw2M/2rErvMhXDxRlsA+DrYgQTXFR9R/mM=" providerId="None" clId="Web-{E35F6B69-3B81-470A-90A3-A6D323A9BEEE}" dt="2022-05-16T20:08:32.412" v="134" actId="1076"/>
          <ac:spMkLst>
            <pc:docMk/>
            <pc:sldMk cId="4095680114" sldId="258"/>
            <ac:spMk id="444" creationId="{B34BA854-16DD-8E20-4B48-92F977A27929}"/>
          </ac:spMkLst>
        </pc:spChg>
        <pc:graphicFrameChg chg="add mod ord modGraphic">
          <ac:chgData name="Amy Allen" userId="21srcBa0TKw2M/2rErvMhXDxRlsA+DrYgQTXFR9R/mM=" providerId="None" clId="Web-{E35F6B69-3B81-470A-90A3-A6D323A9BEEE}" dt="2022-05-16T20:08:46.554" v="135" actId="1076"/>
          <ac:graphicFrameMkLst>
            <pc:docMk/>
            <pc:sldMk cId="4095680114" sldId="258"/>
            <ac:graphicFrameMk id="4" creationId="{BEB51970-507E-2B30-73C3-008858B3E525}"/>
          </ac:graphicFrameMkLst>
        </pc:graphicFrameChg>
      </pc:sldChg>
      <pc:sldChg chg="addSp delSp modSp">
        <pc:chgData name="Amy Allen" userId="21srcBa0TKw2M/2rErvMhXDxRlsA+DrYgQTXFR9R/mM=" providerId="None" clId="Web-{E35F6B69-3B81-470A-90A3-A6D323A9BEEE}" dt="2022-05-16T20:16:25.132" v="149" actId="14100"/>
        <pc:sldMkLst>
          <pc:docMk/>
          <pc:sldMk cId="1132229281" sldId="261"/>
        </pc:sldMkLst>
        <pc:spChg chg="mod">
          <ac:chgData name="Amy Allen" userId="21srcBa0TKw2M/2rErvMhXDxRlsA+DrYgQTXFR9R/mM=" providerId="None" clId="Web-{E35F6B69-3B81-470A-90A3-A6D323A9BEEE}" dt="2022-05-16T20:10:11.544" v="139" actId="20577"/>
          <ac:spMkLst>
            <pc:docMk/>
            <pc:sldMk cId="1132229281" sldId="261"/>
            <ac:spMk id="2" creationId="{5B9D5A13-F25F-E9E3-6845-6C5BFA3AD214}"/>
          </ac:spMkLst>
        </pc:spChg>
        <pc:spChg chg="del mod">
          <ac:chgData name="Amy Allen" userId="21srcBa0TKw2M/2rErvMhXDxRlsA+DrYgQTXFR9R/mM=" providerId="None" clId="Web-{E35F6B69-3B81-470A-90A3-A6D323A9BEEE}" dt="2022-05-16T20:13:38.042" v="141"/>
          <ac:spMkLst>
            <pc:docMk/>
            <pc:sldMk cId="1132229281" sldId="261"/>
            <ac:spMk id="3" creationId="{38407F53-14BB-B53C-0B8F-C660A2DD8AB4}"/>
          </ac:spMkLst>
        </pc:spChg>
        <pc:picChg chg="add mod ord">
          <ac:chgData name="Amy Allen" userId="21srcBa0TKw2M/2rErvMhXDxRlsA+DrYgQTXFR9R/mM=" providerId="None" clId="Web-{E35F6B69-3B81-470A-90A3-A6D323A9BEEE}" dt="2022-05-16T20:16:03.474" v="146" actId="1076"/>
          <ac:picMkLst>
            <pc:docMk/>
            <pc:sldMk cId="1132229281" sldId="261"/>
            <ac:picMk id="4" creationId="{24C16EBC-EDF0-754C-B4A9-233599FD1C20}"/>
          </ac:picMkLst>
        </pc:picChg>
        <pc:picChg chg="add mod">
          <ac:chgData name="Amy Allen" userId="21srcBa0TKw2M/2rErvMhXDxRlsA+DrYgQTXFR9R/mM=" providerId="None" clId="Web-{E35F6B69-3B81-470A-90A3-A6D323A9BEEE}" dt="2022-05-16T20:16:25.132" v="149" actId="14100"/>
          <ac:picMkLst>
            <pc:docMk/>
            <pc:sldMk cId="1132229281" sldId="261"/>
            <ac:picMk id="5" creationId="{1172904D-1B18-C6C8-EA1B-22DEAD586049}"/>
          </ac:picMkLst>
        </pc:picChg>
      </pc:sldChg>
      <pc:sldChg chg="ord">
        <pc:chgData name="Amy Allen" userId="21srcBa0TKw2M/2rErvMhXDxRlsA+DrYgQTXFR9R/mM=" providerId="None" clId="Web-{E35F6B69-3B81-470A-90A3-A6D323A9BEEE}" dt="2022-05-16T20:44:20.683" v="348"/>
        <pc:sldMkLst>
          <pc:docMk/>
          <pc:sldMk cId="4240565964" sldId="277"/>
        </pc:sldMkLst>
      </pc:sldChg>
      <pc:sldChg chg="modSp add ord replId">
        <pc:chgData name="Amy Allen" userId="21srcBa0TKw2M/2rErvMhXDxRlsA+DrYgQTXFR9R/mM=" providerId="None" clId="Web-{E35F6B69-3B81-470A-90A3-A6D323A9BEEE}" dt="2022-05-16T20:27:18.536" v="253"/>
        <pc:sldMkLst>
          <pc:docMk/>
          <pc:sldMk cId="1857275500" sldId="278"/>
        </pc:sldMkLst>
        <pc:spChg chg="mod">
          <ac:chgData name="Amy Allen" userId="21srcBa0TKw2M/2rErvMhXDxRlsA+DrYgQTXFR9R/mM=" providerId="None" clId="Web-{E35F6B69-3B81-470A-90A3-A6D323A9BEEE}" dt="2022-05-16T20:25:00.370" v="157" actId="20577"/>
          <ac:spMkLst>
            <pc:docMk/>
            <pc:sldMk cId="1857275500" sldId="278"/>
            <ac:spMk id="2" creationId="{E4EC1EAD-A5CF-B678-3E6E-E5C012C03D9C}"/>
          </ac:spMkLst>
        </pc:spChg>
        <pc:graphicFrameChg chg="mod modGraphic">
          <ac:chgData name="Amy Allen" userId="21srcBa0TKw2M/2rErvMhXDxRlsA+DrYgQTXFR9R/mM=" providerId="None" clId="Web-{E35F6B69-3B81-470A-90A3-A6D323A9BEEE}" dt="2022-05-16T20:27:18.536" v="253"/>
          <ac:graphicFrameMkLst>
            <pc:docMk/>
            <pc:sldMk cId="1857275500" sldId="278"/>
            <ac:graphicFrameMk id="5" creationId="{458E8527-54F0-9EEB-9806-2EEDC38F83BA}"/>
          </ac:graphicFrameMkLst>
        </pc:graphicFrameChg>
      </pc:sldChg>
      <pc:sldChg chg="addSp delSp modSp new">
        <pc:chgData name="Amy Allen" userId="21srcBa0TKw2M/2rErvMhXDxRlsA+DrYgQTXFR9R/mM=" providerId="None" clId="Web-{E35F6B69-3B81-470A-90A3-A6D323A9BEEE}" dt="2022-05-16T20:32:11.852" v="271" actId="20577"/>
        <pc:sldMkLst>
          <pc:docMk/>
          <pc:sldMk cId="1820529560" sldId="279"/>
        </pc:sldMkLst>
        <pc:spChg chg="mod">
          <ac:chgData name="Amy Allen" userId="21srcBa0TKw2M/2rErvMhXDxRlsA+DrYgQTXFR9R/mM=" providerId="None" clId="Web-{E35F6B69-3B81-470A-90A3-A6D323A9BEEE}" dt="2022-05-16T20:29:31.513" v="258" actId="20577"/>
          <ac:spMkLst>
            <pc:docMk/>
            <pc:sldMk cId="1820529560" sldId="279"/>
            <ac:spMk id="2" creationId="{F13631D4-1492-677A-D74D-69CDA502746B}"/>
          </ac:spMkLst>
        </pc:spChg>
        <pc:spChg chg="del">
          <ac:chgData name="Amy Allen" userId="21srcBa0TKw2M/2rErvMhXDxRlsA+DrYgQTXFR9R/mM=" providerId="None" clId="Web-{E35F6B69-3B81-470A-90A3-A6D323A9BEEE}" dt="2022-05-16T20:29:35.342" v="259"/>
          <ac:spMkLst>
            <pc:docMk/>
            <pc:sldMk cId="1820529560" sldId="279"/>
            <ac:spMk id="3" creationId="{77BC90E7-B0CB-6511-445D-7D5695DA10EE}"/>
          </ac:spMkLst>
        </pc:spChg>
        <pc:spChg chg="add mod">
          <ac:chgData name="Amy Allen" userId="21srcBa0TKw2M/2rErvMhXDxRlsA+DrYgQTXFR9R/mM=" providerId="None" clId="Web-{E35F6B69-3B81-470A-90A3-A6D323A9BEEE}" dt="2022-05-16T20:32:11.852" v="271" actId="20577"/>
          <ac:spMkLst>
            <pc:docMk/>
            <pc:sldMk cId="1820529560" sldId="279"/>
            <ac:spMk id="6" creationId="{00143250-3E91-6685-81FB-F2B90717DCB6}"/>
          </ac:spMkLst>
        </pc:spChg>
        <pc:picChg chg="add mod ord">
          <ac:chgData name="Amy Allen" userId="21srcBa0TKw2M/2rErvMhXDxRlsA+DrYgQTXFR9R/mM=" providerId="None" clId="Web-{E35F6B69-3B81-470A-90A3-A6D323A9BEEE}" dt="2022-05-16T20:30:25.689" v="265" actId="1076"/>
          <ac:picMkLst>
            <pc:docMk/>
            <pc:sldMk cId="1820529560" sldId="279"/>
            <ac:picMk id="4" creationId="{E8355AA3-FA84-DBFB-03A6-3A22E1A08B23}"/>
          </ac:picMkLst>
        </pc:picChg>
        <pc:picChg chg="add mod">
          <ac:chgData name="Amy Allen" userId="21srcBa0TKw2M/2rErvMhXDxRlsA+DrYgQTXFR9R/mM=" providerId="None" clId="Web-{E35F6B69-3B81-470A-90A3-A6D323A9BEEE}" dt="2022-05-16T20:30:27.877" v="266" actId="1076"/>
          <ac:picMkLst>
            <pc:docMk/>
            <pc:sldMk cId="1820529560" sldId="279"/>
            <ac:picMk id="5" creationId="{DAA96550-09C0-A829-36E2-CCC9A5F76C30}"/>
          </ac:picMkLst>
        </pc:picChg>
      </pc:sldChg>
      <pc:sldChg chg="addSp delSp modSp new">
        <pc:chgData name="Amy Allen" userId="21srcBa0TKw2M/2rErvMhXDxRlsA+DrYgQTXFR9R/mM=" providerId="None" clId="Web-{E35F6B69-3B81-470A-90A3-A6D323A9BEEE}" dt="2022-05-16T20:49:39.798" v="403" actId="14100"/>
        <pc:sldMkLst>
          <pc:docMk/>
          <pc:sldMk cId="2092210405" sldId="280"/>
        </pc:sldMkLst>
        <pc:spChg chg="mod">
          <ac:chgData name="Amy Allen" userId="21srcBa0TKw2M/2rErvMhXDxRlsA+DrYgQTXFR9R/mM=" providerId="None" clId="Web-{E35F6B69-3B81-470A-90A3-A6D323A9BEEE}" dt="2022-05-16T20:32:26.181" v="278" actId="20577"/>
          <ac:spMkLst>
            <pc:docMk/>
            <pc:sldMk cId="2092210405" sldId="280"/>
            <ac:spMk id="2" creationId="{EBCD1E5A-E5C9-7179-D244-E0BDBF390955}"/>
          </ac:spMkLst>
        </pc:spChg>
        <pc:spChg chg="del">
          <ac:chgData name="Amy Allen" userId="21srcBa0TKw2M/2rErvMhXDxRlsA+DrYgQTXFR9R/mM=" providerId="None" clId="Web-{E35F6B69-3B81-470A-90A3-A6D323A9BEEE}" dt="2022-05-16T20:33:21.857" v="279"/>
          <ac:spMkLst>
            <pc:docMk/>
            <pc:sldMk cId="2092210405" sldId="280"/>
            <ac:spMk id="3" creationId="{AF2AB235-9520-05F5-8CFA-269D1840D45A}"/>
          </ac:spMkLst>
        </pc:spChg>
        <pc:spChg chg="add mod">
          <ac:chgData name="Amy Allen" userId="21srcBa0TKw2M/2rErvMhXDxRlsA+DrYgQTXFR9R/mM=" providerId="None" clId="Web-{E35F6B69-3B81-470A-90A3-A6D323A9BEEE}" dt="2022-05-16T20:42:08.283" v="341" actId="20577"/>
          <ac:spMkLst>
            <pc:docMk/>
            <pc:sldMk cId="2092210405" sldId="280"/>
            <ac:spMk id="5" creationId="{3F5736C4-CF68-0B9F-BBFA-0226BD93CC02}"/>
          </ac:spMkLst>
        </pc:spChg>
        <pc:spChg chg="add mod">
          <ac:chgData name="Amy Allen" userId="21srcBa0TKw2M/2rErvMhXDxRlsA+DrYgQTXFR9R/mM=" providerId="None" clId="Web-{E35F6B69-3B81-470A-90A3-A6D323A9BEEE}" dt="2022-05-16T20:49:25.141" v="401" actId="20577"/>
          <ac:spMkLst>
            <pc:docMk/>
            <pc:sldMk cId="2092210405" sldId="280"/>
            <ac:spMk id="6" creationId="{221D10D4-F4CD-C15B-67AD-9DA84086948F}"/>
          </ac:spMkLst>
        </pc:spChg>
        <pc:picChg chg="add mod ord">
          <ac:chgData name="Amy Allen" userId="21srcBa0TKw2M/2rErvMhXDxRlsA+DrYgQTXFR9R/mM=" providerId="None" clId="Web-{E35F6B69-3B81-470A-90A3-A6D323A9BEEE}" dt="2022-05-16T20:49:39.798" v="403" actId="14100"/>
          <ac:picMkLst>
            <pc:docMk/>
            <pc:sldMk cId="2092210405" sldId="280"/>
            <ac:picMk id="4" creationId="{8D08AF35-A4EE-E0C8-A4AC-BCBE4791B842}"/>
          </ac:picMkLst>
        </pc:picChg>
      </pc:sldChg>
      <pc:sldChg chg="modSp new">
        <pc:chgData name="Amy Allen" userId="21srcBa0TKw2M/2rErvMhXDxRlsA+DrYgQTXFR9R/mM=" providerId="None" clId="Web-{E35F6B69-3B81-470A-90A3-A6D323A9BEEE}" dt="2022-05-16T20:45:18.249" v="354" actId="20577"/>
        <pc:sldMkLst>
          <pc:docMk/>
          <pc:sldMk cId="4026211805" sldId="281"/>
        </pc:sldMkLst>
        <pc:spChg chg="mod">
          <ac:chgData name="Amy Allen" userId="21srcBa0TKw2M/2rErvMhXDxRlsA+DrYgQTXFR9R/mM=" providerId="None" clId="Web-{E35F6B69-3B81-470A-90A3-A6D323A9BEEE}" dt="2022-05-16T20:45:18.249" v="354" actId="20577"/>
          <ac:spMkLst>
            <pc:docMk/>
            <pc:sldMk cId="4026211805" sldId="281"/>
            <ac:spMk id="2" creationId="{9593D0B4-B843-2EBD-7882-D7C470B55598}"/>
          </ac:spMkLst>
        </pc:spChg>
      </pc:sldChg>
      <pc:sldChg chg="modSp new">
        <pc:chgData name="Amy Allen" userId="21srcBa0TKw2M/2rErvMhXDxRlsA+DrYgQTXFR9R/mM=" providerId="None" clId="Web-{E35F6B69-3B81-470A-90A3-A6D323A9BEEE}" dt="2022-05-16T20:55:41.729" v="469" actId="20577"/>
        <pc:sldMkLst>
          <pc:docMk/>
          <pc:sldMk cId="782937892" sldId="282"/>
        </pc:sldMkLst>
        <pc:spChg chg="mod">
          <ac:chgData name="Amy Allen" userId="21srcBa0TKw2M/2rErvMhXDxRlsA+DrYgQTXFR9R/mM=" providerId="None" clId="Web-{E35F6B69-3B81-470A-90A3-A6D323A9BEEE}" dt="2022-05-16T20:45:23.500" v="357" actId="20577"/>
          <ac:spMkLst>
            <pc:docMk/>
            <pc:sldMk cId="782937892" sldId="282"/>
            <ac:spMk id="2" creationId="{75BF1E51-AA8C-CC4E-8F34-840D0E2E6AA7}"/>
          </ac:spMkLst>
        </pc:spChg>
        <pc:spChg chg="mod">
          <ac:chgData name="Amy Allen" userId="21srcBa0TKw2M/2rErvMhXDxRlsA+DrYgQTXFR9R/mM=" providerId="None" clId="Web-{E35F6B69-3B81-470A-90A3-A6D323A9BEEE}" dt="2022-05-16T20:55:41.729" v="469" actId="20577"/>
          <ac:spMkLst>
            <pc:docMk/>
            <pc:sldMk cId="782937892" sldId="282"/>
            <ac:spMk id="3" creationId="{57392A10-22AC-9586-2B84-8B9A8CB5E450}"/>
          </ac:spMkLst>
        </pc:spChg>
      </pc:sldChg>
    </pc:docChg>
  </pc:docChgLst>
  <pc:docChgLst>
    <pc:chgData name="Lori Birrell" userId="CuszHtBMYa3MHcMiV/xYuxWCIeXj82cx5VC4KVmGvGY=" providerId="None" clId="Web-{AACB31D0-2591-42F3-8DA3-78A0580FC238}"/>
    <pc:docChg chg="addSld modSld">
      <pc:chgData name="Lori Birrell" userId="CuszHtBMYa3MHcMiV/xYuxWCIeXj82cx5VC4KVmGvGY=" providerId="None" clId="Web-{AACB31D0-2591-42F3-8DA3-78A0580FC238}" dt="2022-05-27T15:08:34.198" v="173" actId="20577"/>
      <pc:docMkLst>
        <pc:docMk/>
      </pc:docMkLst>
      <pc:sldChg chg="modSp">
        <pc:chgData name="Lori Birrell" userId="CuszHtBMYa3MHcMiV/xYuxWCIeXj82cx5VC4KVmGvGY=" providerId="None" clId="Web-{AACB31D0-2591-42F3-8DA3-78A0580FC238}" dt="2022-05-27T15:08:34.198" v="173" actId="20577"/>
        <pc:sldMkLst>
          <pc:docMk/>
          <pc:sldMk cId="2360582037" sldId="292"/>
        </pc:sldMkLst>
        <pc:spChg chg="mod">
          <ac:chgData name="Lori Birrell" userId="CuszHtBMYa3MHcMiV/xYuxWCIeXj82cx5VC4KVmGvGY=" providerId="None" clId="Web-{AACB31D0-2591-42F3-8DA3-78A0580FC238}" dt="2022-05-27T15:08:34.198" v="173" actId="20577"/>
          <ac:spMkLst>
            <pc:docMk/>
            <pc:sldMk cId="2360582037" sldId="292"/>
            <ac:spMk id="3" creationId="{175F916E-BEA5-FCA5-667A-0ED8B2157C43}"/>
          </ac:spMkLst>
        </pc:spChg>
      </pc:sldChg>
      <pc:sldChg chg="modSp new">
        <pc:chgData name="Lori Birrell" userId="CuszHtBMYa3MHcMiV/xYuxWCIeXj82cx5VC4KVmGvGY=" providerId="None" clId="Web-{AACB31D0-2591-42F3-8DA3-78A0580FC238}" dt="2022-05-27T15:01:11.357" v="88" actId="20577"/>
        <pc:sldMkLst>
          <pc:docMk/>
          <pc:sldMk cId="1574111769" sldId="293"/>
        </pc:sldMkLst>
        <pc:spChg chg="mod">
          <ac:chgData name="Lori Birrell" userId="CuszHtBMYa3MHcMiV/xYuxWCIeXj82cx5VC4KVmGvGY=" providerId="None" clId="Web-{AACB31D0-2591-42F3-8DA3-78A0580FC238}" dt="2022-05-27T14:58:12.305" v="12" actId="20577"/>
          <ac:spMkLst>
            <pc:docMk/>
            <pc:sldMk cId="1574111769" sldId="293"/>
            <ac:spMk id="2" creationId="{5E363B9C-1D46-6D34-7458-90D5EDEC3ACF}"/>
          </ac:spMkLst>
        </pc:spChg>
        <pc:spChg chg="mod">
          <ac:chgData name="Lori Birrell" userId="CuszHtBMYa3MHcMiV/xYuxWCIeXj82cx5VC4KVmGvGY=" providerId="None" clId="Web-{AACB31D0-2591-42F3-8DA3-78A0580FC238}" dt="2022-05-27T15:01:11.357" v="88" actId="20577"/>
          <ac:spMkLst>
            <pc:docMk/>
            <pc:sldMk cId="1574111769" sldId="293"/>
            <ac:spMk id="3" creationId="{87783A11-6FA2-189A-107F-D5885A96A2AF}"/>
          </ac:spMkLst>
        </pc:spChg>
      </pc:sldChg>
    </pc:docChg>
  </pc:docChgLst>
  <pc:docChgLst>
    <pc:chgData name="Amy Allen" userId="21srcBa0TKw2M/2rErvMhXDxRlsA+DrYgQTXFR9R/mM=" providerId="None" clId="Web-{8D5FC581-4C9B-4C5C-9DD6-7F2F1C9FE11F}"/>
    <pc:docChg chg="modSld">
      <pc:chgData name="Amy Allen" userId="21srcBa0TKw2M/2rErvMhXDxRlsA+DrYgQTXFR9R/mM=" providerId="None" clId="Web-{8D5FC581-4C9B-4C5C-9DD6-7F2F1C9FE11F}" dt="2022-05-26T13:09:47.801" v="38" actId="20577"/>
      <pc:docMkLst>
        <pc:docMk/>
      </pc:docMkLst>
      <pc:sldChg chg="modSp">
        <pc:chgData name="Amy Allen" userId="21srcBa0TKw2M/2rErvMhXDxRlsA+DrYgQTXFR9R/mM=" providerId="None" clId="Web-{8D5FC581-4C9B-4C5C-9DD6-7F2F1C9FE11F}" dt="2022-05-26T13:02:48.509" v="4" actId="20577"/>
        <pc:sldMkLst>
          <pc:docMk/>
          <pc:sldMk cId="2185180428" sldId="283"/>
        </pc:sldMkLst>
        <pc:spChg chg="mod">
          <ac:chgData name="Amy Allen" userId="21srcBa0TKw2M/2rErvMhXDxRlsA+DrYgQTXFR9R/mM=" providerId="None" clId="Web-{8D5FC581-4C9B-4C5C-9DD6-7F2F1C9FE11F}" dt="2022-05-26T13:02:48.509" v="4" actId="20577"/>
          <ac:spMkLst>
            <pc:docMk/>
            <pc:sldMk cId="2185180428" sldId="283"/>
            <ac:spMk id="6" creationId="{5828F1D5-6D44-5962-10C4-8F7A357BFAEE}"/>
          </ac:spMkLst>
        </pc:spChg>
      </pc:sldChg>
      <pc:sldChg chg="modSp">
        <pc:chgData name="Amy Allen" userId="21srcBa0TKw2M/2rErvMhXDxRlsA+DrYgQTXFR9R/mM=" providerId="None" clId="Web-{8D5FC581-4C9B-4C5C-9DD6-7F2F1C9FE11F}" dt="2022-05-26T13:09:47.801" v="38" actId="20577"/>
        <pc:sldMkLst>
          <pc:docMk/>
          <pc:sldMk cId="3392394282" sldId="284"/>
        </pc:sldMkLst>
        <pc:spChg chg="mod">
          <ac:chgData name="Amy Allen" userId="21srcBa0TKw2M/2rErvMhXDxRlsA+DrYgQTXFR9R/mM=" providerId="None" clId="Web-{8D5FC581-4C9B-4C5C-9DD6-7F2F1C9FE11F}" dt="2022-05-26T13:09:47.801" v="38" actId="20577"/>
          <ac:spMkLst>
            <pc:docMk/>
            <pc:sldMk cId="3392394282" sldId="284"/>
            <ac:spMk id="3" creationId="{7C10759A-796B-2FE4-E7F1-D5EA6EFF3331}"/>
          </ac:spMkLst>
        </pc:spChg>
      </pc:sldChg>
    </pc:docChg>
  </pc:docChgLst>
  <pc:docChgLst>
    <pc:chgData name="Amy Allen" userId="21srcBa0TKw2M/2rErvMhXDxRlsA+DrYgQTXFR9R/mM=" providerId="None" clId="Web-{218694C7-B921-415F-8DF5-9E855665F7CD}"/>
    <pc:docChg chg="addSld delSld modSld">
      <pc:chgData name="Amy Allen" userId="21srcBa0TKw2M/2rErvMhXDxRlsA+DrYgQTXFR9R/mM=" providerId="None" clId="Web-{218694C7-B921-415F-8DF5-9E855665F7CD}" dt="2022-05-20T13:01:02.706" v="53" actId="20577"/>
      <pc:docMkLst>
        <pc:docMk/>
      </pc:docMkLst>
      <pc:sldChg chg="modSp">
        <pc:chgData name="Amy Allen" userId="21srcBa0TKw2M/2rErvMhXDxRlsA+DrYgQTXFR9R/mM=" providerId="None" clId="Web-{218694C7-B921-415F-8DF5-9E855665F7CD}" dt="2022-05-20T12:49:43.389" v="42" actId="20577"/>
        <pc:sldMkLst>
          <pc:docMk/>
          <pc:sldMk cId="4095680114" sldId="258"/>
        </pc:sldMkLst>
        <pc:spChg chg="mod">
          <ac:chgData name="Amy Allen" userId="21srcBa0TKw2M/2rErvMhXDxRlsA+DrYgQTXFR9R/mM=" providerId="None" clId="Web-{218694C7-B921-415F-8DF5-9E855665F7CD}" dt="2022-05-20T12:49:43.389" v="42" actId="20577"/>
          <ac:spMkLst>
            <pc:docMk/>
            <pc:sldMk cId="4095680114" sldId="258"/>
            <ac:spMk id="444" creationId="{B34BA854-16DD-8E20-4B48-92F977A27929}"/>
          </ac:spMkLst>
        </pc:spChg>
      </pc:sldChg>
      <pc:sldChg chg="del">
        <pc:chgData name="Amy Allen" userId="21srcBa0TKw2M/2rErvMhXDxRlsA+DrYgQTXFR9R/mM=" providerId="None" clId="Web-{218694C7-B921-415F-8DF5-9E855665F7CD}" dt="2022-05-20T12:35:52.705" v="0"/>
        <pc:sldMkLst>
          <pc:docMk/>
          <pc:sldMk cId="1857275500" sldId="278"/>
        </pc:sldMkLst>
      </pc:sldChg>
      <pc:sldChg chg="del">
        <pc:chgData name="Amy Allen" userId="21srcBa0TKw2M/2rErvMhXDxRlsA+DrYgQTXFR9R/mM=" providerId="None" clId="Web-{218694C7-B921-415F-8DF5-9E855665F7CD}" dt="2022-05-20T12:39:04.366" v="9"/>
        <pc:sldMkLst>
          <pc:docMk/>
          <pc:sldMk cId="1820529560" sldId="279"/>
        </pc:sldMkLst>
      </pc:sldChg>
      <pc:sldChg chg="addSp delSp modSp">
        <pc:chgData name="Amy Allen" userId="21srcBa0TKw2M/2rErvMhXDxRlsA+DrYgQTXFR9R/mM=" providerId="None" clId="Web-{218694C7-B921-415F-8DF5-9E855665F7CD}" dt="2022-05-20T12:37:02.676" v="8" actId="1076"/>
        <pc:sldMkLst>
          <pc:docMk/>
          <pc:sldMk cId="2092210405" sldId="280"/>
        </pc:sldMkLst>
        <pc:spChg chg="mod">
          <ac:chgData name="Amy Allen" userId="21srcBa0TKw2M/2rErvMhXDxRlsA+DrYgQTXFR9R/mM=" providerId="None" clId="Web-{218694C7-B921-415F-8DF5-9E855665F7CD}" dt="2022-05-20T12:37:02.676" v="8" actId="1076"/>
          <ac:spMkLst>
            <pc:docMk/>
            <pc:sldMk cId="2092210405" sldId="280"/>
            <ac:spMk id="6" creationId="{221D10D4-F4CD-C15B-67AD-9DA84086948F}"/>
          </ac:spMkLst>
        </pc:spChg>
        <pc:spChg chg="add del mod">
          <ac:chgData name="Amy Allen" userId="21srcBa0TKw2M/2rErvMhXDxRlsA+DrYgQTXFR9R/mM=" providerId="None" clId="Web-{218694C7-B921-415F-8DF5-9E855665F7CD}" dt="2022-05-20T12:36:27.237" v="4"/>
          <ac:spMkLst>
            <pc:docMk/>
            <pc:sldMk cId="2092210405" sldId="280"/>
            <ac:spMk id="7" creationId="{8C288324-AA05-309B-4CEC-9A49A295EBF1}"/>
          </ac:spMkLst>
        </pc:spChg>
        <pc:picChg chg="del">
          <ac:chgData name="Amy Allen" userId="21srcBa0TKw2M/2rErvMhXDxRlsA+DrYgQTXFR9R/mM=" providerId="None" clId="Web-{218694C7-B921-415F-8DF5-9E855665F7CD}" dt="2022-05-20T12:36:09.143" v="1"/>
          <ac:picMkLst>
            <pc:docMk/>
            <pc:sldMk cId="2092210405" sldId="280"/>
            <ac:picMk id="4" creationId="{8D08AF35-A4EE-E0C8-A4AC-BCBE4791B842}"/>
          </ac:picMkLst>
        </pc:picChg>
        <pc:picChg chg="add mod">
          <ac:chgData name="Amy Allen" userId="21srcBa0TKw2M/2rErvMhXDxRlsA+DrYgQTXFR9R/mM=" providerId="None" clId="Web-{218694C7-B921-415F-8DF5-9E855665F7CD}" dt="2022-05-20T12:36:19.378" v="3" actId="1076"/>
          <ac:picMkLst>
            <pc:docMk/>
            <pc:sldMk cId="2092210405" sldId="280"/>
            <ac:picMk id="9" creationId="{A9F99CB4-DFE9-AB8B-861E-80352E15FCC4}"/>
          </ac:picMkLst>
        </pc:picChg>
      </pc:sldChg>
      <pc:sldChg chg="modSp">
        <pc:chgData name="Amy Allen" userId="21srcBa0TKw2M/2rErvMhXDxRlsA+DrYgQTXFR9R/mM=" providerId="None" clId="Web-{218694C7-B921-415F-8DF5-9E855665F7CD}" dt="2022-05-20T12:46:46.634" v="28" actId="20577"/>
        <pc:sldMkLst>
          <pc:docMk/>
          <pc:sldMk cId="782937892" sldId="282"/>
        </pc:sldMkLst>
        <pc:spChg chg="mod">
          <ac:chgData name="Amy Allen" userId="21srcBa0TKw2M/2rErvMhXDxRlsA+DrYgQTXFR9R/mM=" providerId="None" clId="Web-{218694C7-B921-415F-8DF5-9E855665F7CD}" dt="2022-05-20T12:46:46.634" v="28" actId="20577"/>
          <ac:spMkLst>
            <pc:docMk/>
            <pc:sldMk cId="782937892" sldId="282"/>
            <ac:spMk id="3" creationId="{57392A10-22AC-9586-2B84-8B9A8CB5E450}"/>
          </ac:spMkLst>
        </pc:spChg>
      </pc:sldChg>
      <pc:sldChg chg="delSp modSp">
        <pc:chgData name="Amy Allen" userId="21srcBa0TKw2M/2rErvMhXDxRlsA+DrYgQTXFR9R/mM=" providerId="None" clId="Web-{218694C7-B921-415F-8DF5-9E855665F7CD}" dt="2022-05-20T12:40:13.696" v="23"/>
        <pc:sldMkLst>
          <pc:docMk/>
          <pc:sldMk cId="3392394282" sldId="284"/>
        </pc:sldMkLst>
        <pc:spChg chg="del">
          <ac:chgData name="Amy Allen" userId="21srcBa0TKw2M/2rErvMhXDxRlsA+DrYgQTXFR9R/mM=" providerId="None" clId="Web-{218694C7-B921-415F-8DF5-9E855665F7CD}" dt="2022-05-20T12:40:13.696" v="23"/>
          <ac:spMkLst>
            <pc:docMk/>
            <pc:sldMk cId="3392394282" sldId="284"/>
            <ac:spMk id="2" creationId="{E26706A5-E715-1BAA-E6F1-D09063EC5299}"/>
          </ac:spMkLst>
        </pc:spChg>
        <pc:spChg chg="mod">
          <ac:chgData name="Amy Allen" userId="21srcBa0TKw2M/2rErvMhXDxRlsA+DrYgQTXFR9R/mM=" providerId="None" clId="Web-{218694C7-B921-415F-8DF5-9E855665F7CD}" dt="2022-05-20T12:40:11.431" v="22" actId="20577"/>
          <ac:spMkLst>
            <pc:docMk/>
            <pc:sldMk cId="3392394282" sldId="284"/>
            <ac:spMk id="3" creationId="{7C10759A-796B-2FE4-E7F1-D5EA6EFF3331}"/>
          </ac:spMkLst>
        </pc:spChg>
      </pc:sldChg>
      <pc:sldChg chg="delSp modSp new">
        <pc:chgData name="Amy Allen" userId="21srcBa0TKw2M/2rErvMhXDxRlsA+DrYgQTXFR9R/mM=" providerId="None" clId="Web-{218694C7-B921-415F-8DF5-9E855665F7CD}" dt="2022-05-20T13:01:02.706" v="53" actId="20577"/>
        <pc:sldMkLst>
          <pc:docMk/>
          <pc:sldMk cId="2596668274" sldId="285"/>
        </pc:sldMkLst>
        <pc:spChg chg="del">
          <ac:chgData name="Amy Allen" userId="21srcBa0TKw2M/2rErvMhXDxRlsA+DrYgQTXFR9R/mM=" providerId="None" clId="Web-{218694C7-B921-415F-8DF5-9E855665F7CD}" dt="2022-05-20T13:00:42.097" v="50"/>
          <ac:spMkLst>
            <pc:docMk/>
            <pc:sldMk cId="2596668274" sldId="285"/>
            <ac:spMk id="2" creationId="{B384D7E1-927C-4E8A-D0BE-9B4DD53AB2ED}"/>
          </ac:spMkLst>
        </pc:spChg>
        <pc:spChg chg="mod">
          <ac:chgData name="Amy Allen" userId="21srcBa0TKw2M/2rErvMhXDxRlsA+DrYgQTXFR9R/mM=" providerId="None" clId="Web-{218694C7-B921-415F-8DF5-9E855665F7CD}" dt="2022-05-20T13:01:02.706" v="53" actId="20577"/>
          <ac:spMkLst>
            <pc:docMk/>
            <pc:sldMk cId="2596668274" sldId="285"/>
            <ac:spMk id="3" creationId="{E5DE37BB-3CA6-7CEF-5098-5280C1C5E871}"/>
          </ac:spMkLst>
        </pc:spChg>
      </pc:sldChg>
    </pc:docChg>
  </pc:docChgLst>
  <pc:docChgLst>
    <pc:chgData name="Lori Birrell" userId="CuszHtBMYa3MHcMiV/xYuxWCIeXj82cx5VC4KVmGvGY=" providerId="None" clId="Web-{504E37D7-D0B7-49CD-A3A3-4F270694F81B}"/>
    <pc:docChg chg="modSld">
      <pc:chgData name="Lori Birrell" userId="CuszHtBMYa3MHcMiV/xYuxWCIeXj82cx5VC4KVmGvGY=" providerId="None" clId="Web-{504E37D7-D0B7-49CD-A3A3-4F270694F81B}" dt="2022-05-22T12:37:19.512" v="21" actId="20577"/>
      <pc:docMkLst>
        <pc:docMk/>
      </pc:docMkLst>
      <pc:sldChg chg="addCm">
        <pc:chgData name="Lori Birrell" userId="CuszHtBMYa3MHcMiV/xYuxWCIeXj82cx5VC4KVmGvGY=" providerId="None" clId="Web-{504E37D7-D0B7-49CD-A3A3-4F270694F81B}" dt="2022-05-22T12:35:05.399" v="0"/>
        <pc:sldMkLst>
          <pc:docMk/>
          <pc:sldMk cId="109857222" sldId="256"/>
        </pc:sldMkLst>
      </pc:sldChg>
      <pc:sldChg chg="modSp">
        <pc:chgData name="Lori Birrell" userId="CuszHtBMYa3MHcMiV/xYuxWCIeXj82cx5VC4KVmGvGY=" providerId="None" clId="Web-{504E37D7-D0B7-49CD-A3A3-4F270694F81B}" dt="2022-05-22T12:36:09.432" v="9" actId="20577"/>
        <pc:sldMkLst>
          <pc:docMk/>
          <pc:sldMk cId="3893194366" sldId="263"/>
        </pc:sldMkLst>
        <pc:spChg chg="mod">
          <ac:chgData name="Lori Birrell" userId="CuszHtBMYa3MHcMiV/xYuxWCIeXj82cx5VC4KVmGvGY=" providerId="None" clId="Web-{504E37D7-D0B7-49CD-A3A3-4F270694F81B}" dt="2022-05-22T12:36:09.432" v="9" actId="20577"/>
          <ac:spMkLst>
            <pc:docMk/>
            <pc:sldMk cId="3893194366" sldId="263"/>
            <ac:spMk id="2" creationId="{F85FECDD-E541-F743-51FB-1F74F3B454F0}"/>
          </ac:spMkLst>
        </pc:spChg>
      </pc:sldChg>
      <pc:sldChg chg="delSp">
        <pc:chgData name="Lori Birrell" userId="CuszHtBMYa3MHcMiV/xYuxWCIeXj82cx5VC4KVmGvGY=" providerId="None" clId="Web-{504E37D7-D0B7-49CD-A3A3-4F270694F81B}" dt="2022-05-22T12:36:14.182" v="10"/>
        <pc:sldMkLst>
          <pc:docMk/>
          <pc:sldMk cId="3236565515" sldId="267"/>
        </pc:sldMkLst>
        <pc:spChg chg="del">
          <ac:chgData name="Lori Birrell" userId="CuszHtBMYa3MHcMiV/xYuxWCIeXj82cx5VC4KVmGvGY=" providerId="None" clId="Web-{504E37D7-D0B7-49CD-A3A3-4F270694F81B}" dt="2022-05-22T12:36:14.182" v="10"/>
          <ac:spMkLst>
            <pc:docMk/>
            <pc:sldMk cId="3236565515" sldId="267"/>
            <ac:spMk id="2" creationId="{973BA6AA-7516-4E6B-4E58-1C3FD37944E5}"/>
          </ac:spMkLst>
        </pc:spChg>
      </pc:sldChg>
      <pc:sldChg chg="delSp">
        <pc:chgData name="Lori Birrell" userId="CuszHtBMYa3MHcMiV/xYuxWCIeXj82cx5VC4KVmGvGY=" providerId="None" clId="Web-{504E37D7-D0B7-49CD-A3A3-4F270694F81B}" dt="2022-05-22T12:36:32.682" v="18"/>
        <pc:sldMkLst>
          <pc:docMk/>
          <pc:sldMk cId="3503877820" sldId="269"/>
        </pc:sldMkLst>
        <pc:spChg chg="del">
          <ac:chgData name="Lori Birrell" userId="CuszHtBMYa3MHcMiV/xYuxWCIeXj82cx5VC4KVmGvGY=" providerId="None" clId="Web-{504E37D7-D0B7-49CD-A3A3-4F270694F81B}" dt="2022-05-22T12:36:32.682" v="18"/>
          <ac:spMkLst>
            <pc:docMk/>
            <pc:sldMk cId="3503877820" sldId="269"/>
            <ac:spMk id="2" creationId="{CAE21333-7968-7206-0766-2C06E8E64343}"/>
          </ac:spMkLst>
        </pc:spChg>
      </pc:sldChg>
      <pc:sldChg chg="modSp">
        <pc:chgData name="Lori Birrell" userId="CuszHtBMYa3MHcMiV/xYuxWCIeXj82cx5VC4KVmGvGY=" providerId="None" clId="Web-{504E37D7-D0B7-49CD-A3A3-4F270694F81B}" dt="2022-05-22T12:35:52.884" v="7" actId="20577"/>
        <pc:sldMkLst>
          <pc:docMk/>
          <pc:sldMk cId="1168343766" sldId="270"/>
        </pc:sldMkLst>
        <pc:spChg chg="mod">
          <ac:chgData name="Lori Birrell" userId="CuszHtBMYa3MHcMiV/xYuxWCIeXj82cx5VC4KVmGvGY=" providerId="None" clId="Web-{504E37D7-D0B7-49CD-A3A3-4F270694F81B}" dt="2022-05-22T12:35:52.884" v="7" actId="20577"/>
          <ac:spMkLst>
            <pc:docMk/>
            <pc:sldMk cId="1168343766" sldId="270"/>
            <ac:spMk id="2" creationId="{E28C791A-DD60-38F4-F127-07F1B28A8F1D}"/>
          </ac:spMkLst>
        </pc:spChg>
      </pc:sldChg>
      <pc:sldChg chg="modSp">
        <pc:chgData name="Lori Birrell" userId="CuszHtBMYa3MHcMiV/xYuxWCIeXj82cx5VC4KVmGvGY=" providerId="None" clId="Web-{504E37D7-D0B7-49CD-A3A3-4F270694F81B}" dt="2022-05-22T12:36:28.635" v="17" actId="20577"/>
        <pc:sldMkLst>
          <pc:docMk/>
          <pc:sldMk cId="2542675702" sldId="274"/>
        </pc:sldMkLst>
        <pc:spChg chg="mod">
          <ac:chgData name="Lori Birrell" userId="CuszHtBMYa3MHcMiV/xYuxWCIeXj82cx5VC4KVmGvGY=" providerId="None" clId="Web-{504E37D7-D0B7-49CD-A3A3-4F270694F81B}" dt="2022-05-22T12:36:28.635" v="17" actId="20577"/>
          <ac:spMkLst>
            <pc:docMk/>
            <pc:sldMk cId="2542675702" sldId="274"/>
            <ac:spMk id="2" creationId="{B629A758-1DD7-CE93-C5CC-12198451FCD4}"/>
          </ac:spMkLst>
        </pc:spChg>
      </pc:sldChg>
      <pc:sldChg chg="modSp">
        <pc:chgData name="Lori Birrell" userId="CuszHtBMYa3MHcMiV/xYuxWCIeXj82cx5VC4KVmGvGY=" providerId="None" clId="Web-{504E37D7-D0B7-49CD-A3A3-4F270694F81B}" dt="2022-05-22T12:37:19.512" v="21" actId="20577"/>
        <pc:sldMkLst>
          <pc:docMk/>
          <pc:sldMk cId="3495498271" sldId="290"/>
        </pc:sldMkLst>
        <pc:spChg chg="mod">
          <ac:chgData name="Lori Birrell" userId="CuszHtBMYa3MHcMiV/xYuxWCIeXj82cx5VC4KVmGvGY=" providerId="None" clId="Web-{504E37D7-D0B7-49CD-A3A3-4F270694F81B}" dt="2022-05-22T12:37:19.512" v="21" actId="20577"/>
          <ac:spMkLst>
            <pc:docMk/>
            <pc:sldMk cId="3495498271" sldId="290"/>
            <ac:spMk id="3" creationId="{59FE6D8B-5244-ACE4-9675-8F039B4AA4DB}"/>
          </ac:spMkLst>
        </pc:spChg>
      </pc:sldChg>
    </pc:docChg>
  </pc:docChgLst>
  <pc:docChgLst>
    <pc:chgData name="Amy Allen" userId="21srcBa0TKw2M/2rErvMhXDxRlsA+DrYgQTXFR9R/mM=" providerId="None" clId="Web-{B433631B-F6EA-4A62-8890-22A4B99C9301}"/>
    <pc:docChg chg="modSld">
      <pc:chgData name="Amy Allen" userId="21srcBa0TKw2M/2rErvMhXDxRlsA+DrYgQTXFR9R/mM=" providerId="None" clId="Web-{B433631B-F6EA-4A62-8890-22A4B99C9301}" dt="2022-06-01T13:28:00.105" v="4" actId="1076"/>
      <pc:docMkLst>
        <pc:docMk/>
      </pc:docMkLst>
      <pc:sldChg chg="addSp delSp modSp">
        <pc:chgData name="Amy Allen" userId="21srcBa0TKw2M/2rErvMhXDxRlsA+DrYgQTXFR9R/mM=" providerId="None" clId="Web-{B433631B-F6EA-4A62-8890-22A4B99C9301}" dt="2022-06-01T13:23:39.020" v="2"/>
        <pc:sldMkLst>
          <pc:docMk/>
          <pc:sldMk cId="2092210405" sldId="280"/>
        </pc:sldMkLst>
        <pc:spChg chg="add del mod">
          <ac:chgData name="Amy Allen" userId="21srcBa0TKw2M/2rErvMhXDxRlsA+DrYgQTXFR9R/mM=" providerId="None" clId="Web-{B433631B-F6EA-4A62-8890-22A4B99C9301}" dt="2022-06-01T13:23:39.020" v="2"/>
          <ac:spMkLst>
            <pc:docMk/>
            <pc:sldMk cId="2092210405" sldId="280"/>
            <ac:spMk id="4" creationId="{DA87CA45-4AF7-097A-C92F-77DD0F959E00}"/>
          </ac:spMkLst>
        </pc:spChg>
      </pc:sldChg>
      <pc:sldChg chg="addSp modSp">
        <pc:chgData name="Amy Allen" userId="21srcBa0TKw2M/2rErvMhXDxRlsA+DrYgQTXFR9R/mM=" providerId="None" clId="Web-{B433631B-F6EA-4A62-8890-22A4B99C9301}" dt="2022-06-01T13:28:00.105" v="4" actId="1076"/>
        <pc:sldMkLst>
          <pc:docMk/>
          <pc:sldMk cId="2185180428" sldId="283"/>
        </pc:sldMkLst>
        <pc:spChg chg="add mod">
          <ac:chgData name="Amy Allen" userId="21srcBa0TKw2M/2rErvMhXDxRlsA+DrYgQTXFR9R/mM=" providerId="None" clId="Web-{B433631B-F6EA-4A62-8890-22A4B99C9301}" dt="2022-06-01T13:28:00.105" v="4" actId="1076"/>
          <ac:spMkLst>
            <pc:docMk/>
            <pc:sldMk cId="2185180428" sldId="283"/>
            <ac:spMk id="7" creationId="{A145DBC1-C21B-AC19-C520-8481AD739B23}"/>
          </ac:spMkLst>
        </pc:spChg>
      </pc:sldChg>
    </pc:docChg>
  </pc:docChgLst>
  <pc:docChgLst>
    <pc:chgData name="Amy Allen" userId="21srcBa0TKw2M/2rErvMhXDxRlsA+DrYgQTXFR9R/mM=" providerId="None" clId="Web-{E9FD69F9-49B0-4549-BA9E-57E173314786}"/>
    <pc:docChg chg="modSld">
      <pc:chgData name="Amy Allen" userId="21srcBa0TKw2M/2rErvMhXDxRlsA+DrYgQTXFR9R/mM=" providerId="None" clId="Web-{E9FD69F9-49B0-4549-BA9E-57E173314786}" dt="2022-05-20T13:04:04.487" v="4" actId="20577"/>
      <pc:docMkLst>
        <pc:docMk/>
      </pc:docMkLst>
      <pc:sldChg chg="modSp">
        <pc:chgData name="Amy Allen" userId="21srcBa0TKw2M/2rErvMhXDxRlsA+DrYgQTXFR9R/mM=" providerId="None" clId="Web-{E9FD69F9-49B0-4549-BA9E-57E173314786}" dt="2022-05-20T13:04:04.487" v="4" actId="20577"/>
        <pc:sldMkLst>
          <pc:docMk/>
          <pc:sldMk cId="2596668274" sldId="285"/>
        </pc:sldMkLst>
        <pc:spChg chg="mod">
          <ac:chgData name="Amy Allen" userId="21srcBa0TKw2M/2rErvMhXDxRlsA+DrYgQTXFR9R/mM=" providerId="None" clId="Web-{E9FD69F9-49B0-4549-BA9E-57E173314786}" dt="2022-05-20T13:04:04.487" v="4" actId="20577"/>
          <ac:spMkLst>
            <pc:docMk/>
            <pc:sldMk cId="2596668274" sldId="285"/>
            <ac:spMk id="3" creationId="{E5DE37BB-3CA6-7CEF-5098-5280C1C5E871}"/>
          </ac:spMkLst>
        </pc:spChg>
      </pc:sldChg>
    </pc:docChg>
  </pc:docChgLst>
  <pc:docChgLst>
    <pc:chgData name="Amy Allen" userId="21srcBa0TKw2M/2rErvMhXDxRlsA+DrYgQTXFR9R/mM=" providerId="None" clId="Web-{47A83FE7-C4FE-4FC2-8AA6-5E78ECF19895}"/>
    <pc:docChg chg="modSld">
      <pc:chgData name="Amy Allen" userId="21srcBa0TKw2M/2rErvMhXDxRlsA+DrYgQTXFR9R/mM=" providerId="None" clId="Web-{47A83FE7-C4FE-4FC2-8AA6-5E78ECF19895}" dt="2022-06-01T17:21:14.866" v="4" actId="20577"/>
      <pc:docMkLst>
        <pc:docMk/>
      </pc:docMkLst>
      <pc:sldChg chg="modSp">
        <pc:chgData name="Amy Allen" userId="21srcBa0TKw2M/2rErvMhXDxRlsA+DrYgQTXFR9R/mM=" providerId="None" clId="Web-{47A83FE7-C4FE-4FC2-8AA6-5E78ECF19895}" dt="2022-06-01T17:21:00.694" v="2" actId="20577"/>
        <pc:sldMkLst>
          <pc:docMk/>
          <pc:sldMk cId="1132229281" sldId="261"/>
        </pc:sldMkLst>
        <pc:spChg chg="mod">
          <ac:chgData name="Amy Allen" userId="21srcBa0TKw2M/2rErvMhXDxRlsA+DrYgQTXFR9R/mM=" providerId="None" clId="Web-{47A83FE7-C4FE-4FC2-8AA6-5E78ECF19895}" dt="2022-06-01T17:21:00.694" v="2" actId="20577"/>
          <ac:spMkLst>
            <pc:docMk/>
            <pc:sldMk cId="1132229281" sldId="261"/>
            <ac:spMk id="8" creationId="{FDAEAFAC-559E-4231-688F-47D785604CAB}"/>
          </ac:spMkLst>
        </pc:spChg>
        <pc:spChg chg="mod">
          <ac:chgData name="Amy Allen" userId="21srcBa0TKw2M/2rErvMhXDxRlsA+DrYgQTXFR9R/mM=" providerId="None" clId="Web-{47A83FE7-C4FE-4FC2-8AA6-5E78ECF19895}" dt="2022-06-01T17:20:56.490" v="1" actId="20577"/>
          <ac:spMkLst>
            <pc:docMk/>
            <pc:sldMk cId="1132229281" sldId="261"/>
            <ac:spMk id="9" creationId="{CED380E7-EBCE-5E21-A441-E761D0405B78}"/>
          </ac:spMkLst>
        </pc:spChg>
      </pc:sldChg>
      <pc:sldChg chg="modSp">
        <pc:chgData name="Amy Allen" userId="21srcBa0TKw2M/2rErvMhXDxRlsA+DrYgQTXFR9R/mM=" providerId="None" clId="Web-{47A83FE7-C4FE-4FC2-8AA6-5E78ECF19895}" dt="2022-06-01T17:21:14.866" v="4" actId="20577"/>
        <pc:sldMkLst>
          <pc:docMk/>
          <pc:sldMk cId="2092210405" sldId="280"/>
        </pc:sldMkLst>
        <pc:spChg chg="mod">
          <ac:chgData name="Amy Allen" userId="21srcBa0TKw2M/2rErvMhXDxRlsA+DrYgQTXFR9R/mM=" providerId="None" clId="Web-{47A83FE7-C4FE-4FC2-8AA6-5E78ECF19895}" dt="2022-06-01T17:21:14.866" v="4" actId="20577"/>
          <ac:spMkLst>
            <pc:docMk/>
            <pc:sldMk cId="2092210405" sldId="280"/>
            <ac:spMk id="3" creationId="{A912D305-99AC-AD6D-1BAD-39B8E98C0FEC}"/>
          </ac:spMkLst>
        </pc:spChg>
      </pc:sldChg>
    </pc:docChg>
  </pc:docChgLst>
  <pc:docChgLst>
    <pc:chgData name="Lori Birrell" userId="CuszHtBMYa3MHcMiV/xYuxWCIeXj82cx5VC4KVmGvGY=" providerId="None" clId="Web-{EBF544BC-05CB-4DD6-8C31-F5B82EC74622}"/>
    <pc:docChg chg="modSld">
      <pc:chgData name="Lori Birrell" userId="CuszHtBMYa3MHcMiV/xYuxWCIeXj82cx5VC4KVmGvGY=" providerId="None" clId="Web-{EBF544BC-05CB-4DD6-8C31-F5B82EC74622}" dt="2022-05-28T13:32:50.175" v="6" actId="1076"/>
      <pc:docMkLst>
        <pc:docMk/>
      </pc:docMkLst>
      <pc:sldChg chg="modSp">
        <pc:chgData name="Lori Birrell" userId="CuszHtBMYa3MHcMiV/xYuxWCIeXj82cx5VC4KVmGvGY=" providerId="None" clId="Web-{EBF544BC-05CB-4DD6-8C31-F5B82EC74622}" dt="2022-05-28T13:32:50.175" v="6" actId="1076"/>
        <pc:sldMkLst>
          <pc:docMk/>
          <pc:sldMk cId="1756065440" sldId="276"/>
        </pc:sldMkLst>
        <pc:spChg chg="mod">
          <ac:chgData name="Lori Birrell" userId="CuszHtBMYa3MHcMiV/xYuxWCIeXj82cx5VC4KVmGvGY=" providerId="None" clId="Web-{EBF544BC-05CB-4DD6-8C31-F5B82EC74622}" dt="2022-05-28T13:32:50.175" v="6" actId="1076"/>
          <ac:spMkLst>
            <pc:docMk/>
            <pc:sldMk cId="1756065440" sldId="276"/>
            <ac:spMk id="5" creationId="{F7F57B58-207C-9A1A-F6E7-38A8877EA190}"/>
          </ac:spMkLst>
        </pc:spChg>
      </pc:sldChg>
    </pc:docChg>
  </pc:docChgLst>
  <pc:docChgLst>
    <pc:chgData name="Amy Allen" userId="21srcBa0TKw2M/2rErvMhXDxRlsA+DrYgQTXFR9R/mM=" providerId="None" clId="Web-{9E01F53B-F0AB-4AA5-929B-E652B6C764C0}"/>
    <pc:docChg chg="delSld">
      <pc:chgData name="Amy Allen" userId="21srcBa0TKw2M/2rErvMhXDxRlsA+DrYgQTXFR9R/mM=" providerId="None" clId="Web-{9E01F53B-F0AB-4AA5-929B-E652B6C764C0}" dt="2022-05-19T19:34:29.112" v="0"/>
      <pc:docMkLst>
        <pc:docMk/>
      </pc:docMkLst>
      <pc:sldChg chg="del">
        <pc:chgData name="Amy Allen" userId="21srcBa0TKw2M/2rErvMhXDxRlsA+DrYgQTXFR9R/mM=" providerId="None" clId="Web-{9E01F53B-F0AB-4AA5-929B-E652B6C764C0}" dt="2022-05-19T19:34:29.112" v="0"/>
        <pc:sldMkLst>
          <pc:docMk/>
          <pc:sldMk cId="4026211805" sldId="281"/>
        </pc:sldMkLst>
      </pc:sldChg>
    </pc:docChg>
  </pc:docChgLst>
  <pc:docChgLst>
    <pc:chgData name="Amy Allen" userId="21srcBa0TKw2M/2rErvMhXDxRlsA+DrYgQTXFR9R/mM=" providerId="None" clId="Web-{6C30E785-1534-45CF-A89C-2D34CA5DA0F6}"/>
    <pc:docChg chg="addSld modSld">
      <pc:chgData name="Amy Allen" userId="21srcBa0TKw2M/2rErvMhXDxRlsA+DrYgQTXFR9R/mM=" providerId="None" clId="Web-{6C30E785-1534-45CF-A89C-2D34CA5DA0F6}" dt="2022-05-18T13:54:18.768" v="256" actId="20577"/>
      <pc:docMkLst>
        <pc:docMk/>
      </pc:docMkLst>
      <pc:sldChg chg="modSp">
        <pc:chgData name="Amy Allen" userId="21srcBa0TKw2M/2rErvMhXDxRlsA+DrYgQTXFR9R/mM=" providerId="None" clId="Web-{6C30E785-1534-45CF-A89C-2D34CA5DA0F6}" dt="2022-05-18T13:16:05.987" v="47"/>
        <pc:sldMkLst>
          <pc:docMk/>
          <pc:sldMk cId="1857275500" sldId="278"/>
        </pc:sldMkLst>
        <pc:graphicFrameChg chg="mod modGraphic">
          <ac:chgData name="Amy Allen" userId="21srcBa0TKw2M/2rErvMhXDxRlsA+DrYgQTXFR9R/mM=" providerId="None" clId="Web-{6C30E785-1534-45CF-A89C-2D34CA5DA0F6}" dt="2022-05-18T13:16:05.987" v="47"/>
          <ac:graphicFrameMkLst>
            <pc:docMk/>
            <pc:sldMk cId="1857275500" sldId="278"/>
            <ac:graphicFrameMk id="5" creationId="{458E8527-54F0-9EEB-9806-2EEDC38F83BA}"/>
          </ac:graphicFrameMkLst>
        </pc:graphicFrameChg>
      </pc:sldChg>
      <pc:sldChg chg="modSp">
        <pc:chgData name="Amy Allen" userId="21srcBa0TKw2M/2rErvMhXDxRlsA+DrYgQTXFR9R/mM=" providerId="None" clId="Web-{6C30E785-1534-45CF-A89C-2D34CA5DA0F6}" dt="2022-05-18T13:17:57.072" v="56" actId="20577"/>
        <pc:sldMkLst>
          <pc:docMk/>
          <pc:sldMk cId="1820529560" sldId="279"/>
        </pc:sldMkLst>
        <pc:spChg chg="mod">
          <ac:chgData name="Amy Allen" userId="21srcBa0TKw2M/2rErvMhXDxRlsA+DrYgQTXFR9R/mM=" providerId="None" clId="Web-{6C30E785-1534-45CF-A89C-2D34CA5DA0F6}" dt="2022-05-18T13:17:57.072" v="56" actId="20577"/>
          <ac:spMkLst>
            <pc:docMk/>
            <pc:sldMk cId="1820529560" sldId="279"/>
            <ac:spMk id="6" creationId="{00143250-3E91-6685-81FB-F2B90717DCB6}"/>
          </ac:spMkLst>
        </pc:spChg>
      </pc:sldChg>
      <pc:sldChg chg="modSp">
        <pc:chgData name="Amy Allen" userId="21srcBa0TKw2M/2rErvMhXDxRlsA+DrYgQTXFR9R/mM=" providerId="None" clId="Web-{6C30E785-1534-45CF-A89C-2D34CA5DA0F6}" dt="2022-05-18T13:46:59.081" v="63" actId="20577"/>
        <pc:sldMkLst>
          <pc:docMk/>
          <pc:sldMk cId="782937892" sldId="282"/>
        </pc:sldMkLst>
        <pc:spChg chg="mod">
          <ac:chgData name="Amy Allen" userId="21srcBa0TKw2M/2rErvMhXDxRlsA+DrYgQTXFR9R/mM=" providerId="None" clId="Web-{6C30E785-1534-45CF-A89C-2D34CA5DA0F6}" dt="2022-05-18T13:46:59.081" v="63" actId="20577"/>
          <ac:spMkLst>
            <pc:docMk/>
            <pc:sldMk cId="782937892" sldId="282"/>
            <ac:spMk id="3" creationId="{57392A10-22AC-9586-2B84-8B9A8CB5E450}"/>
          </ac:spMkLst>
        </pc:spChg>
      </pc:sldChg>
      <pc:sldChg chg="modSp new">
        <pc:chgData name="Amy Allen" userId="21srcBa0TKw2M/2rErvMhXDxRlsA+DrYgQTXFR9R/mM=" providerId="None" clId="Web-{6C30E785-1534-45CF-A89C-2D34CA5DA0F6}" dt="2022-05-18T13:52:29.948" v="206" actId="20577"/>
        <pc:sldMkLst>
          <pc:docMk/>
          <pc:sldMk cId="2185180428" sldId="283"/>
        </pc:sldMkLst>
        <pc:spChg chg="mod">
          <ac:chgData name="Amy Allen" userId="21srcBa0TKw2M/2rErvMhXDxRlsA+DrYgQTXFR9R/mM=" providerId="None" clId="Web-{6C30E785-1534-45CF-A89C-2D34CA5DA0F6}" dt="2022-05-18T13:47:11.129" v="76" actId="20577"/>
          <ac:spMkLst>
            <pc:docMk/>
            <pc:sldMk cId="2185180428" sldId="283"/>
            <ac:spMk id="2" creationId="{DF18E01C-FDC7-A949-F08F-962819CBBBC1}"/>
          </ac:spMkLst>
        </pc:spChg>
        <pc:spChg chg="mod">
          <ac:chgData name="Amy Allen" userId="21srcBa0TKw2M/2rErvMhXDxRlsA+DrYgQTXFR9R/mM=" providerId="None" clId="Web-{6C30E785-1534-45CF-A89C-2D34CA5DA0F6}" dt="2022-05-18T13:47:41.881" v="97" actId="20577"/>
          <ac:spMkLst>
            <pc:docMk/>
            <pc:sldMk cId="2185180428" sldId="283"/>
            <ac:spMk id="3" creationId="{B329715C-DB3A-F462-853F-E9D73B692F40}"/>
          </ac:spMkLst>
        </pc:spChg>
        <pc:spChg chg="mod">
          <ac:chgData name="Amy Allen" userId="21srcBa0TKw2M/2rErvMhXDxRlsA+DrYgQTXFR9R/mM=" providerId="None" clId="Web-{6C30E785-1534-45CF-A89C-2D34CA5DA0F6}" dt="2022-05-18T13:52:29.948" v="206" actId="20577"/>
          <ac:spMkLst>
            <pc:docMk/>
            <pc:sldMk cId="2185180428" sldId="283"/>
            <ac:spMk id="4" creationId="{3CE778AC-CCAE-E4A5-1DC8-FB01EAA9A218}"/>
          </ac:spMkLst>
        </pc:spChg>
        <pc:spChg chg="mod">
          <ac:chgData name="Amy Allen" userId="21srcBa0TKw2M/2rErvMhXDxRlsA+DrYgQTXFR9R/mM=" providerId="None" clId="Web-{6C30E785-1534-45CF-A89C-2D34CA5DA0F6}" dt="2022-05-18T13:47:50.741" v="105" actId="20577"/>
          <ac:spMkLst>
            <pc:docMk/>
            <pc:sldMk cId="2185180428" sldId="283"/>
            <ac:spMk id="5" creationId="{19E0CB10-3BE0-4C08-8F26-5636973DF8F8}"/>
          </ac:spMkLst>
        </pc:spChg>
        <pc:spChg chg="mod">
          <ac:chgData name="Amy Allen" userId="21srcBa0TKw2M/2rErvMhXDxRlsA+DrYgQTXFR9R/mM=" providerId="None" clId="Web-{6C30E785-1534-45CF-A89C-2D34CA5DA0F6}" dt="2022-05-18T13:51:58.977" v="194" actId="20577"/>
          <ac:spMkLst>
            <pc:docMk/>
            <pc:sldMk cId="2185180428" sldId="283"/>
            <ac:spMk id="6" creationId="{5828F1D5-6D44-5962-10C4-8F7A357BFAEE}"/>
          </ac:spMkLst>
        </pc:spChg>
      </pc:sldChg>
      <pc:sldChg chg="modSp new">
        <pc:chgData name="Amy Allen" userId="21srcBa0TKw2M/2rErvMhXDxRlsA+DrYgQTXFR9R/mM=" providerId="None" clId="Web-{6C30E785-1534-45CF-A89C-2D34CA5DA0F6}" dt="2022-05-18T13:54:18.768" v="256" actId="20577"/>
        <pc:sldMkLst>
          <pc:docMk/>
          <pc:sldMk cId="3392394282" sldId="284"/>
        </pc:sldMkLst>
        <pc:spChg chg="mod">
          <ac:chgData name="Amy Allen" userId="21srcBa0TKw2M/2rErvMhXDxRlsA+DrYgQTXFR9R/mM=" providerId="None" clId="Web-{6C30E785-1534-45CF-A89C-2D34CA5DA0F6}" dt="2022-05-18T13:54:18.768" v="256" actId="20577"/>
          <ac:spMkLst>
            <pc:docMk/>
            <pc:sldMk cId="3392394282" sldId="284"/>
            <ac:spMk id="3" creationId="{7C10759A-796B-2FE4-E7F1-D5EA6EFF3331}"/>
          </ac:spMkLst>
        </pc:spChg>
      </pc:sldChg>
    </pc:docChg>
  </pc:docChgLst>
  <pc:docChgLst>
    <pc:chgData name="Lori Birrell" userId="CuszHtBMYa3MHcMiV/xYuxWCIeXj82cx5VC4KVmGvGY=" providerId="None" clId="Web-{5F545D21-3E43-44AD-A8E1-82D97A7EA533}"/>
    <pc:docChg chg="addSld modSld">
      <pc:chgData name="Lori Birrell" userId="CuszHtBMYa3MHcMiV/xYuxWCIeXj82cx5VC4KVmGvGY=" providerId="None" clId="Web-{5F545D21-3E43-44AD-A8E1-82D97A7EA533}" dt="2022-05-14T22:10:37.761" v="359" actId="20577"/>
      <pc:docMkLst>
        <pc:docMk/>
      </pc:docMkLst>
      <pc:sldChg chg="modSp">
        <pc:chgData name="Lori Birrell" userId="CuszHtBMYa3MHcMiV/xYuxWCIeXj82cx5VC4KVmGvGY=" providerId="None" clId="Web-{5F545D21-3E43-44AD-A8E1-82D97A7EA533}" dt="2022-05-14T21:47:31.351" v="185" actId="20577"/>
        <pc:sldMkLst>
          <pc:docMk/>
          <pc:sldMk cId="98082864" sldId="259"/>
        </pc:sldMkLst>
        <pc:spChg chg="mod">
          <ac:chgData name="Lori Birrell" userId="CuszHtBMYa3MHcMiV/xYuxWCIeXj82cx5VC4KVmGvGY=" providerId="None" clId="Web-{5F545D21-3E43-44AD-A8E1-82D97A7EA533}" dt="2022-05-14T21:47:31.351" v="185" actId="20577"/>
          <ac:spMkLst>
            <pc:docMk/>
            <pc:sldMk cId="98082864" sldId="259"/>
            <ac:spMk id="3" creationId="{838789F2-5902-1C35-A8C7-C39C62C82929}"/>
          </ac:spMkLst>
        </pc:spChg>
      </pc:sldChg>
      <pc:sldChg chg="modSp">
        <pc:chgData name="Lori Birrell" userId="CuszHtBMYa3MHcMiV/xYuxWCIeXj82cx5VC4KVmGvGY=" providerId="None" clId="Web-{5F545D21-3E43-44AD-A8E1-82D97A7EA533}" dt="2022-05-14T21:55:43.616" v="193"/>
        <pc:sldMkLst>
          <pc:docMk/>
          <pc:sldMk cId="3002427940" sldId="266"/>
        </pc:sldMkLst>
        <pc:graphicFrameChg chg="mod modGraphic">
          <ac:chgData name="Lori Birrell" userId="CuszHtBMYa3MHcMiV/xYuxWCIeXj82cx5VC4KVmGvGY=" providerId="None" clId="Web-{5F545D21-3E43-44AD-A8E1-82D97A7EA533}" dt="2022-05-14T21:55:43.616" v="193"/>
          <ac:graphicFrameMkLst>
            <pc:docMk/>
            <pc:sldMk cId="3002427940" sldId="266"/>
            <ac:graphicFrameMk id="5" creationId="{EB3BB013-CE87-1317-194A-86FAD478DB90}"/>
          </ac:graphicFrameMkLst>
        </pc:graphicFrameChg>
      </pc:sldChg>
      <pc:sldChg chg="modSp new">
        <pc:chgData name="Lori Birrell" userId="CuszHtBMYa3MHcMiV/xYuxWCIeXj82cx5VC4KVmGvGY=" providerId="None" clId="Web-{5F545D21-3E43-44AD-A8E1-82D97A7EA533}" dt="2022-05-14T22:10:37.761" v="359" actId="20577"/>
        <pc:sldMkLst>
          <pc:docMk/>
          <pc:sldMk cId="1168343766" sldId="270"/>
        </pc:sldMkLst>
        <pc:spChg chg="mod">
          <ac:chgData name="Lori Birrell" userId="CuszHtBMYa3MHcMiV/xYuxWCIeXj82cx5VC4KVmGvGY=" providerId="None" clId="Web-{5F545D21-3E43-44AD-A8E1-82D97A7EA533}" dt="2022-05-14T21:56:19.336" v="215" actId="20577"/>
          <ac:spMkLst>
            <pc:docMk/>
            <pc:sldMk cId="1168343766" sldId="270"/>
            <ac:spMk id="2" creationId="{E28C791A-DD60-38F4-F127-07F1B28A8F1D}"/>
          </ac:spMkLst>
        </pc:spChg>
        <pc:spChg chg="mod">
          <ac:chgData name="Lori Birrell" userId="CuszHtBMYa3MHcMiV/xYuxWCIeXj82cx5VC4KVmGvGY=" providerId="None" clId="Web-{5F545D21-3E43-44AD-A8E1-82D97A7EA533}" dt="2022-05-14T22:10:37.761" v="359" actId="20577"/>
          <ac:spMkLst>
            <pc:docMk/>
            <pc:sldMk cId="1168343766" sldId="270"/>
            <ac:spMk id="3" creationId="{81720ECE-E03E-CC62-8286-030E5FD54214}"/>
          </ac:spMkLst>
        </pc:spChg>
      </pc:sldChg>
      <pc:sldChg chg="addSp delSp modSp new">
        <pc:chgData name="Lori Birrell" userId="CuszHtBMYa3MHcMiV/xYuxWCIeXj82cx5VC4KVmGvGY=" providerId="None" clId="Web-{5F545D21-3E43-44AD-A8E1-82D97A7EA533}" dt="2022-05-14T22:02:21.897" v="281"/>
        <pc:sldMkLst>
          <pc:docMk/>
          <pc:sldMk cId="643365960" sldId="271"/>
        </pc:sldMkLst>
        <pc:spChg chg="del mod">
          <ac:chgData name="Lori Birrell" userId="CuszHtBMYa3MHcMiV/xYuxWCIeXj82cx5VC4KVmGvGY=" providerId="None" clId="Web-{5F545D21-3E43-44AD-A8E1-82D97A7EA533}" dt="2022-05-14T22:02:09.178" v="280"/>
          <ac:spMkLst>
            <pc:docMk/>
            <pc:sldMk cId="643365960" sldId="271"/>
            <ac:spMk id="2" creationId="{3792EF73-F25C-7610-B168-1861A641922F}"/>
          </ac:spMkLst>
        </pc:spChg>
        <pc:spChg chg="mod">
          <ac:chgData name="Lori Birrell" userId="CuszHtBMYa3MHcMiV/xYuxWCIeXj82cx5VC4KVmGvGY=" providerId="None" clId="Web-{5F545D21-3E43-44AD-A8E1-82D97A7EA533}" dt="2022-05-14T22:01:52.584" v="275" actId="20577"/>
          <ac:spMkLst>
            <pc:docMk/>
            <pc:sldMk cId="643365960" sldId="271"/>
            <ac:spMk id="3" creationId="{14DD247A-7D7C-290C-5099-874405A2FE62}"/>
          </ac:spMkLst>
        </pc:spChg>
        <pc:spChg chg="add del mod">
          <ac:chgData name="Lori Birrell" userId="CuszHtBMYa3MHcMiV/xYuxWCIeXj82cx5VC4KVmGvGY=" providerId="None" clId="Web-{5F545D21-3E43-44AD-A8E1-82D97A7EA533}" dt="2022-05-14T22:02:21.897" v="281"/>
          <ac:spMkLst>
            <pc:docMk/>
            <pc:sldMk cId="643365960" sldId="271"/>
            <ac:spMk id="5" creationId="{FC8E21FF-F7C8-F856-24D4-B5E5FC81CE6B}"/>
          </ac:spMkLst>
        </pc:spChg>
      </pc:sldChg>
      <pc:sldChg chg="addSp delSp modSp new">
        <pc:chgData name="Lori Birrell" userId="CuszHtBMYa3MHcMiV/xYuxWCIeXj82cx5VC4KVmGvGY=" providerId="None" clId="Web-{5F545D21-3E43-44AD-A8E1-82D97A7EA533}" dt="2022-05-14T22:03:00.039" v="293" actId="20577"/>
        <pc:sldMkLst>
          <pc:docMk/>
          <pc:sldMk cId="2059840224" sldId="272"/>
        </pc:sldMkLst>
        <pc:spChg chg="del mod">
          <ac:chgData name="Lori Birrell" userId="CuszHtBMYa3MHcMiV/xYuxWCIeXj82cx5VC4KVmGvGY=" providerId="None" clId="Web-{5F545D21-3E43-44AD-A8E1-82D97A7EA533}" dt="2022-05-14T22:02:05.990" v="279"/>
          <ac:spMkLst>
            <pc:docMk/>
            <pc:sldMk cId="2059840224" sldId="272"/>
            <ac:spMk id="2" creationId="{FADF3819-6D3E-596A-4B1D-2847510E8885}"/>
          </ac:spMkLst>
        </pc:spChg>
        <pc:spChg chg="mod">
          <ac:chgData name="Lori Birrell" userId="CuszHtBMYa3MHcMiV/xYuxWCIeXj82cx5VC4KVmGvGY=" providerId="None" clId="Web-{5F545D21-3E43-44AD-A8E1-82D97A7EA533}" dt="2022-05-14T22:03:00.039" v="293" actId="20577"/>
          <ac:spMkLst>
            <pc:docMk/>
            <pc:sldMk cId="2059840224" sldId="272"/>
            <ac:spMk id="3" creationId="{00B65561-9C5F-BD4A-A0D0-F0124107AF9E}"/>
          </ac:spMkLst>
        </pc:spChg>
        <pc:spChg chg="add del mod">
          <ac:chgData name="Lori Birrell" userId="CuszHtBMYa3MHcMiV/xYuxWCIeXj82cx5VC4KVmGvGY=" providerId="None" clId="Web-{5F545D21-3E43-44AD-A8E1-82D97A7EA533}" dt="2022-05-14T22:02:30.351" v="282"/>
          <ac:spMkLst>
            <pc:docMk/>
            <pc:sldMk cId="2059840224" sldId="272"/>
            <ac:spMk id="5" creationId="{BB9E4727-5960-8D22-515C-574FECA862CA}"/>
          </ac:spMkLst>
        </pc:spChg>
      </pc:sldChg>
      <pc:sldChg chg="modSp new">
        <pc:chgData name="Lori Birrell" userId="CuszHtBMYa3MHcMiV/xYuxWCIeXj82cx5VC4KVmGvGY=" providerId="None" clId="Web-{5F545D21-3E43-44AD-A8E1-82D97A7EA533}" dt="2022-05-14T22:04:24.250" v="300" actId="20577"/>
        <pc:sldMkLst>
          <pc:docMk/>
          <pc:sldMk cId="815966264" sldId="273"/>
        </pc:sldMkLst>
        <pc:spChg chg="mod">
          <ac:chgData name="Lori Birrell" userId="CuszHtBMYa3MHcMiV/xYuxWCIeXj82cx5VC4KVmGvGY=" providerId="None" clId="Web-{5F545D21-3E43-44AD-A8E1-82D97A7EA533}" dt="2022-05-14T22:04:24.250" v="300" actId="20577"/>
          <ac:spMkLst>
            <pc:docMk/>
            <pc:sldMk cId="815966264" sldId="273"/>
            <ac:spMk id="3" creationId="{93843077-FB17-1112-6380-85DCB799A4B1}"/>
          </ac:spMkLst>
        </pc:spChg>
      </pc:sldChg>
      <pc:sldChg chg="modSp new">
        <pc:chgData name="Lori Birrell" userId="CuszHtBMYa3MHcMiV/xYuxWCIeXj82cx5VC4KVmGvGY=" providerId="None" clId="Web-{5F545D21-3E43-44AD-A8E1-82D97A7EA533}" dt="2022-05-14T22:10:26.402" v="357" actId="20577"/>
        <pc:sldMkLst>
          <pc:docMk/>
          <pc:sldMk cId="2542675702" sldId="274"/>
        </pc:sldMkLst>
        <pc:spChg chg="mod">
          <ac:chgData name="Lori Birrell" userId="CuszHtBMYa3MHcMiV/xYuxWCIeXj82cx5VC4KVmGvGY=" providerId="None" clId="Web-{5F545D21-3E43-44AD-A8E1-82D97A7EA533}" dt="2022-05-14T22:05:01.908" v="319" actId="20577"/>
          <ac:spMkLst>
            <pc:docMk/>
            <pc:sldMk cId="2542675702" sldId="274"/>
            <ac:spMk id="2" creationId="{B629A758-1DD7-CE93-C5CC-12198451FCD4}"/>
          </ac:spMkLst>
        </pc:spChg>
        <pc:spChg chg="mod">
          <ac:chgData name="Lori Birrell" userId="CuszHtBMYa3MHcMiV/xYuxWCIeXj82cx5VC4KVmGvGY=" providerId="None" clId="Web-{5F545D21-3E43-44AD-A8E1-82D97A7EA533}" dt="2022-05-14T22:10:26.402" v="357" actId="20577"/>
          <ac:spMkLst>
            <pc:docMk/>
            <pc:sldMk cId="2542675702" sldId="274"/>
            <ac:spMk id="3" creationId="{4FA9B3FA-325F-9AA4-D152-075F16E77DC8}"/>
          </ac:spMkLst>
        </pc:spChg>
      </pc:sldChg>
      <pc:sldChg chg="delSp modSp new">
        <pc:chgData name="Lori Birrell" userId="CuszHtBMYa3MHcMiV/xYuxWCIeXj82cx5VC4KVmGvGY=" providerId="None" clId="Web-{5F545D21-3E43-44AD-A8E1-82D97A7EA533}" dt="2022-05-14T22:09:19.072" v="347" actId="20577"/>
        <pc:sldMkLst>
          <pc:docMk/>
          <pc:sldMk cId="508785531" sldId="275"/>
        </pc:sldMkLst>
        <pc:spChg chg="del">
          <ac:chgData name="Lori Birrell" userId="CuszHtBMYa3MHcMiV/xYuxWCIeXj82cx5VC4KVmGvGY=" providerId="None" clId="Web-{5F545D21-3E43-44AD-A8E1-82D97A7EA533}" dt="2022-05-14T22:08:46.774" v="339"/>
          <ac:spMkLst>
            <pc:docMk/>
            <pc:sldMk cId="508785531" sldId="275"/>
            <ac:spMk id="2" creationId="{C5F546D7-BFA8-F4D2-ED9F-7B661567E192}"/>
          </ac:spMkLst>
        </pc:spChg>
        <pc:spChg chg="mod">
          <ac:chgData name="Lori Birrell" userId="CuszHtBMYa3MHcMiV/xYuxWCIeXj82cx5VC4KVmGvGY=" providerId="None" clId="Web-{5F545D21-3E43-44AD-A8E1-82D97A7EA533}" dt="2022-05-14T22:09:19.072" v="347" actId="20577"/>
          <ac:spMkLst>
            <pc:docMk/>
            <pc:sldMk cId="508785531" sldId="275"/>
            <ac:spMk id="3" creationId="{B73042B4-015A-82F9-2B9D-74276AA81EF6}"/>
          </ac:spMkLst>
        </pc:spChg>
      </pc:sldChg>
      <pc:sldChg chg="modSp add replId">
        <pc:chgData name="Lori Birrell" userId="CuszHtBMYa3MHcMiV/xYuxWCIeXj82cx5VC4KVmGvGY=" providerId="None" clId="Web-{5F545D21-3E43-44AD-A8E1-82D97A7EA533}" dt="2022-05-14T22:09:35.838" v="353" actId="20577"/>
        <pc:sldMkLst>
          <pc:docMk/>
          <pc:sldMk cId="1756065440" sldId="276"/>
        </pc:sldMkLst>
        <pc:spChg chg="mod">
          <ac:chgData name="Lori Birrell" userId="CuszHtBMYa3MHcMiV/xYuxWCIeXj82cx5VC4KVmGvGY=" providerId="None" clId="Web-{5F545D21-3E43-44AD-A8E1-82D97A7EA533}" dt="2022-05-14T22:09:35.838" v="353" actId="20577"/>
          <ac:spMkLst>
            <pc:docMk/>
            <pc:sldMk cId="1756065440" sldId="276"/>
            <ac:spMk id="3" creationId="{B73042B4-015A-82F9-2B9D-74276AA81EF6}"/>
          </ac:spMkLst>
        </pc:spChg>
      </pc:sldChg>
      <pc:sldChg chg="modSp add replId">
        <pc:chgData name="Lori Birrell" userId="CuszHtBMYa3MHcMiV/xYuxWCIeXj82cx5VC4KVmGvGY=" providerId="None" clId="Web-{5F545D21-3E43-44AD-A8E1-82D97A7EA533}" dt="2022-05-14T22:09:43.822" v="356" actId="20577"/>
        <pc:sldMkLst>
          <pc:docMk/>
          <pc:sldMk cId="4240565964" sldId="277"/>
        </pc:sldMkLst>
        <pc:spChg chg="mod">
          <ac:chgData name="Lori Birrell" userId="CuszHtBMYa3MHcMiV/xYuxWCIeXj82cx5VC4KVmGvGY=" providerId="None" clId="Web-{5F545D21-3E43-44AD-A8E1-82D97A7EA533}" dt="2022-05-14T22:09:43.822" v="356" actId="20577"/>
          <ac:spMkLst>
            <pc:docMk/>
            <pc:sldMk cId="4240565964" sldId="277"/>
            <ac:spMk id="3" creationId="{B73042B4-015A-82F9-2B9D-74276AA81EF6}"/>
          </ac:spMkLst>
        </pc:spChg>
      </pc:sldChg>
    </pc:docChg>
  </pc:docChgLst>
  <pc:docChgLst>
    <pc:chgData name="Amy Allen" userId="21srcBa0TKw2M/2rErvMhXDxRlsA+DrYgQTXFR9R/mM=" providerId="None" clId="Web-{91B0B94B-ECEF-4505-8500-4D10E80AA053}"/>
    <pc:docChg chg="modSld">
      <pc:chgData name="Amy Allen" userId="21srcBa0TKw2M/2rErvMhXDxRlsA+DrYgQTXFR9R/mM=" providerId="None" clId="Web-{91B0B94B-ECEF-4505-8500-4D10E80AA053}" dt="2022-05-25T19:39:23.234" v="4" actId="20577"/>
      <pc:docMkLst>
        <pc:docMk/>
      </pc:docMkLst>
      <pc:sldChg chg="modSp">
        <pc:chgData name="Amy Allen" userId="21srcBa0TKw2M/2rErvMhXDxRlsA+DrYgQTXFR9R/mM=" providerId="None" clId="Web-{91B0B94B-ECEF-4505-8500-4D10E80AA053}" dt="2022-05-25T19:39:23.234" v="4" actId="20577"/>
        <pc:sldMkLst>
          <pc:docMk/>
          <pc:sldMk cId="2092210405" sldId="280"/>
        </pc:sldMkLst>
        <pc:spChg chg="mod">
          <ac:chgData name="Amy Allen" userId="21srcBa0TKw2M/2rErvMhXDxRlsA+DrYgQTXFR9R/mM=" providerId="None" clId="Web-{91B0B94B-ECEF-4505-8500-4D10E80AA053}" dt="2022-05-25T19:39:23.234" v="4" actId="20577"/>
          <ac:spMkLst>
            <pc:docMk/>
            <pc:sldMk cId="2092210405" sldId="280"/>
            <ac:spMk id="2" creationId="{EBCD1E5A-E5C9-7179-D244-E0BDBF390955}"/>
          </ac:spMkLst>
        </pc:spChg>
      </pc:sldChg>
    </pc:docChg>
  </pc:docChgLst>
  <pc:docChgLst>
    <pc:chgData name="Lori Birrell" userId="CuszHtBMYa3MHcMiV/xYuxWCIeXj82cx5VC4KVmGvGY=" providerId="None" clId="Web-{3F30FE7E-144E-4A50-98F3-DA152A8DACE8}"/>
    <pc:docChg chg="delSld">
      <pc:chgData name="Lori Birrell" userId="CuszHtBMYa3MHcMiV/xYuxWCIeXj82cx5VC4KVmGvGY=" providerId="None" clId="Web-{3F30FE7E-144E-4A50-98F3-DA152A8DACE8}" dt="2022-05-19T19:19:12.741" v="0"/>
      <pc:docMkLst>
        <pc:docMk/>
      </pc:docMkLst>
      <pc:sldChg chg="del">
        <pc:chgData name="Lori Birrell" userId="CuszHtBMYa3MHcMiV/xYuxWCIeXj82cx5VC4KVmGvGY=" providerId="None" clId="Web-{3F30FE7E-144E-4A50-98F3-DA152A8DACE8}" dt="2022-05-19T19:19:12.741" v="0"/>
        <pc:sldMkLst>
          <pc:docMk/>
          <pc:sldMk cId="1669072024" sldId="262"/>
        </pc:sldMkLst>
      </pc:sldChg>
    </pc:docChg>
  </pc:docChgLst>
  <pc:docChgLst>
    <pc:chgData name="Lori Birrell" userId="CuszHtBMYa3MHcMiV/xYuxWCIeXj82cx5VC4KVmGvGY=" providerId="None" clId="Web-{344089A6-D83A-4120-B58C-902A70C3EFF7}"/>
    <pc:docChg chg="mod addSld delSld modSld sldOrd">
      <pc:chgData name="Lori Birrell" userId="CuszHtBMYa3MHcMiV/xYuxWCIeXj82cx5VC4KVmGvGY=" providerId="None" clId="Web-{344089A6-D83A-4120-B58C-902A70C3EFF7}" dt="2022-05-21T13:31:57.101" v="218" actId="20577"/>
      <pc:docMkLst>
        <pc:docMk/>
      </pc:docMkLst>
      <pc:sldChg chg="modSp">
        <pc:chgData name="Lori Birrell" userId="CuszHtBMYa3MHcMiV/xYuxWCIeXj82cx5VC4KVmGvGY=" providerId="None" clId="Web-{344089A6-D83A-4120-B58C-902A70C3EFF7}" dt="2022-05-21T12:41:29.852" v="27" actId="20577"/>
        <pc:sldMkLst>
          <pc:docMk/>
          <pc:sldMk cId="1194154317" sldId="257"/>
        </pc:sldMkLst>
        <pc:spChg chg="mod">
          <ac:chgData name="Lori Birrell" userId="CuszHtBMYa3MHcMiV/xYuxWCIeXj82cx5VC4KVmGvGY=" providerId="None" clId="Web-{344089A6-D83A-4120-B58C-902A70C3EFF7}" dt="2022-05-21T12:41:29.852" v="27" actId="20577"/>
          <ac:spMkLst>
            <pc:docMk/>
            <pc:sldMk cId="1194154317" sldId="257"/>
            <ac:spMk id="3" creationId="{1B69F6F6-0431-0FDE-2121-1A33DC95F8E9}"/>
          </ac:spMkLst>
        </pc:spChg>
      </pc:sldChg>
      <pc:sldChg chg="modSp addCm">
        <pc:chgData name="Lori Birrell" userId="CuszHtBMYa3MHcMiV/xYuxWCIeXj82cx5VC4KVmGvGY=" providerId="None" clId="Web-{344089A6-D83A-4120-B58C-902A70C3EFF7}" dt="2022-05-21T12:42:01.367" v="29"/>
        <pc:sldMkLst>
          <pc:docMk/>
          <pc:sldMk cId="98082864" sldId="259"/>
        </pc:sldMkLst>
        <pc:spChg chg="mod">
          <ac:chgData name="Lori Birrell" userId="CuszHtBMYa3MHcMiV/xYuxWCIeXj82cx5VC4KVmGvGY=" providerId="None" clId="Web-{344089A6-D83A-4120-B58C-902A70C3EFF7}" dt="2022-05-21T12:39:22.835" v="23" actId="20577"/>
          <ac:spMkLst>
            <pc:docMk/>
            <pc:sldMk cId="98082864" sldId="259"/>
            <ac:spMk id="3" creationId="{838789F2-5902-1C35-A8C7-C39C62C82929}"/>
          </ac:spMkLst>
        </pc:spChg>
      </pc:sldChg>
      <pc:sldChg chg="modSp">
        <pc:chgData name="Lori Birrell" userId="CuszHtBMYa3MHcMiV/xYuxWCIeXj82cx5VC4KVmGvGY=" providerId="None" clId="Web-{344089A6-D83A-4120-B58C-902A70C3EFF7}" dt="2022-05-21T12:43:06.649" v="31" actId="1076"/>
        <pc:sldMkLst>
          <pc:docMk/>
          <pc:sldMk cId="463588195" sldId="260"/>
        </pc:sldMkLst>
        <pc:spChg chg="mod">
          <ac:chgData name="Lori Birrell" userId="CuszHtBMYa3MHcMiV/xYuxWCIeXj82cx5VC4KVmGvGY=" providerId="None" clId="Web-{344089A6-D83A-4120-B58C-902A70C3EFF7}" dt="2022-05-21T12:43:06.649" v="31" actId="1076"/>
          <ac:spMkLst>
            <pc:docMk/>
            <pc:sldMk cId="463588195" sldId="260"/>
            <ac:spMk id="2" creationId="{90B8B76F-C03F-CD44-0140-38BFE6756F1C}"/>
          </ac:spMkLst>
        </pc:spChg>
      </pc:sldChg>
      <pc:sldChg chg="addCm modCm">
        <pc:chgData name="Lori Birrell" userId="CuszHtBMYa3MHcMiV/xYuxWCIeXj82cx5VC4KVmGvGY=" providerId="None" clId="Web-{344089A6-D83A-4120-B58C-902A70C3EFF7}" dt="2022-05-21T12:48:49.119" v="66"/>
        <pc:sldMkLst>
          <pc:docMk/>
          <pc:sldMk cId="1132229281" sldId="261"/>
        </pc:sldMkLst>
      </pc:sldChg>
      <pc:sldChg chg="addSp delSp modSp">
        <pc:chgData name="Lori Birrell" userId="CuszHtBMYa3MHcMiV/xYuxWCIeXj82cx5VC4KVmGvGY=" providerId="None" clId="Web-{344089A6-D83A-4120-B58C-902A70C3EFF7}" dt="2022-05-21T12:48:32.338" v="65"/>
        <pc:sldMkLst>
          <pc:docMk/>
          <pc:sldMk cId="3893194366" sldId="263"/>
        </pc:sldMkLst>
        <pc:spChg chg="mod">
          <ac:chgData name="Lori Birrell" userId="CuszHtBMYa3MHcMiV/xYuxWCIeXj82cx5VC4KVmGvGY=" providerId="None" clId="Web-{344089A6-D83A-4120-B58C-902A70C3EFF7}" dt="2022-05-21T12:47:23.588" v="50" actId="20577"/>
          <ac:spMkLst>
            <pc:docMk/>
            <pc:sldMk cId="3893194366" sldId="263"/>
            <ac:spMk id="2" creationId="{F85FECDD-E541-F743-51FB-1F74F3B454F0}"/>
          </ac:spMkLst>
        </pc:spChg>
        <pc:spChg chg="add del mod">
          <ac:chgData name="Lori Birrell" userId="CuszHtBMYa3MHcMiV/xYuxWCIeXj82cx5VC4KVmGvGY=" providerId="None" clId="Web-{344089A6-D83A-4120-B58C-902A70C3EFF7}" dt="2022-05-21T12:48:10.479" v="52"/>
          <ac:spMkLst>
            <pc:docMk/>
            <pc:sldMk cId="3893194366" sldId="263"/>
            <ac:spMk id="5" creationId="{C018E8AC-BCDA-DCF7-5EC4-B8CD7979A9AF}"/>
          </ac:spMkLst>
        </pc:spChg>
        <pc:spChg chg="add del">
          <ac:chgData name="Lori Birrell" userId="CuszHtBMYa3MHcMiV/xYuxWCIeXj82cx5VC4KVmGvGY=" providerId="None" clId="Web-{344089A6-D83A-4120-B58C-902A70C3EFF7}" dt="2022-05-21T12:48:32.338" v="65"/>
          <ac:spMkLst>
            <pc:docMk/>
            <pc:sldMk cId="3893194366" sldId="263"/>
            <ac:spMk id="7" creationId="{C7821C23-2F85-DA14-E28D-2A4E11B5BDD7}"/>
          </ac:spMkLst>
        </pc:spChg>
        <pc:spChg chg="add del mod">
          <ac:chgData name="Lori Birrell" userId="CuszHtBMYa3MHcMiV/xYuxWCIeXj82cx5VC4KVmGvGY=" providerId="None" clId="Web-{344089A6-D83A-4120-B58C-902A70C3EFF7}" dt="2022-05-21T12:48:28.479" v="64"/>
          <ac:spMkLst>
            <pc:docMk/>
            <pc:sldMk cId="3893194366" sldId="263"/>
            <ac:spMk id="8" creationId="{CBCDCFEC-82BF-A599-F6C8-312A61F4599C}"/>
          </ac:spMkLst>
        </pc:spChg>
        <pc:spChg chg="add del">
          <ac:chgData name="Lori Birrell" userId="CuszHtBMYa3MHcMiV/xYuxWCIeXj82cx5VC4KVmGvGY=" providerId="None" clId="Web-{344089A6-D83A-4120-B58C-902A70C3EFF7}" dt="2022-05-21T12:48:22.666" v="62"/>
          <ac:spMkLst>
            <pc:docMk/>
            <pc:sldMk cId="3893194366" sldId="263"/>
            <ac:spMk id="9" creationId="{C37D888B-1994-EA5F-E992-27E7457EC418}"/>
          </ac:spMkLst>
        </pc:spChg>
        <pc:spChg chg="add mod">
          <ac:chgData name="Lori Birrell" userId="CuszHtBMYa3MHcMiV/xYuxWCIeXj82cx5VC4KVmGvGY=" providerId="None" clId="Web-{344089A6-D83A-4120-B58C-902A70C3EFF7}" dt="2022-05-21T12:48:21.416" v="61" actId="20577"/>
          <ac:spMkLst>
            <pc:docMk/>
            <pc:sldMk cId="3893194366" sldId="263"/>
            <ac:spMk id="10" creationId="{47EC5442-E521-A018-C600-135799DA9AB9}"/>
          </ac:spMkLst>
        </pc:spChg>
        <pc:picChg chg="del">
          <ac:chgData name="Lori Birrell" userId="CuszHtBMYa3MHcMiV/xYuxWCIeXj82cx5VC4KVmGvGY=" providerId="None" clId="Web-{344089A6-D83A-4120-B58C-902A70C3EFF7}" dt="2022-05-21T12:47:25.150" v="51"/>
          <ac:picMkLst>
            <pc:docMk/>
            <pc:sldMk cId="3893194366" sldId="263"/>
            <ac:picMk id="4" creationId="{0DB14877-FB21-760E-E2F9-349E28C3AEC5}"/>
          </ac:picMkLst>
        </pc:picChg>
        <pc:picChg chg="add mod ord">
          <ac:chgData name="Lori Birrell" userId="CuszHtBMYa3MHcMiV/xYuxWCIeXj82cx5VC4KVmGvGY=" providerId="None" clId="Web-{344089A6-D83A-4120-B58C-902A70C3EFF7}" dt="2022-05-21T12:48:11.307" v="55" actId="1076"/>
          <ac:picMkLst>
            <pc:docMk/>
            <pc:sldMk cId="3893194366" sldId="263"/>
            <ac:picMk id="6" creationId="{DC1C5863-DAFD-0B25-7340-572989DF85F8}"/>
          </ac:picMkLst>
        </pc:picChg>
      </pc:sldChg>
      <pc:sldChg chg="del">
        <pc:chgData name="Lori Birrell" userId="CuszHtBMYa3MHcMiV/xYuxWCIeXj82cx5VC4KVmGvGY=" providerId="None" clId="Web-{344089A6-D83A-4120-B58C-902A70C3EFF7}" dt="2022-05-21T12:43:32.274" v="32"/>
        <pc:sldMkLst>
          <pc:docMk/>
          <pc:sldMk cId="2174098663" sldId="264"/>
        </pc:sldMkLst>
      </pc:sldChg>
      <pc:sldChg chg="del">
        <pc:chgData name="Lori Birrell" userId="CuszHtBMYa3MHcMiV/xYuxWCIeXj82cx5VC4KVmGvGY=" providerId="None" clId="Web-{344089A6-D83A-4120-B58C-902A70C3EFF7}" dt="2022-05-21T12:44:53.040" v="33"/>
        <pc:sldMkLst>
          <pc:docMk/>
          <pc:sldMk cId="3002427940" sldId="266"/>
        </pc:sldMkLst>
      </pc:sldChg>
      <pc:sldChg chg="addCm">
        <pc:chgData name="Lori Birrell" userId="CuszHtBMYa3MHcMiV/xYuxWCIeXj82cx5VC4KVmGvGY=" providerId="None" clId="Web-{344089A6-D83A-4120-B58C-902A70C3EFF7}" dt="2022-05-21T12:51:45.495" v="81"/>
        <pc:sldMkLst>
          <pc:docMk/>
          <pc:sldMk cId="3236565515" sldId="267"/>
        </pc:sldMkLst>
      </pc:sldChg>
      <pc:sldChg chg="del">
        <pc:chgData name="Lori Birrell" userId="CuszHtBMYa3MHcMiV/xYuxWCIeXj82cx5VC4KVmGvGY=" providerId="None" clId="Web-{344089A6-D83A-4120-B58C-902A70C3EFF7}" dt="2022-05-21T12:53:48.777" v="84"/>
        <pc:sldMkLst>
          <pc:docMk/>
          <pc:sldMk cId="1859663315" sldId="268"/>
        </pc:sldMkLst>
      </pc:sldChg>
      <pc:sldChg chg="addSp modSp ord">
        <pc:chgData name="Lori Birrell" userId="CuszHtBMYa3MHcMiV/xYuxWCIeXj82cx5VC4KVmGvGY=" providerId="None" clId="Web-{344089A6-D83A-4120-B58C-902A70C3EFF7}" dt="2022-05-21T12:51:09.917" v="80" actId="1076"/>
        <pc:sldMkLst>
          <pc:docMk/>
          <pc:sldMk cId="1168343766" sldId="270"/>
        </pc:sldMkLst>
        <pc:spChg chg="mod">
          <ac:chgData name="Lori Birrell" userId="CuszHtBMYa3MHcMiV/xYuxWCIeXj82cx5VC4KVmGvGY=" providerId="None" clId="Web-{344089A6-D83A-4120-B58C-902A70C3EFF7}" dt="2022-05-21T12:49:22.510" v="70" actId="20577"/>
          <ac:spMkLst>
            <pc:docMk/>
            <pc:sldMk cId="1168343766" sldId="270"/>
            <ac:spMk id="3" creationId="{81720ECE-E03E-CC62-8286-030E5FD54214}"/>
          </ac:spMkLst>
        </pc:spChg>
        <pc:spChg chg="add mod">
          <ac:chgData name="Lori Birrell" userId="CuszHtBMYa3MHcMiV/xYuxWCIeXj82cx5VC4KVmGvGY=" providerId="None" clId="Web-{344089A6-D83A-4120-B58C-902A70C3EFF7}" dt="2022-05-21T12:51:09.917" v="80" actId="1076"/>
          <ac:spMkLst>
            <pc:docMk/>
            <pc:sldMk cId="1168343766" sldId="270"/>
            <ac:spMk id="4" creationId="{3D974C5B-311C-B380-D4F4-3D9980B65537}"/>
          </ac:spMkLst>
        </pc:spChg>
        <pc:picChg chg="add mod">
          <ac:chgData name="Lori Birrell" userId="CuszHtBMYa3MHcMiV/xYuxWCIeXj82cx5VC4KVmGvGY=" providerId="None" clId="Web-{344089A6-D83A-4120-B58C-902A70C3EFF7}" dt="2022-05-21T12:51:09.839" v="79" actId="1076"/>
          <ac:picMkLst>
            <pc:docMk/>
            <pc:sldMk cId="1168343766" sldId="270"/>
            <ac:picMk id="5" creationId="{5E07CE04-3A91-CB12-A8B9-413EB3425A47}"/>
          </ac:picMkLst>
        </pc:picChg>
      </pc:sldChg>
      <pc:sldChg chg="del">
        <pc:chgData name="Lori Birrell" userId="CuszHtBMYa3MHcMiV/xYuxWCIeXj82cx5VC4KVmGvGY=" providerId="None" clId="Web-{344089A6-D83A-4120-B58C-902A70C3EFF7}" dt="2022-05-21T12:52:00.433" v="83"/>
        <pc:sldMkLst>
          <pc:docMk/>
          <pc:sldMk cId="2059840224" sldId="272"/>
        </pc:sldMkLst>
      </pc:sldChg>
      <pc:sldChg chg="del">
        <pc:chgData name="Lori Birrell" userId="CuszHtBMYa3MHcMiV/xYuxWCIeXj82cx5VC4KVmGvGY=" providerId="None" clId="Web-{344089A6-D83A-4120-B58C-902A70C3EFF7}" dt="2022-05-21T12:51:58.917" v="82"/>
        <pc:sldMkLst>
          <pc:docMk/>
          <pc:sldMk cId="815966264" sldId="273"/>
        </pc:sldMkLst>
      </pc:sldChg>
      <pc:sldChg chg="addSp modSp">
        <pc:chgData name="Lori Birrell" userId="CuszHtBMYa3MHcMiV/xYuxWCIeXj82cx5VC4KVmGvGY=" providerId="None" clId="Web-{344089A6-D83A-4120-B58C-902A70C3EFF7}" dt="2022-05-21T12:54:52.777" v="94" actId="20577"/>
        <pc:sldMkLst>
          <pc:docMk/>
          <pc:sldMk cId="2542675702" sldId="274"/>
        </pc:sldMkLst>
        <pc:spChg chg="mod">
          <ac:chgData name="Lori Birrell" userId="CuszHtBMYa3MHcMiV/xYuxWCIeXj82cx5VC4KVmGvGY=" providerId="None" clId="Web-{344089A6-D83A-4120-B58C-902A70C3EFF7}" dt="2022-05-21T12:54:13.699" v="86" actId="20577"/>
          <ac:spMkLst>
            <pc:docMk/>
            <pc:sldMk cId="2542675702" sldId="274"/>
            <ac:spMk id="3" creationId="{4FA9B3FA-325F-9AA4-D152-075F16E77DC8}"/>
          </ac:spMkLst>
        </pc:spChg>
        <pc:spChg chg="add mod">
          <ac:chgData name="Lori Birrell" userId="CuszHtBMYa3MHcMiV/xYuxWCIeXj82cx5VC4KVmGvGY=" providerId="None" clId="Web-{344089A6-D83A-4120-B58C-902A70C3EFF7}" dt="2022-05-21T12:54:52.777" v="94" actId="20577"/>
          <ac:spMkLst>
            <pc:docMk/>
            <pc:sldMk cId="2542675702" sldId="274"/>
            <ac:spMk id="5" creationId="{05FD4E76-C4D5-EF5E-D89E-26265F55E30B}"/>
          </ac:spMkLst>
        </pc:spChg>
        <pc:picChg chg="add mod">
          <ac:chgData name="Lori Birrell" userId="CuszHtBMYa3MHcMiV/xYuxWCIeXj82cx5VC4KVmGvGY=" providerId="None" clId="Web-{344089A6-D83A-4120-B58C-902A70C3EFF7}" dt="2022-05-21T12:54:35.840" v="89" actId="1076"/>
          <ac:picMkLst>
            <pc:docMk/>
            <pc:sldMk cId="2542675702" sldId="274"/>
            <ac:picMk id="4" creationId="{C02A8706-F75D-E8C8-C26F-2DADBBD5B65E}"/>
          </ac:picMkLst>
        </pc:picChg>
      </pc:sldChg>
      <pc:sldChg chg="del">
        <pc:chgData name="Lori Birrell" userId="CuszHtBMYa3MHcMiV/xYuxWCIeXj82cx5VC4KVmGvGY=" providerId="None" clId="Web-{344089A6-D83A-4120-B58C-902A70C3EFF7}" dt="2022-05-21T12:56:04.840" v="95"/>
        <pc:sldMkLst>
          <pc:docMk/>
          <pc:sldMk cId="508785531" sldId="275"/>
        </pc:sldMkLst>
      </pc:sldChg>
      <pc:sldChg chg="del">
        <pc:chgData name="Lori Birrell" userId="CuszHtBMYa3MHcMiV/xYuxWCIeXj82cx5VC4KVmGvGY=" providerId="None" clId="Web-{344089A6-D83A-4120-B58C-902A70C3EFF7}" dt="2022-05-21T12:56:07.919" v="96"/>
        <pc:sldMkLst>
          <pc:docMk/>
          <pc:sldMk cId="4240565964" sldId="277"/>
        </pc:sldMkLst>
      </pc:sldChg>
      <pc:sldChg chg="addSp delSp modSp new">
        <pc:chgData name="Lori Birrell" userId="CuszHtBMYa3MHcMiV/xYuxWCIeXj82cx5VC4KVmGvGY=" providerId="None" clId="Web-{344089A6-D83A-4120-B58C-902A70C3EFF7}" dt="2022-05-21T12:58:23.075" v="114" actId="20577"/>
        <pc:sldMkLst>
          <pc:docMk/>
          <pc:sldMk cId="1923170010" sldId="286"/>
        </pc:sldMkLst>
        <pc:spChg chg="mod">
          <ac:chgData name="Lori Birrell" userId="CuszHtBMYa3MHcMiV/xYuxWCIeXj82cx5VC4KVmGvGY=" providerId="None" clId="Web-{344089A6-D83A-4120-B58C-902A70C3EFF7}" dt="2022-05-21T12:57:53.403" v="108" actId="20577"/>
          <ac:spMkLst>
            <pc:docMk/>
            <pc:sldMk cId="1923170010" sldId="286"/>
            <ac:spMk id="2" creationId="{FCA2F1C7-0C63-FC0F-AFBA-05D9964E5DE4}"/>
          </ac:spMkLst>
        </pc:spChg>
        <pc:spChg chg="del">
          <ac:chgData name="Lori Birrell" userId="CuszHtBMYa3MHcMiV/xYuxWCIeXj82cx5VC4KVmGvGY=" providerId="None" clId="Web-{344089A6-D83A-4120-B58C-902A70C3EFF7}" dt="2022-05-21T12:58:10.888" v="109"/>
          <ac:spMkLst>
            <pc:docMk/>
            <pc:sldMk cId="1923170010" sldId="286"/>
            <ac:spMk id="3" creationId="{04D6801A-7A05-434D-DC13-5E7EFA75050D}"/>
          </ac:spMkLst>
        </pc:spChg>
        <pc:spChg chg="add mod">
          <ac:chgData name="Lori Birrell" userId="CuszHtBMYa3MHcMiV/xYuxWCIeXj82cx5VC4KVmGvGY=" providerId="None" clId="Web-{344089A6-D83A-4120-B58C-902A70C3EFF7}" dt="2022-05-21T12:58:23.075" v="114" actId="20577"/>
          <ac:spMkLst>
            <pc:docMk/>
            <pc:sldMk cId="1923170010" sldId="286"/>
            <ac:spMk id="5" creationId="{A50C871A-11BB-E7BE-EB03-B28BAC39950C}"/>
          </ac:spMkLst>
        </pc:spChg>
        <pc:picChg chg="add mod ord">
          <ac:chgData name="Lori Birrell" userId="CuszHtBMYa3MHcMiV/xYuxWCIeXj82cx5VC4KVmGvGY=" providerId="None" clId="Web-{344089A6-D83A-4120-B58C-902A70C3EFF7}" dt="2022-05-21T12:58:10.888" v="109"/>
          <ac:picMkLst>
            <pc:docMk/>
            <pc:sldMk cId="1923170010" sldId="286"/>
            <ac:picMk id="4" creationId="{439AA672-7434-D79A-1892-D4DB5B1BFF97}"/>
          </ac:picMkLst>
        </pc:picChg>
      </pc:sldChg>
      <pc:sldChg chg="delSp modSp new addCm">
        <pc:chgData name="Lori Birrell" userId="CuszHtBMYa3MHcMiV/xYuxWCIeXj82cx5VC4KVmGvGY=" providerId="None" clId="Web-{344089A6-D83A-4120-B58C-902A70C3EFF7}" dt="2022-05-21T13:03:29.218" v="125"/>
        <pc:sldMkLst>
          <pc:docMk/>
          <pc:sldMk cId="2141308426" sldId="287"/>
        </pc:sldMkLst>
        <pc:spChg chg="del">
          <ac:chgData name="Lori Birrell" userId="CuszHtBMYa3MHcMiV/xYuxWCIeXj82cx5VC4KVmGvGY=" providerId="None" clId="Web-{344089A6-D83A-4120-B58C-902A70C3EFF7}" dt="2022-05-21T12:59:31.888" v="119"/>
          <ac:spMkLst>
            <pc:docMk/>
            <pc:sldMk cId="2141308426" sldId="287"/>
            <ac:spMk id="2" creationId="{ECC5D9A0-B95E-55AB-EB71-5533DEBF1F5D}"/>
          </ac:spMkLst>
        </pc:spChg>
        <pc:spChg chg="mod">
          <ac:chgData name="Lori Birrell" userId="CuszHtBMYa3MHcMiV/xYuxWCIeXj82cx5VC4KVmGvGY=" providerId="None" clId="Web-{344089A6-D83A-4120-B58C-902A70C3EFF7}" dt="2022-05-21T12:59:38.435" v="124" actId="20577"/>
          <ac:spMkLst>
            <pc:docMk/>
            <pc:sldMk cId="2141308426" sldId="287"/>
            <ac:spMk id="3" creationId="{9C2134D5-4659-1E5C-8C95-9E3CD6737FC6}"/>
          </ac:spMkLst>
        </pc:spChg>
      </pc:sldChg>
      <pc:sldChg chg="addSp delSp modSp new">
        <pc:chgData name="Lori Birrell" userId="CuszHtBMYa3MHcMiV/xYuxWCIeXj82cx5VC4KVmGvGY=" providerId="None" clId="Web-{344089A6-D83A-4120-B58C-902A70C3EFF7}" dt="2022-05-21T13:13:48.846" v="184"/>
        <pc:sldMkLst>
          <pc:docMk/>
          <pc:sldMk cId="2693249758" sldId="288"/>
        </pc:sldMkLst>
        <pc:spChg chg="mod">
          <ac:chgData name="Lori Birrell" userId="CuszHtBMYa3MHcMiV/xYuxWCIeXj82cx5VC4KVmGvGY=" providerId="None" clId="Web-{344089A6-D83A-4120-B58C-902A70C3EFF7}" dt="2022-05-21T13:04:04.952" v="142" actId="20577"/>
          <ac:spMkLst>
            <pc:docMk/>
            <pc:sldMk cId="2693249758" sldId="288"/>
            <ac:spMk id="2" creationId="{E9B45302-0D3A-BBC3-1C21-D6BC044BB56D}"/>
          </ac:spMkLst>
        </pc:spChg>
        <pc:spChg chg="del">
          <ac:chgData name="Lori Birrell" userId="CuszHtBMYa3MHcMiV/xYuxWCIeXj82cx5VC4KVmGvGY=" providerId="None" clId="Web-{344089A6-D83A-4120-B58C-902A70C3EFF7}" dt="2022-05-21T13:08:31.625" v="154"/>
          <ac:spMkLst>
            <pc:docMk/>
            <pc:sldMk cId="2693249758" sldId="288"/>
            <ac:spMk id="3" creationId="{C09DAFA7-A3E1-B51F-09B8-D996FF07C4DD}"/>
          </ac:spMkLst>
        </pc:spChg>
        <pc:spChg chg="add del">
          <ac:chgData name="Lori Birrell" userId="CuszHtBMYa3MHcMiV/xYuxWCIeXj82cx5VC4KVmGvGY=" providerId="None" clId="Web-{344089A6-D83A-4120-B58C-902A70C3EFF7}" dt="2022-05-21T13:09:17.422" v="163"/>
          <ac:spMkLst>
            <pc:docMk/>
            <pc:sldMk cId="2693249758" sldId="288"/>
            <ac:spMk id="4" creationId="{88A4A679-DB61-38AC-EC7C-72BBB93F50B4}"/>
          </ac:spMkLst>
        </pc:spChg>
        <pc:spChg chg="add del">
          <ac:chgData name="Lori Birrell" userId="CuszHtBMYa3MHcMiV/xYuxWCIeXj82cx5VC4KVmGvGY=" providerId="None" clId="Web-{344089A6-D83A-4120-B58C-902A70C3EFF7}" dt="2022-05-21T13:09:15.485" v="162"/>
          <ac:spMkLst>
            <pc:docMk/>
            <pc:sldMk cId="2693249758" sldId="288"/>
            <ac:spMk id="5" creationId="{BA0F4E6D-C660-80C1-C91B-E8D2A0F7F287}"/>
          </ac:spMkLst>
        </pc:spChg>
        <pc:spChg chg="add mod">
          <ac:chgData name="Lori Birrell" userId="CuszHtBMYa3MHcMiV/xYuxWCIeXj82cx5VC4KVmGvGY=" providerId="None" clId="Web-{344089A6-D83A-4120-B58C-902A70C3EFF7}" dt="2022-05-21T13:09:14.407" v="161" actId="20577"/>
          <ac:spMkLst>
            <pc:docMk/>
            <pc:sldMk cId="2693249758" sldId="288"/>
            <ac:spMk id="6" creationId="{9DC233EB-3A42-9437-8342-55748EAA7D56}"/>
          </ac:spMkLst>
        </pc:spChg>
        <pc:spChg chg="add del">
          <ac:chgData name="Lori Birrell" userId="CuszHtBMYa3MHcMiV/xYuxWCIeXj82cx5VC4KVmGvGY=" providerId="None" clId="Web-{344089A6-D83A-4120-B58C-902A70C3EFF7}" dt="2022-05-21T13:09:24.126" v="166"/>
          <ac:spMkLst>
            <pc:docMk/>
            <pc:sldMk cId="2693249758" sldId="288"/>
            <ac:spMk id="7" creationId="{1D8A8F21-4937-AFAC-1E65-09E1E21BBB1C}"/>
          </ac:spMkLst>
        </pc:spChg>
        <pc:spChg chg="add del">
          <ac:chgData name="Lori Birrell" userId="CuszHtBMYa3MHcMiV/xYuxWCIeXj82cx5VC4KVmGvGY=" providerId="None" clId="Web-{344089A6-D83A-4120-B58C-902A70C3EFF7}" dt="2022-05-21T13:09:19.454" v="164"/>
          <ac:spMkLst>
            <pc:docMk/>
            <pc:sldMk cId="2693249758" sldId="288"/>
            <ac:spMk id="8" creationId="{41B274E2-D43A-E204-ECCC-72DA316C1B81}"/>
          </ac:spMkLst>
        </pc:spChg>
        <pc:spChg chg="add del">
          <ac:chgData name="Lori Birrell" userId="CuszHtBMYa3MHcMiV/xYuxWCIeXj82cx5VC4KVmGvGY=" providerId="None" clId="Web-{344089A6-D83A-4120-B58C-902A70C3EFF7}" dt="2022-05-21T13:09:22.360" v="165"/>
          <ac:spMkLst>
            <pc:docMk/>
            <pc:sldMk cId="2693249758" sldId="288"/>
            <ac:spMk id="9" creationId="{0BDD286C-FD0C-4294-C884-9D82307D2740}"/>
          </ac:spMkLst>
        </pc:spChg>
        <pc:spChg chg="add del">
          <ac:chgData name="Lori Birrell" userId="CuszHtBMYa3MHcMiV/xYuxWCIeXj82cx5VC4KVmGvGY=" providerId="None" clId="Web-{344089A6-D83A-4120-B58C-902A70C3EFF7}" dt="2022-05-21T13:09:35.219" v="172"/>
          <ac:spMkLst>
            <pc:docMk/>
            <pc:sldMk cId="2693249758" sldId="288"/>
            <ac:spMk id="10" creationId="{35FAF620-423E-5F6E-07D1-7974D7152DD7}"/>
          </ac:spMkLst>
        </pc:spChg>
        <pc:spChg chg="add del">
          <ac:chgData name="Lori Birrell" userId="CuszHtBMYa3MHcMiV/xYuxWCIeXj82cx5VC4KVmGvGY=" providerId="None" clId="Web-{344089A6-D83A-4120-B58C-902A70C3EFF7}" dt="2022-05-21T13:09:25.657" v="167"/>
          <ac:spMkLst>
            <pc:docMk/>
            <pc:sldMk cId="2693249758" sldId="288"/>
            <ac:spMk id="11" creationId="{A3699A61-5CEB-2CA9-F814-91146E04E14E}"/>
          </ac:spMkLst>
        </pc:spChg>
        <pc:spChg chg="add del">
          <ac:chgData name="Lori Birrell" userId="CuszHtBMYa3MHcMiV/xYuxWCIeXj82cx5VC4KVmGvGY=" providerId="None" clId="Web-{344089A6-D83A-4120-B58C-902A70C3EFF7}" dt="2022-05-21T13:09:27.985" v="168"/>
          <ac:spMkLst>
            <pc:docMk/>
            <pc:sldMk cId="2693249758" sldId="288"/>
            <ac:spMk id="12" creationId="{DA7E4EA4-B5F6-E18C-8632-DCBC3D711C62}"/>
          </ac:spMkLst>
        </pc:spChg>
        <pc:spChg chg="add del mod">
          <ac:chgData name="Lori Birrell" userId="CuszHtBMYa3MHcMiV/xYuxWCIeXj82cx5VC4KVmGvGY=" providerId="None" clId="Web-{344089A6-D83A-4120-B58C-902A70C3EFF7}" dt="2022-05-21T13:09:33.126" v="171"/>
          <ac:spMkLst>
            <pc:docMk/>
            <pc:sldMk cId="2693249758" sldId="288"/>
            <ac:spMk id="13" creationId="{FDD89305-A82B-4DC9-57C5-BD9DD2AB5C41}"/>
          </ac:spMkLst>
        </pc:spChg>
        <pc:spChg chg="add del">
          <ac:chgData name="Lori Birrell" userId="CuszHtBMYa3MHcMiV/xYuxWCIeXj82cx5VC4KVmGvGY=" providerId="None" clId="Web-{344089A6-D83A-4120-B58C-902A70C3EFF7}" dt="2022-05-21T13:09:30.001" v="169"/>
          <ac:spMkLst>
            <pc:docMk/>
            <pc:sldMk cId="2693249758" sldId="288"/>
            <ac:spMk id="14" creationId="{1C0300B7-938A-52A0-01CD-E2590C69D333}"/>
          </ac:spMkLst>
        </pc:spChg>
        <pc:spChg chg="add del mod">
          <ac:chgData name="Lori Birrell" userId="CuszHtBMYa3MHcMiV/xYuxWCIeXj82cx5VC4KVmGvGY=" providerId="None" clId="Web-{344089A6-D83A-4120-B58C-902A70C3EFF7}" dt="2022-05-21T13:13:48.846" v="184"/>
          <ac:spMkLst>
            <pc:docMk/>
            <pc:sldMk cId="2693249758" sldId="288"/>
            <ac:spMk id="17" creationId="{84EFD13C-8A81-107F-512B-8F02A8F58A89}"/>
          </ac:spMkLst>
        </pc:spChg>
        <pc:spChg chg="add mod">
          <ac:chgData name="Lori Birrell" userId="CuszHtBMYa3MHcMiV/xYuxWCIeXj82cx5VC4KVmGvGY=" providerId="None" clId="Web-{344089A6-D83A-4120-B58C-902A70C3EFF7}" dt="2022-05-21T13:13:46.252" v="182" actId="20577"/>
          <ac:spMkLst>
            <pc:docMk/>
            <pc:sldMk cId="2693249758" sldId="288"/>
            <ac:spMk id="18" creationId="{55EA1ADD-C1A5-2863-AD0E-C9E4DCCDE801}"/>
          </ac:spMkLst>
        </pc:spChg>
        <pc:picChg chg="add mod ord">
          <ac:chgData name="Lori Birrell" userId="CuszHtBMYa3MHcMiV/xYuxWCIeXj82cx5VC4KVmGvGY=" providerId="None" clId="Web-{344089A6-D83A-4120-B58C-902A70C3EFF7}" dt="2022-05-21T13:08:32.532" v="157" actId="1076"/>
          <ac:picMkLst>
            <pc:docMk/>
            <pc:sldMk cId="2693249758" sldId="288"/>
            <ac:picMk id="15" creationId="{A61B9C0F-B519-F9DD-D549-6352FD84FE6C}"/>
          </ac:picMkLst>
        </pc:picChg>
        <pc:picChg chg="add mod">
          <ac:chgData name="Lori Birrell" userId="CuszHtBMYa3MHcMiV/xYuxWCIeXj82cx5VC4KVmGvGY=" providerId="None" clId="Web-{344089A6-D83A-4120-B58C-902A70C3EFF7}" dt="2022-05-21T13:13:18.658" v="176" actId="1076"/>
          <ac:picMkLst>
            <pc:docMk/>
            <pc:sldMk cId="2693249758" sldId="288"/>
            <ac:picMk id="16" creationId="{17905864-FE5D-9F13-9F12-3BC206B5430F}"/>
          </ac:picMkLst>
        </pc:picChg>
      </pc:sldChg>
      <pc:sldChg chg="delSp modSp new">
        <pc:chgData name="Lori Birrell" userId="CuszHtBMYa3MHcMiV/xYuxWCIeXj82cx5VC4KVmGvGY=" providerId="None" clId="Web-{344089A6-D83A-4120-B58C-902A70C3EFF7}" dt="2022-05-21T13:25:24.427" v="192"/>
        <pc:sldMkLst>
          <pc:docMk/>
          <pc:sldMk cId="37159324" sldId="289"/>
        </pc:sldMkLst>
        <pc:spChg chg="del mod">
          <ac:chgData name="Lori Birrell" userId="CuszHtBMYa3MHcMiV/xYuxWCIeXj82cx5VC4KVmGvGY=" providerId="None" clId="Web-{344089A6-D83A-4120-B58C-902A70C3EFF7}" dt="2022-05-21T13:25:24.427" v="192"/>
          <ac:spMkLst>
            <pc:docMk/>
            <pc:sldMk cId="37159324" sldId="289"/>
            <ac:spMk id="2" creationId="{48FFCFBF-268E-0E70-4EE0-4993C2CC52D9}"/>
          </ac:spMkLst>
        </pc:spChg>
        <pc:spChg chg="mod">
          <ac:chgData name="Lori Birrell" userId="CuszHtBMYa3MHcMiV/xYuxWCIeXj82cx5VC4KVmGvGY=" providerId="None" clId="Web-{344089A6-D83A-4120-B58C-902A70C3EFF7}" dt="2022-05-21T13:25:16.427" v="190" actId="20577"/>
          <ac:spMkLst>
            <pc:docMk/>
            <pc:sldMk cId="37159324" sldId="289"/>
            <ac:spMk id="3" creationId="{04EBE8B2-76F1-C502-AFBA-15F2525D8191}"/>
          </ac:spMkLst>
        </pc:spChg>
      </pc:sldChg>
      <pc:sldChg chg="delSp modSp new">
        <pc:chgData name="Lori Birrell" userId="CuszHtBMYa3MHcMiV/xYuxWCIeXj82cx5VC4KVmGvGY=" providerId="None" clId="Web-{344089A6-D83A-4120-B58C-902A70C3EFF7}" dt="2022-05-21T13:27:52.506" v="200"/>
        <pc:sldMkLst>
          <pc:docMk/>
          <pc:sldMk cId="3495498271" sldId="290"/>
        </pc:sldMkLst>
        <pc:spChg chg="del">
          <ac:chgData name="Lori Birrell" userId="CuszHtBMYa3MHcMiV/xYuxWCIeXj82cx5VC4KVmGvGY=" providerId="None" clId="Web-{344089A6-D83A-4120-B58C-902A70C3EFF7}" dt="2022-05-21T13:27:52.506" v="200"/>
          <ac:spMkLst>
            <pc:docMk/>
            <pc:sldMk cId="3495498271" sldId="290"/>
            <ac:spMk id="2" creationId="{73E1C3C9-6FD6-AAA8-D78F-C93DCEF0B6A0}"/>
          </ac:spMkLst>
        </pc:spChg>
        <pc:spChg chg="mod">
          <ac:chgData name="Lori Birrell" userId="CuszHtBMYa3MHcMiV/xYuxWCIeXj82cx5VC4KVmGvGY=" providerId="None" clId="Web-{344089A6-D83A-4120-B58C-902A70C3EFF7}" dt="2022-05-21T13:27:48.397" v="199" actId="20577"/>
          <ac:spMkLst>
            <pc:docMk/>
            <pc:sldMk cId="3495498271" sldId="290"/>
            <ac:spMk id="3" creationId="{59FE6D8B-5244-ACE4-9675-8F039B4AA4DB}"/>
          </ac:spMkLst>
        </pc:spChg>
      </pc:sldChg>
      <pc:sldChg chg="delSp modSp new">
        <pc:chgData name="Lori Birrell" userId="CuszHtBMYa3MHcMiV/xYuxWCIeXj82cx5VC4KVmGvGY=" providerId="None" clId="Web-{344089A6-D83A-4120-B58C-902A70C3EFF7}" dt="2022-05-21T13:31:33.117" v="210"/>
        <pc:sldMkLst>
          <pc:docMk/>
          <pc:sldMk cId="1906400120" sldId="291"/>
        </pc:sldMkLst>
        <pc:spChg chg="del">
          <ac:chgData name="Lori Birrell" userId="CuszHtBMYa3MHcMiV/xYuxWCIeXj82cx5VC4KVmGvGY=" providerId="None" clId="Web-{344089A6-D83A-4120-B58C-902A70C3EFF7}" dt="2022-05-21T13:31:33.117" v="210"/>
          <ac:spMkLst>
            <pc:docMk/>
            <pc:sldMk cId="1906400120" sldId="291"/>
            <ac:spMk id="2" creationId="{D160D6B6-D981-C69F-303B-B4343912DDD8}"/>
          </ac:spMkLst>
        </pc:spChg>
        <pc:spChg chg="mod">
          <ac:chgData name="Lori Birrell" userId="CuszHtBMYa3MHcMiV/xYuxWCIeXj82cx5VC4KVmGvGY=" providerId="None" clId="Web-{344089A6-D83A-4120-B58C-902A70C3EFF7}" dt="2022-05-21T13:31:29.101" v="209" actId="20577"/>
          <ac:spMkLst>
            <pc:docMk/>
            <pc:sldMk cId="1906400120" sldId="291"/>
            <ac:spMk id="3" creationId="{F8E05AF2-FD69-0C60-81FB-5A6962B19A9B}"/>
          </ac:spMkLst>
        </pc:spChg>
      </pc:sldChg>
      <pc:sldChg chg="modSp new addCm">
        <pc:chgData name="Lori Birrell" userId="CuszHtBMYa3MHcMiV/xYuxWCIeXj82cx5VC4KVmGvGY=" providerId="None" clId="Web-{344089A6-D83A-4120-B58C-902A70C3EFF7}" dt="2022-05-21T13:31:57.101" v="218" actId="20577"/>
        <pc:sldMkLst>
          <pc:docMk/>
          <pc:sldMk cId="2360582037" sldId="292"/>
        </pc:sldMkLst>
        <pc:spChg chg="mod">
          <ac:chgData name="Lori Birrell" userId="CuszHtBMYa3MHcMiV/xYuxWCIeXj82cx5VC4KVmGvGY=" providerId="None" clId="Web-{344089A6-D83A-4120-B58C-902A70C3EFF7}" dt="2022-05-21T13:31:57.101" v="218" actId="20577"/>
          <ac:spMkLst>
            <pc:docMk/>
            <pc:sldMk cId="2360582037" sldId="292"/>
            <ac:spMk id="2" creationId="{9A04B9C5-D94E-D23D-2722-22A315C78A1C}"/>
          </ac:spMkLst>
        </pc:spChg>
      </pc:sldChg>
    </pc:docChg>
  </pc:docChgLst>
  <pc:docChgLst>
    <pc:chgData name="Amy Allen" clId="Web-{95FCC9EF-0B12-4678-B448-77DAB908406D}"/>
    <pc:docChg chg="modSld">
      <pc:chgData name="Amy Allen" userId="" providerId="" clId="Web-{95FCC9EF-0B12-4678-B448-77DAB908406D}" dt="2022-05-23T17:32:16.891" v="187" actId="20577"/>
      <pc:docMkLst>
        <pc:docMk/>
      </pc:docMkLst>
      <pc:sldChg chg="addSp delSp modSp">
        <pc:chgData name="Amy Allen" userId="" providerId="" clId="Web-{95FCC9EF-0B12-4678-B448-77DAB908406D}" dt="2022-05-23T17:29:13.777" v="172" actId="20577"/>
        <pc:sldMkLst>
          <pc:docMk/>
          <pc:sldMk cId="1132229281" sldId="261"/>
        </pc:sldMkLst>
        <pc:spChg chg="add del mod">
          <ac:chgData name="Amy Allen" userId="" providerId="" clId="Web-{95FCC9EF-0B12-4678-B448-77DAB908406D}" dt="2022-05-23T16:59:20.951" v="70"/>
          <ac:spMkLst>
            <pc:docMk/>
            <pc:sldMk cId="1132229281" sldId="261"/>
            <ac:spMk id="6" creationId="{7574A366-772A-13B5-D9B9-CC3C08FCD085}"/>
          </ac:spMkLst>
        </pc:spChg>
        <pc:spChg chg="add mod">
          <ac:chgData name="Amy Allen" userId="" providerId="" clId="Web-{95FCC9EF-0B12-4678-B448-77DAB908406D}" dt="2022-05-23T17:29:13.777" v="172" actId="20577"/>
          <ac:spMkLst>
            <pc:docMk/>
            <pc:sldMk cId="1132229281" sldId="261"/>
            <ac:spMk id="8" creationId="{FDAEAFAC-559E-4231-688F-47D785604CAB}"/>
          </ac:spMkLst>
        </pc:spChg>
        <pc:spChg chg="add mod">
          <ac:chgData name="Amy Allen" userId="" providerId="" clId="Web-{95FCC9EF-0B12-4678-B448-77DAB908406D}" dt="2022-05-23T17:03:50.614" v="114" actId="20577"/>
          <ac:spMkLst>
            <pc:docMk/>
            <pc:sldMk cId="1132229281" sldId="261"/>
            <ac:spMk id="9" creationId="{CED380E7-EBCE-5E21-A441-E761D0405B78}"/>
          </ac:spMkLst>
        </pc:spChg>
        <pc:spChg chg="add del mod">
          <ac:chgData name="Amy Allen" userId="" providerId="" clId="Web-{95FCC9EF-0B12-4678-B448-77DAB908406D}" dt="2022-05-23T17:27:47.416" v="151"/>
          <ac:spMkLst>
            <pc:docMk/>
            <pc:sldMk cId="1132229281" sldId="261"/>
            <ac:spMk id="11" creationId="{1F966217-DE86-205A-4479-C6F4EBFDD622}"/>
          </ac:spMkLst>
        </pc:spChg>
        <pc:picChg chg="del">
          <ac:chgData name="Amy Allen" userId="" providerId="" clId="Web-{95FCC9EF-0B12-4678-B448-77DAB908406D}" dt="2022-05-23T16:59:16.998" v="69"/>
          <ac:picMkLst>
            <pc:docMk/>
            <pc:sldMk cId="1132229281" sldId="261"/>
            <ac:picMk id="4" creationId="{24C16EBC-EDF0-754C-B4A9-233599FD1C20}"/>
          </ac:picMkLst>
        </pc:picChg>
        <pc:picChg chg="mod">
          <ac:chgData name="Amy Allen" userId="" providerId="" clId="Web-{95FCC9EF-0B12-4678-B448-77DAB908406D}" dt="2022-05-23T16:59:46.108" v="74" actId="1076"/>
          <ac:picMkLst>
            <pc:docMk/>
            <pc:sldMk cId="1132229281" sldId="261"/>
            <ac:picMk id="5" creationId="{1172904D-1B18-C6C8-EA1B-22DEAD586049}"/>
          </ac:picMkLst>
        </pc:picChg>
        <pc:picChg chg="add del mod ord">
          <ac:chgData name="Amy Allen" userId="" providerId="" clId="Web-{95FCC9EF-0B12-4678-B448-77DAB908406D}" dt="2022-05-23T17:27:15.931" v="150"/>
          <ac:picMkLst>
            <pc:docMk/>
            <pc:sldMk cId="1132229281" sldId="261"/>
            <ac:picMk id="7" creationId="{3D4D923A-A3CC-865C-3C2C-D452D4335525}"/>
          </ac:picMkLst>
        </pc:picChg>
        <pc:picChg chg="add mod">
          <ac:chgData name="Amy Allen" userId="" providerId="" clId="Web-{95FCC9EF-0B12-4678-B448-77DAB908406D}" dt="2022-05-23T17:28:09.448" v="156" actId="14100"/>
          <ac:picMkLst>
            <pc:docMk/>
            <pc:sldMk cId="1132229281" sldId="261"/>
            <ac:picMk id="12" creationId="{71B0E95F-671B-1933-808B-C21E3E176F60}"/>
          </ac:picMkLst>
        </pc:picChg>
      </pc:sldChg>
      <pc:sldChg chg="modSp">
        <pc:chgData name="Amy Allen" userId="" providerId="" clId="Web-{95FCC9EF-0B12-4678-B448-77DAB908406D}" dt="2022-05-23T16:56:27.337" v="68" actId="1076"/>
        <pc:sldMkLst>
          <pc:docMk/>
          <pc:sldMk cId="2542675702" sldId="274"/>
        </pc:sldMkLst>
        <pc:spChg chg="mod">
          <ac:chgData name="Amy Allen" userId="" providerId="" clId="Web-{95FCC9EF-0B12-4678-B448-77DAB908406D}" dt="2022-05-23T16:56:27.337" v="68" actId="1076"/>
          <ac:spMkLst>
            <pc:docMk/>
            <pc:sldMk cId="2542675702" sldId="274"/>
            <ac:spMk id="5" creationId="{05FD4E76-C4D5-EF5E-D89E-26265F55E30B}"/>
          </ac:spMkLst>
        </pc:spChg>
      </pc:sldChg>
      <pc:sldChg chg="addSp delSp modSp">
        <pc:chgData name="Amy Allen" userId="" providerId="" clId="Web-{95FCC9EF-0B12-4678-B448-77DAB908406D}" dt="2022-05-23T17:32:16.891" v="187" actId="20577"/>
        <pc:sldMkLst>
          <pc:docMk/>
          <pc:sldMk cId="2092210405" sldId="280"/>
        </pc:sldMkLst>
        <pc:spChg chg="add mod">
          <ac:chgData name="Amy Allen" userId="" providerId="" clId="Web-{95FCC9EF-0B12-4678-B448-77DAB908406D}" dt="2022-05-23T17:32:16.891" v="187" actId="20577"/>
          <ac:spMkLst>
            <pc:docMk/>
            <pc:sldMk cId="2092210405" sldId="280"/>
            <ac:spMk id="3" creationId="{A912D305-99AC-AD6D-1BAD-39B8E98C0FEC}"/>
          </ac:spMkLst>
        </pc:spChg>
        <pc:picChg chg="add del mod">
          <ac:chgData name="Amy Allen" userId="" providerId="" clId="Web-{95FCC9EF-0B12-4678-B448-77DAB908406D}" dt="2022-05-23T17:31:06.733" v="173"/>
          <ac:picMkLst>
            <pc:docMk/>
            <pc:sldMk cId="2092210405" sldId="280"/>
            <ac:picMk id="4" creationId="{D45B6CAE-F709-A4D9-35CF-F20DEC3ED786}"/>
          </ac:picMkLst>
        </pc:picChg>
        <pc:picChg chg="add mod">
          <ac:chgData name="Amy Allen" userId="" providerId="" clId="Web-{95FCC9EF-0B12-4678-B448-77DAB908406D}" dt="2022-05-23T17:31:27.718" v="176" actId="1076"/>
          <ac:picMkLst>
            <pc:docMk/>
            <pc:sldMk cId="2092210405" sldId="280"/>
            <ac:picMk id="7" creationId="{6C2C3825-BD95-4CF8-7F21-46E0DE73325E}"/>
          </ac:picMkLst>
        </pc:picChg>
        <pc:picChg chg="del">
          <ac:chgData name="Amy Allen" userId="" providerId="" clId="Web-{95FCC9EF-0B12-4678-B448-77DAB908406D}" dt="2022-05-23T17:20:14.811" v="115"/>
          <ac:picMkLst>
            <pc:docMk/>
            <pc:sldMk cId="2092210405" sldId="280"/>
            <ac:picMk id="9" creationId="{A9F99CB4-DFE9-AB8B-861E-80352E15FCC4}"/>
          </ac:picMkLst>
        </pc:picChg>
      </pc:sldChg>
      <pc:sldChg chg="modSp">
        <pc:chgData name="Amy Allen" userId="" providerId="" clId="Web-{95FCC9EF-0B12-4678-B448-77DAB908406D}" dt="2022-05-23T16:55:31.899" v="66" actId="20577"/>
        <pc:sldMkLst>
          <pc:docMk/>
          <pc:sldMk cId="2596668274" sldId="285"/>
        </pc:sldMkLst>
        <pc:spChg chg="mod">
          <ac:chgData name="Amy Allen" userId="" providerId="" clId="Web-{95FCC9EF-0B12-4678-B448-77DAB908406D}" dt="2022-05-23T16:55:31.899" v="66" actId="20577"/>
          <ac:spMkLst>
            <pc:docMk/>
            <pc:sldMk cId="2596668274" sldId="285"/>
            <ac:spMk id="3" creationId="{E5DE37BB-3CA6-7CEF-5098-5280C1C5E87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FB6243-DE44-48A2-87A3-7588F295BD04}" type="doc">
      <dgm:prSet loTypeId="urn:microsoft.com/office/officeart/2005/8/layout/hProcess6" loCatId="process" qsTypeId="urn:microsoft.com/office/officeart/2005/8/quickstyle/simple1" qsCatId="simple" csTypeId="urn:microsoft.com/office/officeart/2005/8/colors/accent1_2" csCatId="accent1" phldr="1"/>
      <dgm:spPr/>
      <dgm:t>
        <a:bodyPr/>
        <a:lstStyle/>
        <a:p>
          <a:endParaRPr lang="en-US"/>
        </a:p>
      </dgm:t>
    </dgm:pt>
    <dgm:pt modelId="{7C3B9301-C309-4E34-AB68-48EDF23761C8}">
      <dgm:prSet phldrT="[Text]" phldr="0"/>
      <dgm:spPr/>
      <dgm:t>
        <a:bodyPr/>
        <a:lstStyle/>
        <a:p>
          <a:pPr rtl="0"/>
          <a:r>
            <a:rPr lang="en-US" dirty="0">
              <a:latin typeface="Calibri Light" panose="020F0302020204030204"/>
            </a:rPr>
            <a:t>1</a:t>
          </a:r>
          <a:endParaRPr lang="en-US" dirty="0"/>
        </a:p>
      </dgm:t>
    </dgm:pt>
    <dgm:pt modelId="{AF387C05-A54C-4D04-9D46-567AD9528610}" type="parTrans" cxnId="{D54A968E-821F-425A-A9AB-5AB72DD50016}">
      <dgm:prSet/>
      <dgm:spPr/>
      <dgm:t>
        <a:bodyPr/>
        <a:lstStyle/>
        <a:p>
          <a:endParaRPr lang="en-US"/>
        </a:p>
      </dgm:t>
    </dgm:pt>
    <dgm:pt modelId="{7123616E-2E81-4E38-B6A8-97510A9DC9A5}" type="sibTrans" cxnId="{D54A968E-821F-425A-A9AB-5AB72DD50016}">
      <dgm:prSet/>
      <dgm:spPr/>
      <dgm:t>
        <a:bodyPr/>
        <a:lstStyle/>
        <a:p>
          <a:endParaRPr lang="en-US"/>
        </a:p>
      </dgm:t>
    </dgm:pt>
    <dgm:pt modelId="{DB2F7DC3-62F9-4196-8246-025C3ED82570}">
      <dgm:prSet phldrT="[Text]" phldr="0"/>
      <dgm:spPr/>
      <dgm:t>
        <a:bodyPr/>
        <a:lstStyle/>
        <a:p>
          <a:pPr rtl="0"/>
          <a:r>
            <a:rPr lang="en-US" dirty="0">
              <a:latin typeface="Calibri Light" panose="020F0302020204030204"/>
            </a:rPr>
            <a:t>June 2020</a:t>
          </a:r>
          <a:endParaRPr lang="en-US" dirty="0"/>
        </a:p>
      </dgm:t>
    </dgm:pt>
    <dgm:pt modelId="{D0D3A38E-E352-41A8-8833-6FBF01E6AF81}" type="parTrans" cxnId="{C6EE413C-5AB9-44B5-B423-849E5EE4D591}">
      <dgm:prSet/>
      <dgm:spPr/>
      <dgm:t>
        <a:bodyPr/>
        <a:lstStyle/>
        <a:p>
          <a:endParaRPr lang="en-US"/>
        </a:p>
      </dgm:t>
    </dgm:pt>
    <dgm:pt modelId="{B54EAF66-27CB-4E30-B562-715A6BEBA300}" type="sibTrans" cxnId="{C6EE413C-5AB9-44B5-B423-849E5EE4D591}">
      <dgm:prSet/>
      <dgm:spPr/>
      <dgm:t>
        <a:bodyPr/>
        <a:lstStyle/>
        <a:p>
          <a:endParaRPr lang="en-US"/>
        </a:p>
      </dgm:t>
    </dgm:pt>
    <dgm:pt modelId="{3B237E12-6982-4CD4-8BD8-ABD319C320A5}">
      <dgm:prSet phldrT="[Text]" phldr="0"/>
      <dgm:spPr/>
      <dgm:t>
        <a:bodyPr/>
        <a:lstStyle/>
        <a:p>
          <a:r>
            <a:rPr lang="en-US" dirty="0">
              <a:latin typeface="Calibri Light" panose="020F0302020204030204"/>
            </a:rPr>
            <a:t>2</a:t>
          </a:r>
          <a:endParaRPr lang="en-US" dirty="0"/>
        </a:p>
      </dgm:t>
    </dgm:pt>
    <dgm:pt modelId="{F142AE99-E893-4C75-B5A7-FA2A3A1E3D4A}" type="parTrans" cxnId="{F7ECA47D-C61C-49FE-9163-A5366286DE91}">
      <dgm:prSet/>
      <dgm:spPr/>
      <dgm:t>
        <a:bodyPr/>
        <a:lstStyle/>
        <a:p>
          <a:endParaRPr lang="en-US"/>
        </a:p>
      </dgm:t>
    </dgm:pt>
    <dgm:pt modelId="{5AB6149B-6A56-4359-9E19-92E00C903BB2}" type="sibTrans" cxnId="{F7ECA47D-C61C-49FE-9163-A5366286DE91}">
      <dgm:prSet/>
      <dgm:spPr/>
      <dgm:t>
        <a:bodyPr/>
        <a:lstStyle/>
        <a:p>
          <a:endParaRPr lang="en-US"/>
        </a:p>
      </dgm:t>
    </dgm:pt>
    <dgm:pt modelId="{C7243803-FFE2-4338-A6E0-BE18089DE72F}">
      <dgm:prSet phldrT="[Text]" phldr="0"/>
      <dgm:spPr/>
      <dgm:t>
        <a:bodyPr/>
        <a:lstStyle/>
        <a:p>
          <a:pPr rtl="0"/>
          <a:r>
            <a:rPr lang="en-US" dirty="0">
              <a:latin typeface="Calibri Light" panose="020F0302020204030204"/>
            </a:rPr>
            <a:t>October 2020</a:t>
          </a:r>
          <a:endParaRPr lang="en-US" dirty="0"/>
        </a:p>
      </dgm:t>
    </dgm:pt>
    <dgm:pt modelId="{4B318A21-186F-44C3-8088-0F88ACB0B612}" type="parTrans" cxnId="{7BB66DE3-75BA-4423-BA6A-8A628A308B30}">
      <dgm:prSet/>
      <dgm:spPr/>
      <dgm:t>
        <a:bodyPr/>
        <a:lstStyle/>
        <a:p>
          <a:endParaRPr lang="en-US"/>
        </a:p>
      </dgm:t>
    </dgm:pt>
    <dgm:pt modelId="{C6D31862-00A6-49A5-96D1-1327E2032A71}" type="sibTrans" cxnId="{7BB66DE3-75BA-4423-BA6A-8A628A308B30}">
      <dgm:prSet/>
      <dgm:spPr/>
      <dgm:t>
        <a:bodyPr/>
        <a:lstStyle/>
        <a:p>
          <a:endParaRPr lang="en-US"/>
        </a:p>
      </dgm:t>
    </dgm:pt>
    <dgm:pt modelId="{9AFF5D15-CFD9-4FDD-8A0A-B8535F57D598}">
      <dgm:prSet phldrT="[Text]" phldr="0"/>
      <dgm:spPr/>
      <dgm:t>
        <a:bodyPr/>
        <a:lstStyle/>
        <a:p>
          <a:r>
            <a:rPr lang="en-US" dirty="0">
              <a:latin typeface="Calibri Light" panose="020F0302020204030204"/>
            </a:rPr>
            <a:t>3</a:t>
          </a:r>
          <a:endParaRPr lang="en-US" dirty="0"/>
        </a:p>
      </dgm:t>
    </dgm:pt>
    <dgm:pt modelId="{C2B1D75A-9239-4EC8-A68C-1A925E349BA5}" type="parTrans" cxnId="{BB439CBA-6DE0-4D40-A59F-B8AF681D5901}">
      <dgm:prSet/>
      <dgm:spPr/>
      <dgm:t>
        <a:bodyPr/>
        <a:lstStyle/>
        <a:p>
          <a:endParaRPr lang="en-US"/>
        </a:p>
      </dgm:t>
    </dgm:pt>
    <dgm:pt modelId="{3F36C1B9-D7EF-4098-9D70-136248CB8DA9}" type="sibTrans" cxnId="{BB439CBA-6DE0-4D40-A59F-B8AF681D5901}">
      <dgm:prSet/>
      <dgm:spPr/>
      <dgm:t>
        <a:bodyPr/>
        <a:lstStyle/>
        <a:p>
          <a:endParaRPr lang="en-US"/>
        </a:p>
      </dgm:t>
    </dgm:pt>
    <dgm:pt modelId="{DD53971A-FD91-44FD-84B4-A838260DD9EA}">
      <dgm:prSet phldrT="[Text]" phldr="0"/>
      <dgm:spPr/>
      <dgm:t>
        <a:bodyPr/>
        <a:lstStyle/>
        <a:p>
          <a:pPr rtl="0"/>
          <a:r>
            <a:rPr lang="en-US" dirty="0">
              <a:latin typeface="Calibri Light" panose="020F0302020204030204"/>
            </a:rPr>
            <a:t>February 2021</a:t>
          </a:r>
          <a:endParaRPr lang="en-US" dirty="0"/>
        </a:p>
      </dgm:t>
    </dgm:pt>
    <dgm:pt modelId="{D333F306-B86F-4E91-8EE4-7669187878E2}" type="parTrans" cxnId="{B312A194-05B5-4D29-9CB6-9FC842458C10}">
      <dgm:prSet/>
      <dgm:spPr/>
      <dgm:t>
        <a:bodyPr/>
        <a:lstStyle/>
        <a:p>
          <a:endParaRPr lang="en-US"/>
        </a:p>
      </dgm:t>
    </dgm:pt>
    <dgm:pt modelId="{C875244F-70D0-4842-929F-17F033E9F82D}" type="sibTrans" cxnId="{B312A194-05B5-4D29-9CB6-9FC842458C10}">
      <dgm:prSet/>
      <dgm:spPr/>
      <dgm:t>
        <a:bodyPr/>
        <a:lstStyle/>
        <a:p>
          <a:endParaRPr lang="en-US"/>
        </a:p>
      </dgm:t>
    </dgm:pt>
    <dgm:pt modelId="{75B8E158-A846-46FE-8062-BC72E96C7A62}">
      <dgm:prSet phldrT="[Text]" phldr="0"/>
      <dgm:spPr/>
      <dgm:t>
        <a:bodyPr/>
        <a:lstStyle/>
        <a:p>
          <a:r>
            <a:rPr lang="en-US" dirty="0">
              <a:latin typeface="Calibri Light" panose="020F0302020204030204"/>
            </a:rPr>
            <a:t>4</a:t>
          </a:r>
          <a:endParaRPr lang="en-US" dirty="0"/>
        </a:p>
      </dgm:t>
    </dgm:pt>
    <dgm:pt modelId="{46070398-1440-4DA2-B0A2-04117A3C1DA8}" type="parTrans" cxnId="{8B6D0115-E380-446D-B4CD-8C9BBB666008}">
      <dgm:prSet/>
      <dgm:spPr/>
      <dgm:t>
        <a:bodyPr/>
        <a:lstStyle/>
        <a:p>
          <a:endParaRPr lang="en-US"/>
        </a:p>
      </dgm:t>
    </dgm:pt>
    <dgm:pt modelId="{C226E919-77E0-4775-BB28-2102F6AF81AC}" type="sibTrans" cxnId="{8B6D0115-E380-446D-B4CD-8C9BBB666008}">
      <dgm:prSet/>
      <dgm:spPr/>
      <dgm:t>
        <a:bodyPr/>
        <a:lstStyle/>
        <a:p>
          <a:endParaRPr lang="en-US"/>
        </a:p>
      </dgm:t>
    </dgm:pt>
    <dgm:pt modelId="{C2F0F25D-879E-4190-953C-393EE58E8AE2}">
      <dgm:prSet phldr="0"/>
      <dgm:spPr/>
      <dgm:t>
        <a:bodyPr/>
        <a:lstStyle/>
        <a:p>
          <a:pPr rtl="0"/>
          <a:r>
            <a:rPr lang="en-US" dirty="0">
              <a:latin typeface="Calibri Light" panose="020F0302020204030204"/>
            </a:rPr>
            <a:t>June 2021</a:t>
          </a:r>
        </a:p>
      </dgm:t>
    </dgm:pt>
    <dgm:pt modelId="{27D05506-F255-4C6B-8248-8E294BA616B7}" type="parTrans" cxnId="{C54AA6E6-EEB6-4241-8C0C-F9BBE7B11921}">
      <dgm:prSet/>
      <dgm:spPr/>
    </dgm:pt>
    <dgm:pt modelId="{AF877972-5D87-49DB-B44C-0FE377491EC8}" type="sibTrans" cxnId="{C54AA6E6-EEB6-4241-8C0C-F9BBE7B11921}">
      <dgm:prSet/>
      <dgm:spPr/>
    </dgm:pt>
    <dgm:pt modelId="{5F4A92B1-44A5-428F-AC87-4C3E13F59D25}" type="pres">
      <dgm:prSet presAssocID="{9CFB6243-DE44-48A2-87A3-7588F295BD04}" presName="theList" presStyleCnt="0">
        <dgm:presLayoutVars>
          <dgm:dir/>
          <dgm:animLvl val="lvl"/>
          <dgm:resizeHandles val="exact"/>
        </dgm:presLayoutVars>
      </dgm:prSet>
      <dgm:spPr/>
    </dgm:pt>
    <dgm:pt modelId="{B610AA4C-8870-4FE5-8270-BD9A79A36C66}" type="pres">
      <dgm:prSet presAssocID="{7C3B9301-C309-4E34-AB68-48EDF23761C8}" presName="compNode" presStyleCnt="0"/>
      <dgm:spPr/>
    </dgm:pt>
    <dgm:pt modelId="{549450AE-BEC7-4E4B-956E-8B3AB35CF1E8}" type="pres">
      <dgm:prSet presAssocID="{7C3B9301-C309-4E34-AB68-48EDF23761C8}" presName="noGeometry" presStyleCnt="0"/>
      <dgm:spPr/>
    </dgm:pt>
    <dgm:pt modelId="{4A97BF26-F256-4B50-AD17-6EB591FD4859}" type="pres">
      <dgm:prSet presAssocID="{7C3B9301-C309-4E34-AB68-48EDF23761C8}" presName="childTextVisible" presStyleLbl="bgAccFollowNode1" presStyleIdx="0" presStyleCnt="4">
        <dgm:presLayoutVars>
          <dgm:bulletEnabled val="1"/>
        </dgm:presLayoutVars>
      </dgm:prSet>
      <dgm:spPr/>
    </dgm:pt>
    <dgm:pt modelId="{2BE39169-A5B6-49CA-8CDE-E2D9ECEE3036}" type="pres">
      <dgm:prSet presAssocID="{7C3B9301-C309-4E34-AB68-48EDF23761C8}" presName="childTextHidden" presStyleLbl="bgAccFollowNode1" presStyleIdx="0" presStyleCnt="4"/>
      <dgm:spPr/>
    </dgm:pt>
    <dgm:pt modelId="{34BC416C-B483-4B8E-9B15-5649C87BB906}" type="pres">
      <dgm:prSet presAssocID="{7C3B9301-C309-4E34-AB68-48EDF23761C8}" presName="parentText" presStyleLbl="node1" presStyleIdx="0" presStyleCnt="4">
        <dgm:presLayoutVars>
          <dgm:chMax val="1"/>
          <dgm:bulletEnabled val="1"/>
        </dgm:presLayoutVars>
      </dgm:prSet>
      <dgm:spPr/>
    </dgm:pt>
    <dgm:pt modelId="{D2060AA0-26EC-479B-AC0B-CCEB25D6EC03}" type="pres">
      <dgm:prSet presAssocID="{7C3B9301-C309-4E34-AB68-48EDF23761C8}" presName="aSpace" presStyleCnt="0"/>
      <dgm:spPr/>
    </dgm:pt>
    <dgm:pt modelId="{F1ECF6C1-6B27-4651-8A0C-36EEBA97242F}" type="pres">
      <dgm:prSet presAssocID="{3B237E12-6982-4CD4-8BD8-ABD319C320A5}" presName="compNode" presStyleCnt="0"/>
      <dgm:spPr/>
    </dgm:pt>
    <dgm:pt modelId="{26B473D3-64FB-477C-A77A-D3C5AD033E73}" type="pres">
      <dgm:prSet presAssocID="{3B237E12-6982-4CD4-8BD8-ABD319C320A5}" presName="noGeometry" presStyleCnt="0"/>
      <dgm:spPr/>
    </dgm:pt>
    <dgm:pt modelId="{5CAE5347-EDD9-4792-95E0-12E63BD91D27}" type="pres">
      <dgm:prSet presAssocID="{3B237E12-6982-4CD4-8BD8-ABD319C320A5}" presName="childTextVisible" presStyleLbl="bgAccFollowNode1" presStyleIdx="1" presStyleCnt="4">
        <dgm:presLayoutVars>
          <dgm:bulletEnabled val="1"/>
        </dgm:presLayoutVars>
      </dgm:prSet>
      <dgm:spPr/>
    </dgm:pt>
    <dgm:pt modelId="{EEDDE469-3F61-4F5C-842C-B74A5E524395}" type="pres">
      <dgm:prSet presAssocID="{3B237E12-6982-4CD4-8BD8-ABD319C320A5}" presName="childTextHidden" presStyleLbl="bgAccFollowNode1" presStyleIdx="1" presStyleCnt="4"/>
      <dgm:spPr/>
    </dgm:pt>
    <dgm:pt modelId="{EA0E43C1-14E2-45B9-A501-AFB2F8ADFCF4}" type="pres">
      <dgm:prSet presAssocID="{3B237E12-6982-4CD4-8BD8-ABD319C320A5}" presName="parentText" presStyleLbl="node1" presStyleIdx="1" presStyleCnt="4">
        <dgm:presLayoutVars>
          <dgm:chMax val="1"/>
          <dgm:bulletEnabled val="1"/>
        </dgm:presLayoutVars>
      </dgm:prSet>
      <dgm:spPr/>
    </dgm:pt>
    <dgm:pt modelId="{ECF81111-702D-45C6-8EC9-A960B49591FB}" type="pres">
      <dgm:prSet presAssocID="{3B237E12-6982-4CD4-8BD8-ABD319C320A5}" presName="aSpace" presStyleCnt="0"/>
      <dgm:spPr/>
    </dgm:pt>
    <dgm:pt modelId="{BED826B9-8EBE-4C2E-BD9D-1C9DA2A8DFE7}" type="pres">
      <dgm:prSet presAssocID="{9AFF5D15-CFD9-4FDD-8A0A-B8535F57D598}" presName="compNode" presStyleCnt="0"/>
      <dgm:spPr/>
    </dgm:pt>
    <dgm:pt modelId="{29D312D9-2540-4C15-915F-85604FF6AB81}" type="pres">
      <dgm:prSet presAssocID="{9AFF5D15-CFD9-4FDD-8A0A-B8535F57D598}" presName="noGeometry" presStyleCnt="0"/>
      <dgm:spPr/>
    </dgm:pt>
    <dgm:pt modelId="{D9EB3BAA-F2CA-41C1-9D57-4865D06CD281}" type="pres">
      <dgm:prSet presAssocID="{9AFF5D15-CFD9-4FDD-8A0A-B8535F57D598}" presName="childTextVisible" presStyleLbl="bgAccFollowNode1" presStyleIdx="2" presStyleCnt="4">
        <dgm:presLayoutVars>
          <dgm:bulletEnabled val="1"/>
        </dgm:presLayoutVars>
      </dgm:prSet>
      <dgm:spPr/>
    </dgm:pt>
    <dgm:pt modelId="{D1B0AC28-A121-42D9-8F88-BCFF7D7B4185}" type="pres">
      <dgm:prSet presAssocID="{9AFF5D15-CFD9-4FDD-8A0A-B8535F57D598}" presName="childTextHidden" presStyleLbl="bgAccFollowNode1" presStyleIdx="2" presStyleCnt="4"/>
      <dgm:spPr/>
    </dgm:pt>
    <dgm:pt modelId="{D0806BFC-DFCB-4671-894A-34366146956B}" type="pres">
      <dgm:prSet presAssocID="{9AFF5D15-CFD9-4FDD-8A0A-B8535F57D598}" presName="parentText" presStyleLbl="node1" presStyleIdx="2" presStyleCnt="4">
        <dgm:presLayoutVars>
          <dgm:chMax val="1"/>
          <dgm:bulletEnabled val="1"/>
        </dgm:presLayoutVars>
      </dgm:prSet>
      <dgm:spPr/>
    </dgm:pt>
    <dgm:pt modelId="{B7FBE374-B88F-4D85-A664-BF8C1B056345}" type="pres">
      <dgm:prSet presAssocID="{9AFF5D15-CFD9-4FDD-8A0A-B8535F57D598}" presName="aSpace" presStyleCnt="0"/>
      <dgm:spPr/>
    </dgm:pt>
    <dgm:pt modelId="{D3DE86C5-DC3E-4B3F-8ED3-BD868B5F35BD}" type="pres">
      <dgm:prSet presAssocID="{75B8E158-A846-46FE-8062-BC72E96C7A62}" presName="compNode" presStyleCnt="0"/>
      <dgm:spPr/>
    </dgm:pt>
    <dgm:pt modelId="{F46BCDD1-17C6-4767-93BA-893A3619DCE9}" type="pres">
      <dgm:prSet presAssocID="{75B8E158-A846-46FE-8062-BC72E96C7A62}" presName="noGeometry" presStyleCnt="0"/>
      <dgm:spPr/>
    </dgm:pt>
    <dgm:pt modelId="{ECD9FB89-C588-4E1F-987D-BB577D2DC5A6}" type="pres">
      <dgm:prSet presAssocID="{75B8E158-A846-46FE-8062-BC72E96C7A62}" presName="childTextVisible" presStyleLbl="bgAccFollowNode1" presStyleIdx="3" presStyleCnt="4">
        <dgm:presLayoutVars>
          <dgm:bulletEnabled val="1"/>
        </dgm:presLayoutVars>
      </dgm:prSet>
      <dgm:spPr/>
    </dgm:pt>
    <dgm:pt modelId="{5464DB65-F359-4D3F-A4D1-2DAEC43A5485}" type="pres">
      <dgm:prSet presAssocID="{75B8E158-A846-46FE-8062-BC72E96C7A62}" presName="childTextHidden" presStyleLbl="bgAccFollowNode1" presStyleIdx="3" presStyleCnt="4"/>
      <dgm:spPr/>
    </dgm:pt>
    <dgm:pt modelId="{40A83DB4-75E0-497F-B2F3-35A15EAB6133}" type="pres">
      <dgm:prSet presAssocID="{75B8E158-A846-46FE-8062-BC72E96C7A62}" presName="parentText" presStyleLbl="node1" presStyleIdx="3" presStyleCnt="4">
        <dgm:presLayoutVars>
          <dgm:chMax val="1"/>
          <dgm:bulletEnabled val="1"/>
        </dgm:presLayoutVars>
      </dgm:prSet>
      <dgm:spPr/>
    </dgm:pt>
  </dgm:ptLst>
  <dgm:cxnLst>
    <dgm:cxn modelId="{8B6D0115-E380-446D-B4CD-8C9BBB666008}" srcId="{9CFB6243-DE44-48A2-87A3-7588F295BD04}" destId="{75B8E158-A846-46FE-8062-BC72E96C7A62}" srcOrd="3" destOrd="0" parTransId="{46070398-1440-4DA2-B0A2-04117A3C1DA8}" sibTransId="{C226E919-77E0-4775-BB28-2102F6AF81AC}"/>
    <dgm:cxn modelId="{D680D71A-0AB0-4EF0-B8FD-54C4E72853BC}" type="presOf" srcId="{3B237E12-6982-4CD4-8BD8-ABD319C320A5}" destId="{EA0E43C1-14E2-45B9-A501-AFB2F8ADFCF4}" srcOrd="0" destOrd="0" presId="urn:microsoft.com/office/officeart/2005/8/layout/hProcess6"/>
    <dgm:cxn modelId="{74B60022-53FF-4FC1-B5B6-51A399C7B055}" type="presOf" srcId="{DD53971A-FD91-44FD-84B4-A838260DD9EA}" destId="{D9EB3BAA-F2CA-41C1-9D57-4865D06CD281}" srcOrd="0" destOrd="0" presId="urn:microsoft.com/office/officeart/2005/8/layout/hProcess6"/>
    <dgm:cxn modelId="{F586223C-ABBA-4278-982F-9B318BC7B605}" type="presOf" srcId="{C7243803-FFE2-4338-A6E0-BE18089DE72F}" destId="{5CAE5347-EDD9-4792-95E0-12E63BD91D27}" srcOrd="0" destOrd="0" presId="urn:microsoft.com/office/officeart/2005/8/layout/hProcess6"/>
    <dgm:cxn modelId="{C6EE413C-5AB9-44B5-B423-849E5EE4D591}" srcId="{7C3B9301-C309-4E34-AB68-48EDF23761C8}" destId="{DB2F7DC3-62F9-4196-8246-025C3ED82570}" srcOrd="0" destOrd="0" parTransId="{D0D3A38E-E352-41A8-8833-6FBF01E6AF81}" sibTransId="{B54EAF66-27CB-4E30-B562-715A6BEBA300}"/>
    <dgm:cxn modelId="{43DA453D-9F01-4272-ACB0-5082B42494E5}" type="presOf" srcId="{9CFB6243-DE44-48A2-87A3-7588F295BD04}" destId="{5F4A92B1-44A5-428F-AC87-4C3E13F59D25}" srcOrd="0" destOrd="0" presId="urn:microsoft.com/office/officeart/2005/8/layout/hProcess6"/>
    <dgm:cxn modelId="{63135672-CD87-4C28-9850-3305444F0782}" type="presOf" srcId="{9AFF5D15-CFD9-4FDD-8A0A-B8535F57D598}" destId="{D0806BFC-DFCB-4671-894A-34366146956B}" srcOrd="0" destOrd="0" presId="urn:microsoft.com/office/officeart/2005/8/layout/hProcess6"/>
    <dgm:cxn modelId="{F7ECA47D-C61C-49FE-9163-A5366286DE91}" srcId="{9CFB6243-DE44-48A2-87A3-7588F295BD04}" destId="{3B237E12-6982-4CD4-8BD8-ABD319C320A5}" srcOrd="1" destOrd="0" parTransId="{F142AE99-E893-4C75-B5A7-FA2A3A1E3D4A}" sibTransId="{5AB6149B-6A56-4359-9E19-92E00C903BB2}"/>
    <dgm:cxn modelId="{D54A968E-821F-425A-A9AB-5AB72DD50016}" srcId="{9CFB6243-DE44-48A2-87A3-7588F295BD04}" destId="{7C3B9301-C309-4E34-AB68-48EDF23761C8}" srcOrd="0" destOrd="0" parTransId="{AF387C05-A54C-4D04-9D46-567AD9528610}" sibTransId="{7123616E-2E81-4E38-B6A8-97510A9DC9A5}"/>
    <dgm:cxn modelId="{20E22591-0DB2-4DC7-B3DE-8DEE5703B5C7}" type="presOf" srcId="{C2F0F25D-879E-4190-953C-393EE58E8AE2}" destId="{ECD9FB89-C588-4E1F-987D-BB577D2DC5A6}" srcOrd="0" destOrd="0" presId="urn:microsoft.com/office/officeart/2005/8/layout/hProcess6"/>
    <dgm:cxn modelId="{B312A194-05B5-4D29-9CB6-9FC842458C10}" srcId="{9AFF5D15-CFD9-4FDD-8A0A-B8535F57D598}" destId="{DD53971A-FD91-44FD-84B4-A838260DD9EA}" srcOrd="0" destOrd="0" parTransId="{D333F306-B86F-4E91-8EE4-7669187878E2}" sibTransId="{C875244F-70D0-4842-929F-17F033E9F82D}"/>
    <dgm:cxn modelId="{12023CB4-BBDA-46DC-8B08-B09B5A21BC5B}" type="presOf" srcId="{7C3B9301-C309-4E34-AB68-48EDF23761C8}" destId="{34BC416C-B483-4B8E-9B15-5649C87BB906}" srcOrd="0" destOrd="0" presId="urn:microsoft.com/office/officeart/2005/8/layout/hProcess6"/>
    <dgm:cxn modelId="{12B0F0B4-DE8B-441A-997F-FBBE1620ACC1}" type="presOf" srcId="{75B8E158-A846-46FE-8062-BC72E96C7A62}" destId="{40A83DB4-75E0-497F-B2F3-35A15EAB6133}" srcOrd="0" destOrd="0" presId="urn:microsoft.com/office/officeart/2005/8/layout/hProcess6"/>
    <dgm:cxn modelId="{BB439CBA-6DE0-4D40-A59F-B8AF681D5901}" srcId="{9CFB6243-DE44-48A2-87A3-7588F295BD04}" destId="{9AFF5D15-CFD9-4FDD-8A0A-B8535F57D598}" srcOrd="2" destOrd="0" parTransId="{C2B1D75A-9239-4EC8-A68C-1A925E349BA5}" sibTransId="{3F36C1B9-D7EF-4098-9D70-136248CB8DA9}"/>
    <dgm:cxn modelId="{95CDC6C6-EC08-46A2-99A9-0C74DA772185}" type="presOf" srcId="{DD53971A-FD91-44FD-84B4-A838260DD9EA}" destId="{D1B0AC28-A121-42D9-8F88-BCFF7D7B4185}" srcOrd="1" destOrd="0" presId="urn:microsoft.com/office/officeart/2005/8/layout/hProcess6"/>
    <dgm:cxn modelId="{4B6138D9-1B5F-4D35-BF2F-CF60628889AA}" type="presOf" srcId="{C7243803-FFE2-4338-A6E0-BE18089DE72F}" destId="{EEDDE469-3F61-4F5C-842C-B74A5E524395}" srcOrd="1" destOrd="0" presId="urn:microsoft.com/office/officeart/2005/8/layout/hProcess6"/>
    <dgm:cxn modelId="{26849DE1-33EB-4DAB-AC9C-9FF86A1C1365}" type="presOf" srcId="{DB2F7DC3-62F9-4196-8246-025C3ED82570}" destId="{4A97BF26-F256-4B50-AD17-6EB591FD4859}" srcOrd="0" destOrd="0" presId="urn:microsoft.com/office/officeart/2005/8/layout/hProcess6"/>
    <dgm:cxn modelId="{7BB66DE3-75BA-4423-BA6A-8A628A308B30}" srcId="{3B237E12-6982-4CD4-8BD8-ABD319C320A5}" destId="{C7243803-FFE2-4338-A6E0-BE18089DE72F}" srcOrd="0" destOrd="0" parTransId="{4B318A21-186F-44C3-8088-0F88ACB0B612}" sibTransId="{C6D31862-00A6-49A5-96D1-1327E2032A71}"/>
    <dgm:cxn modelId="{C54AA6E6-EEB6-4241-8C0C-F9BBE7B11921}" srcId="{75B8E158-A846-46FE-8062-BC72E96C7A62}" destId="{C2F0F25D-879E-4190-953C-393EE58E8AE2}" srcOrd="0" destOrd="0" parTransId="{27D05506-F255-4C6B-8248-8E294BA616B7}" sibTransId="{AF877972-5D87-49DB-B44C-0FE377491EC8}"/>
    <dgm:cxn modelId="{36F7B9F4-4F52-4D93-B175-FEE5B5052C45}" type="presOf" srcId="{DB2F7DC3-62F9-4196-8246-025C3ED82570}" destId="{2BE39169-A5B6-49CA-8CDE-E2D9ECEE3036}" srcOrd="1" destOrd="0" presId="urn:microsoft.com/office/officeart/2005/8/layout/hProcess6"/>
    <dgm:cxn modelId="{E1CB95F5-D32B-4A38-9536-4312C2E92EA9}" type="presOf" srcId="{C2F0F25D-879E-4190-953C-393EE58E8AE2}" destId="{5464DB65-F359-4D3F-A4D1-2DAEC43A5485}" srcOrd="1" destOrd="0" presId="urn:microsoft.com/office/officeart/2005/8/layout/hProcess6"/>
    <dgm:cxn modelId="{91587EFD-ABD3-4BD1-9195-5E7D7DB9CB16}" type="presParOf" srcId="{5F4A92B1-44A5-428F-AC87-4C3E13F59D25}" destId="{B610AA4C-8870-4FE5-8270-BD9A79A36C66}" srcOrd="0" destOrd="0" presId="urn:microsoft.com/office/officeart/2005/8/layout/hProcess6"/>
    <dgm:cxn modelId="{8575478D-8BB7-4304-A5C1-433B684AEC05}" type="presParOf" srcId="{B610AA4C-8870-4FE5-8270-BD9A79A36C66}" destId="{549450AE-BEC7-4E4B-956E-8B3AB35CF1E8}" srcOrd="0" destOrd="0" presId="urn:microsoft.com/office/officeart/2005/8/layout/hProcess6"/>
    <dgm:cxn modelId="{FF43B941-1484-4201-A420-280AD6769B90}" type="presParOf" srcId="{B610AA4C-8870-4FE5-8270-BD9A79A36C66}" destId="{4A97BF26-F256-4B50-AD17-6EB591FD4859}" srcOrd="1" destOrd="0" presId="urn:microsoft.com/office/officeart/2005/8/layout/hProcess6"/>
    <dgm:cxn modelId="{14617398-A3D8-41FA-8CE3-8B18BCA882BA}" type="presParOf" srcId="{B610AA4C-8870-4FE5-8270-BD9A79A36C66}" destId="{2BE39169-A5B6-49CA-8CDE-E2D9ECEE3036}" srcOrd="2" destOrd="0" presId="urn:microsoft.com/office/officeart/2005/8/layout/hProcess6"/>
    <dgm:cxn modelId="{68835ED3-C228-4E98-895A-652EDF087C6D}" type="presParOf" srcId="{B610AA4C-8870-4FE5-8270-BD9A79A36C66}" destId="{34BC416C-B483-4B8E-9B15-5649C87BB906}" srcOrd="3" destOrd="0" presId="urn:microsoft.com/office/officeart/2005/8/layout/hProcess6"/>
    <dgm:cxn modelId="{155EF1BD-9BCD-4A58-B4C9-F15B9288947E}" type="presParOf" srcId="{5F4A92B1-44A5-428F-AC87-4C3E13F59D25}" destId="{D2060AA0-26EC-479B-AC0B-CCEB25D6EC03}" srcOrd="1" destOrd="0" presId="urn:microsoft.com/office/officeart/2005/8/layout/hProcess6"/>
    <dgm:cxn modelId="{FC0F007F-BE12-4F44-8B2D-7331FC89D939}" type="presParOf" srcId="{5F4A92B1-44A5-428F-AC87-4C3E13F59D25}" destId="{F1ECF6C1-6B27-4651-8A0C-36EEBA97242F}" srcOrd="2" destOrd="0" presId="urn:microsoft.com/office/officeart/2005/8/layout/hProcess6"/>
    <dgm:cxn modelId="{1C436774-91A7-4948-93E6-8B1709E72BD8}" type="presParOf" srcId="{F1ECF6C1-6B27-4651-8A0C-36EEBA97242F}" destId="{26B473D3-64FB-477C-A77A-D3C5AD033E73}" srcOrd="0" destOrd="0" presId="urn:microsoft.com/office/officeart/2005/8/layout/hProcess6"/>
    <dgm:cxn modelId="{C1C6B216-A0BF-4444-8092-5B3F26810726}" type="presParOf" srcId="{F1ECF6C1-6B27-4651-8A0C-36EEBA97242F}" destId="{5CAE5347-EDD9-4792-95E0-12E63BD91D27}" srcOrd="1" destOrd="0" presId="urn:microsoft.com/office/officeart/2005/8/layout/hProcess6"/>
    <dgm:cxn modelId="{50C19B3E-E301-4981-8A68-D41405D5C18C}" type="presParOf" srcId="{F1ECF6C1-6B27-4651-8A0C-36EEBA97242F}" destId="{EEDDE469-3F61-4F5C-842C-B74A5E524395}" srcOrd="2" destOrd="0" presId="urn:microsoft.com/office/officeart/2005/8/layout/hProcess6"/>
    <dgm:cxn modelId="{911AA99A-FD4D-4C87-B79E-DA2ED24672CD}" type="presParOf" srcId="{F1ECF6C1-6B27-4651-8A0C-36EEBA97242F}" destId="{EA0E43C1-14E2-45B9-A501-AFB2F8ADFCF4}" srcOrd="3" destOrd="0" presId="urn:microsoft.com/office/officeart/2005/8/layout/hProcess6"/>
    <dgm:cxn modelId="{592D8BAF-4985-48C2-BDFB-6E5A06D70EA2}" type="presParOf" srcId="{5F4A92B1-44A5-428F-AC87-4C3E13F59D25}" destId="{ECF81111-702D-45C6-8EC9-A960B49591FB}" srcOrd="3" destOrd="0" presId="urn:microsoft.com/office/officeart/2005/8/layout/hProcess6"/>
    <dgm:cxn modelId="{777EFA0F-4A27-4384-97EF-CED36A9D83E3}" type="presParOf" srcId="{5F4A92B1-44A5-428F-AC87-4C3E13F59D25}" destId="{BED826B9-8EBE-4C2E-BD9D-1C9DA2A8DFE7}" srcOrd="4" destOrd="0" presId="urn:microsoft.com/office/officeart/2005/8/layout/hProcess6"/>
    <dgm:cxn modelId="{80F1B538-3F0B-41D1-86AD-711CF026C996}" type="presParOf" srcId="{BED826B9-8EBE-4C2E-BD9D-1C9DA2A8DFE7}" destId="{29D312D9-2540-4C15-915F-85604FF6AB81}" srcOrd="0" destOrd="0" presId="urn:microsoft.com/office/officeart/2005/8/layout/hProcess6"/>
    <dgm:cxn modelId="{39B9779C-AF9F-46D4-970A-EF2DBA745339}" type="presParOf" srcId="{BED826B9-8EBE-4C2E-BD9D-1C9DA2A8DFE7}" destId="{D9EB3BAA-F2CA-41C1-9D57-4865D06CD281}" srcOrd="1" destOrd="0" presId="urn:microsoft.com/office/officeart/2005/8/layout/hProcess6"/>
    <dgm:cxn modelId="{41DC2BB3-1212-423E-8E26-C28DD78C7C52}" type="presParOf" srcId="{BED826B9-8EBE-4C2E-BD9D-1C9DA2A8DFE7}" destId="{D1B0AC28-A121-42D9-8F88-BCFF7D7B4185}" srcOrd="2" destOrd="0" presId="urn:microsoft.com/office/officeart/2005/8/layout/hProcess6"/>
    <dgm:cxn modelId="{3C9FAFBE-A458-4045-AD65-EA23FD3DF768}" type="presParOf" srcId="{BED826B9-8EBE-4C2E-BD9D-1C9DA2A8DFE7}" destId="{D0806BFC-DFCB-4671-894A-34366146956B}" srcOrd="3" destOrd="0" presId="urn:microsoft.com/office/officeart/2005/8/layout/hProcess6"/>
    <dgm:cxn modelId="{8C349275-C6C4-43A9-AC7D-4A7C11BF5082}" type="presParOf" srcId="{5F4A92B1-44A5-428F-AC87-4C3E13F59D25}" destId="{B7FBE374-B88F-4D85-A664-BF8C1B056345}" srcOrd="5" destOrd="0" presId="urn:microsoft.com/office/officeart/2005/8/layout/hProcess6"/>
    <dgm:cxn modelId="{090BD67A-42D2-4E06-BEA0-AF9F05CB79FA}" type="presParOf" srcId="{5F4A92B1-44A5-428F-AC87-4C3E13F59D25}" destId="{D3DE86C5-DC3E-4B3F-8ED3-BD868B5F35BD}" srcOrd="6" destOrd="0" presId="urn:microsoft.com/office/officeart/2005/8/layout/hProcess6"/>
    <dgm:cxn modelId="{50CD813A-742A-4B7B-AB15-CA92591F5CDF}" type="presParOf" srcId="{D3DE86C5-DC3E-4B3F-8ED3-BD868B5F35BD}" destId="{F46BCDD1-17C6-4767-93BA-893A3619DCE9}" srcOrd="0" destOrd="0" presId="urn:microsoft.com/office/officeart/2005/8/layout/hProcess6"/>
    <dgm:cxn modelId="{1C22F572-6345-4FBC-9B25-D97D5372F942}" type="presParOf" srcId="{D3DE86C5-DC3E-4B3F-8ED3-BD868B5F35BD}" destId="{ECD9FB89-C588-4E1F-987D-BB577D2DC5A6}" srcOrd="1" destOrd="0" presId="urn:microsoft.com/office/officeart/2005/8/layout/hProcess6"/>
    <dgm:cxn modelId="{B384AE10-630B-4F21-B57D-6A975D2249F3}" type="presParOf" srcId="{D3DE86C5-DC3E-4B3F-8ED3-BD868B5F35BD}" destId="{5464DB65-F359-4D3F-A4D1-2DAEC43A5485}" srcOrd="2" destOrd="0" presId="urn:microsoft.com/office/officeart/2005/8/layout/hProcess6"/>
    <dgm:cxn modelId="{79FD19AA-593D-40C6-8E02-6131750FEF0F}" type="presParOf" srcId="{D3DE86C5-DC3E-4B3F-8ED3-BD868B5F35BD}" destId="{40A83DB4-75E0-497F-B2F3-35A15EAB6133}"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97BF26-F256-4B50-AD17-6EB591FD4859}">
      <dsp:nvSpPr>
        <dsp:cNvPr id="0" name=""/>
        <dsp:cNvSpPr/>
      </dsp:nvSpPr>
      <dsp:spPr>
        <a:xfrm>
          <a:off x="511531" y="1290583"/>
          <a:ext cx="2025074" cy="1770170"/>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Calibri Light" panose="020F0302020204030204"/>
            </a:rPr>
            <a:t>June 2020</a:t>
          </a:r>
          <a:endParaRPr lang="en-US" sz="2000" kern="1200" dirty="0"/>
        </a:p>
      </dsp:txBody>
      <dsp:txXfrm>
        <a:off x="1017800" y="1556109"/>
        <a:ext cx="987223" cy="1239119"/>
      </dsp:txXfrm>
    </dsp:sp>
    <dsp:sp modelId="{34BC416C-B483-4B8E-9B15-5649C87BB906}">
      <dsp:nvSpPr>
        <dsp:cNvPr id="0" name=""/>
        <dsp:cNvSpPr/>
      </dsp:nvSpPr>
      <dsp:spPr>
        <a:xfrm>
          <a:off x="5262" y="1669400"/>
          <a:ext cx="1012537" cy="10125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0">
            <a:lnSpc>
              <a:spcPct val="90000"/>
            </a:lnSpc>
            <a:spcBef>
              <a:spcPct val="0"/>
            </a:spcBef>
            <a:spcAft>
              <a:spcPct val="35000"/>
            </a:spcAft>
            <a:buNone/>
          </a:pPr>
          <a:r>
            <a:rPr lang="en-US" sz="4700" kern="1200" dirty="0">
              <a:latin typeface="Calibri Light" panose="020F0302020204030204"/>
            </a:rPr>
            <a:t>1</a:t>
          </a:r>
          <a:endParaRPr lang="en-US" sz="4700" kern="1200" dirty="0"/>
        </a:p>
      </dsp:txBody>
      <dsp:txXfrm>
        <a:off x="153545" y="1817683"/>
        <a:ext cx="715971" cy="715971"/>
      </dsp:txXfrm>
    </dsp:sp>
    <dsp:sp modelId="{5CAE5347-EDD9-4792-95E0-12E63BD91D27}">
      <dsp:nvSpPr>
        <dsp:cNvPr id="0" name=""/>
        <dsp:cNvSpPr/>
      </dsp:nvSpPr>
      <dsp:spPr>
        <a:xfrm>
          <a:off x="3169441" y="1290583"/>
          <a:ext cx="2025074" cy="1770170"/>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Calibri Light" panose="020F0302020204030204"/>
            </a:rPr>
            <a:t>October 2020</a:t>
          </a:r>
          <a:endParaRPr lang="en-US" sz="2000" kern="1200" dirty="0"/>
        </a:p>
      </dsp:txBody>
      <dsp:txXfrm>
        <a:off x="3675710" y="1556109"/>
        <a:ext cx="987223" cy="1239119"/>
      </dsp:txXfrm>
    </dsp:sp>
    <dsp:sp modelId="{EA0E43C1-14E2-45B9-A501-AFB2F8ADFCF4}">
      <dsp:nvSpPr>
        <dsp:cNvPr id="0" name=""/>
        <dsp:cNvSpPr/>
      </dsp:nvSpPr>
      <dsp:spPr>
        <a:xfrm>
          <a:off x="2663173" y="1669400"/>
          <a:ext cx="1012537" cy="10125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a:lnSpc>
              <a:spcPct val="90000"/>
            </a:lnSpc>
            <a:spcBef>
              <a:spcPct val="0"/>
            </a:spcBef>
            <a:spcAft>
              <a:spcPct val="35000"/>
            </a:spcAft>
            <a:buNone/>
          </a:pPr>
          <a:r>
            <a:rPr lang="en-US" sz="4700" kern="1200" dirty="0">
              <a:latin typeface="Calibri Light" panose="020F0302020204030204"/>
            </a:rPr>
            <a:t>2</a:t>
          </a:r>
          <a:endParaRPr lang="en-US" sz="4700" kern="1200" dirty="0"/>
        </a:p>
      </dsp:txBody>
      <dsp:txXfrm>
        <a:off x="2811456" y="1817683"/>
        <a:ext cx="715971" cy="715971"/>
      </dsp:txXfrm>
    </dsp:sp>
    <dsp:sp modelId="{D9EB3BAA-F2CA-41C1-9D57-4865D06CD281}">
      <dsp:nvSpPr>
        <dsp:cNvPr id="0" name=""/>
        <dsp:cNvSpPr/>
      </dsp:nvSpPr>
      <dsp:spPr>
        <a:xfrm>
          <a:off x="5827352" y="1290583"/>
          <a:ext cx="2025074" cy="1770170"/>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Calibri Light" panose="020F0302020204030204"/>
            </a:rPr>
            <a:t>February 2021</a:t>
          </a:r>
          <a:endParaRPr lang="en-US" sz="2000" kern="1200" dirty="0"/>
        </a:p>
      </dsp:txBody>
      <dsp:txXfrm>
        <a:off x="6333620" y="1556109"/>
        <a:ext cx="987223" cy="1239119"/>
      </dsp:txXfrm>
    </dsp:sp>
    <dsp:sp modelId="{D0806BFC-DFCB-4671-894A-34366146956B}">
      <dsp:nvSpPr>
        <dsp:cNvPr id="0" name=""/>
        <dsp:cNvSpPr/>
      </dsp:nvSpPr>
      <dsp:spPr>
        <a:xfrm>
          <a:off x="5321083" y="1669400"/>
          <a:ext cx="1012537" cy="10125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a:lnSpc>
              <a:spcPct val="90000"/>
            </a:lnSpc>
            <a:spcBef>
              <a:spcPct val="0"/>
            </a:spcBef>
            <a:spcAft>
              <a:spcPct val="35000"/>
            </a:spcAft>
            <a:buNone/>
          </a:pPr>
          <a:r>
            <a:rPr lang="en-US" sz="4700" kern="1200" dirty="0">
              <a:latin typeface="Calibri Light" panose="020F0302020204030204"/>
            </a:rPr>
            <a:t>3</a:t>
          </a:r>
          <a:endParaRPr lang="en-US" sz="4700" kern="1200" dirty="0"/>
        </a:p>
      </dsp:txBody>
      <dsp:txXfrm>
        <a:off x="5469366" y="1817683"/>
        <a:ext cx="715971" cy="715971"/>
      </dsp:txXfrm>
    </dsp:sp>
    <dsp:sp modelId="{ECD9FB89-C588-4E1F-987D-BB577D2DC5A6}">
      <dsp:nvSpPr>
        <dsp:cNvPr id="0" name=""/>
        <dsp:cNvSpPr/>
      </dsp:nvSpPr>
      <dsp:spPr>
        <a:xfrm>
          <a:off x="8485262" y="1290583"/>
          <a:ext cx="2025074" cy="1770170"/>
        </a:xfrm>
        <a:prstGeom prst="rightArrow">
          <a:avLst>
            <a:gd name="adj1" fmla="val 70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0800" tIns="12700" rIns="25400" bIns="12700" numCol="1" spcCol="1270" anchor="ctr" anchorCtr="0">
          <a:noAutofit/>
        </a:bodyPr>
        <a:lstStyle/>
        <a:p>
          <a:pPr marL="0" lvl="0" indent="0" algn="ctr" defTabSz="889000" rtl="0">
            <a:lnSpc>
              <a:spcPct val="90000"/>
            </a:lnSpc>
            <a:spcBef>
              <a:spcPct val="0"/>
            </a:spcBef>
            <a:spcAft>
              <a:spcPct val="35000"/>
            </a:spcAft>
            <a:buNone/>
          </a:pPr>
          <a:r>
            <a:rPr lang="en-US" sz="2000" kern="1200" dirty="0">
              <a:latin typeface="Calibri Light" panose="020F0302020204030204"/>
            </a:rPr>
            <a:t>June 2021</a:t>
          </a:r>
        </a:p>
      </dsp:txBody>
      <dsp:txXfrm>
        <a:off x="8991531" y="1556109"/>
        <a:ext cx="987223" cy="1239119"/>
      </dsp:txXfrm>
    </dsp:sp>
    <dsp:sp modelId="{40A83DB4-75E0-497F-B2F3-35A15EAB6133}">
      <dsp:nvSpPr>
        <dsp:cNvPr id="0" name=""/>
        <dsp:cNvSpPr/>
      </dsp:nvSpPr>
      <dsp:spPr>
        <a:xfrm>
          <a:off x="7978993" y="1669400"/>
          <a:ext cx="1012537" cy="10125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a:lnSpc>
              <a:spcPct val="90000"/>
            </a:lnSpc>
            <a:spcBef>
              <a:spcPct val="0"/>
            </a:spcBef>
            <a:spcAft>
              <a:spcPct val="35000"/>
            </a:spcAft>
            <a:buNone/>
          </a:pPr>
          <a:r>
            <a:rPr lang="en-US" sz="4700" kern="1200" dirty="0">
              <a:latin typeface="Calibri Light" panose="020F0302020204030204"/>
            </a:rPr>
            <a:t>4</a:t>
          </a:r>
          <a:endParaRPr lang="en-US" sz="4700" kern="1200" dirty="0"/>
        </a:p>
      </dsp:txBody>
      <dsp:txXfrm>
        <a:off x="8127276" y="1817683"/>
        <a:ext cx="715971" cy="71597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6/1/2022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6/1/2022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6/1/2022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hyperlink" Target="https://whova.com/portal/webapp/aneac_202206/Sponsors" TargetMode="External"/><Relationship Id="rId4" Type="http://schemas.openxmlformats.org/officeDocument/2006/relationships/hyperlink" Target="https://acrlnec.org/annual-conference/"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esdesignisms?utm_source=unsplash&amp;utm_medium=referral&amp;utm_content=creditCopyText" TargetMode="External"/><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hyperlink" Target="https://unsplash.com/s/photos/health?utm_source=unsplash&amp;utm_medium=referral&amp;utm_content=creditCopyTex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unsplash.com/@sashafreemind?utm_source=unsplash&amp;utm_medium=referral&amp;utm_content=creditCopyText" TargetMode="External"/><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https://unsplash.com/s/photos/isolation?utm_source=unsplash&amp;utm_medium=referral&amp;utm_content=creditCopyText"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unsplash.com/photos/UX87Pz74ukY"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unsplash.com/@sonjalangford?utm_source=unsplash&amp;utm_medium=referral&amp;utm_content=creditCopyText" TargetMode="External"/><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hyperlink" Target="https://unsplash.com/s/photos/time?utm_source=unsplash&amp;utm_medium=referral&amp;utm_content=creditCopyTex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unsplash.com/@airfocus?utm_source=unsplash&amp;utm_medium=referral&amp;utm_content=creditCopyText" TargetMode="External"/><Relationship Id="rId7" Type="http://schemas.openxmlformats.org/officeDocument/2006/relationships/hyperlink" Target="https://unsplash.com/s/photos/communication?utm_source=unsplash&amp;utm_medium=referral&amp;utm_content=creditCopyText"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https://unsplash.com/@quinoal?utm_source=unsplash&amp;utm_medium=referral&amp;utm_content=creditCopyText" TargetMode="External"/><Relationship Id="rId5" Type="http://schemas.openxmlformats.org/officeDocument/2006/relationships/image" Target="../media/image13.jpeg"/><Relationship Id="rId4" Type="http://schemas.openxmlformats.org/officeDocument/2006/relationships/hyperlink" Target="https://unsplash.com/s/photos/collaboration?utm_source=unsplash&amp;utm_medium=referral&amp;utm_content=creditCopyTex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unsplash.com/@hadijasaidi?utm_source=unsplash&amp;utm_medium=referral&amp;utm_content=creditCopyText" TargetMode="External"/><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s://unsplash.com/s/photos/future?utm_source=unsplash&amp;utm_medium=referral&amp;utm_content=creditCopyTe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unsplash.com/photos/azsk_6IMT3I"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unsplash.com/photos/gZB-i-dA6n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s/photos/work-life-balance?utm_source=unsplash&amp;utm_medium=referral&amp;utm_content=creditCopyText" TargetMode="External"/><Relationship Id="rId2" Type="http://schemas.openxmlformats.org/officeDocument/2006/relationships/hyperlink" Target="https://unsplash.com/@hautier?utm_source=unsplash&amp;utm_medium=referral&amp;utm_content=creditCopyText"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8CBA606-D7FA-4EA0-8BD5-6A93FBA58E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E521F13-2B88-456A-8CC5-6B7E3D3274FC}"/>
              </a:ext>
            </a:extLst>
          </p:cNvPr>
          <p:cNvSpPr txBox="1"/>
          <p:nvPr/>
        </p:nvSpPr>
        <p:spPr>
          <a:xfrm>
            <a:off x="690283" y="251012"/>
            <a:ext cx="10811435" cy="1610569"/>
          </a:xfrm>
          <a:prstGeom prst="rect">
            <a:avLst/>
          </a:prstGeom>
          <a:solidFill>
            <a:schemeClr val="accent2">
              <a:lumMod val="10000"/>
              <a:lumOff val="90000"/>
            </a:schemeClr>
          </a:solidFill>
        </p:spPr>
        <p:txBody>
          <a:bodyPr wrap="square" rtlCol="0">
            <a:spAutoFit/>
          </a:bodyPr>
          <a:lstStyle/>
          <a:p>
            <a:pPr algn="ctr"/>
            <a:r>
              <a:rPr lang="en-US" sz="2400" b="1" dirty="0">
                <a:latin typeface="Calibri" panose="020F0502020204030204" pitchFamily="34" charset="0"/>
                <a:cs typeface="Calibri" panose="020F0502020204030204" pitchFamily="34" charset="0"/>
              </a:rPr>
              <a:t>ACRL/NEC &amp; NELIG Joint Annual (Virtual) Conference</a:t>
            </a:r>
          </a:p>
          <a:p>
            <a:pPr algn="ctr"/>
            <a:r>
              <a:rPr lang="en-US" sz="3733" b="1" dirty="0">
                <a:latin typeface="Calibri" panose="020F0502020204030204" pitchFamily="34" charset="0"/>
                <a:cs typeface="Calibri" panose="020F0502020204030204" pitchFamily="34" charset="0"/>
              </a:rPr>
              <a:t>Connection, Disconnection, Reconnection: </a:t>
            </a:r>
          </a:p>
          <a:p>
            <a:pPr algn="ctr"/>
            <a:r>
              <a:rPr lang="en-US" sz="3733" b="1" dirty="0">
                <a:latin typeface="Calibri" panose="020F0502020204030204" pitchFamily="34" charset="0"/>
                <a:cs typeface="Calibri" panose="020F0502020204030204" pitchFamily="34" charset="0"/>
              </a:rPr>
              <a:t>How Are We Building Community Now?</a:t>
            </a:r>
          </a:p>
        </p:txBody>
      </p:sp>
      <p:sp>
        <p:nvSpPr>
          <p:cNvPr id="3" name="TextBox 2">
            <a:extLst>
              <a:ext uri="{FF2B5EF4-FFF2-40B4-BE49-F238E27FC236}">
                <a16:creationId xmlns:a16="http://schemas.microsoft.com/office/drawing/2014/main" id="{87FF1B3B-DCB5-44C2-8FE6-3BCD34178B63}"/>
              </a:ext>
            </a:extLst>
          </p:cNvPr>
          <p:cNvSpPr txBox="1"/>
          <p:nvPr/>
        </p:nvSpPr>
        <p:spPr>
          <a:xfrm>
            <a:off x="9170893" y="1875631"/>
            <a:ext cx="2330824" cy="482120"/>
          </a:xfrm>
          <a:prstGeom prst="rect">
            <a:avLst/>
          </a:prstGeom>
          <a:solidFill>
            <a:schemeClr val="accent2">
              <a:lumMod val="50000"/>
              <a:lumOff val="50000"/>
            </a:schemeClr>
          </a:solidFill>
        </p:spPr>
        <p:txBody>
          <a:bodyPr wrap="square" rtlCol="0">
            <a:spAutoFit/>
          </a:bodyPr>
          <a:lstStyle/>
          <a:p>
            <a:r>
              <a:rPr lang="en-US" sz="2533" b="1" dirty="0">
                <a:latin typeface="Calibri" panose="020F0502020204030204" pitchFamily="34" charset="0"/>
                <a:cs typeface="Calibri" panose="020F0502020204030204" pitchFamily="34" charset="0"/>
              </a:rPr>
              <a:t>June 1-3, 2022</a:t>
            </a:r>
          </a:p>
        </p:txBody>
      </p:sp>
      <p:pic>
        <p:nvPicPr>
          <p:cNvPr id="1030" name="Picture 6" descr="New England Library Instruction Group">
            <a:extLst>
              <a:ext uri="{FF2B5EF4-FFF2-40B4-BE49-F238E27FC236}">
                <a16:creationId xmlns:a16="http://schemas.microsoft.com/office/drawing/2014/main" id="{AC6FE780-8417-480F-A30F-C9CCA52E83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6302187"/>
            <a:ext cx="3811281" cy="55581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D3D75AA-9458-48F6-AA7C-2187899ABFC2}"/>
              </a:ext>
            </a:extLst>
          </p:cNvPr>
          <p:cNvSpPr txBox="1"/>
          <p:nvPr/>
        </p:nvSpPr>
        <p:spPr>
          <a:xfrm>
            <a:off x="7055223" y="6365558"/>
            <a:ext cx="5916707" cy="461665"/>
          </a:xfrm>
          <a:prstGeom prst="rect">
            <a:avLst/>
          </a:prstGeom>
          <a:noFill/>
        </p:spPr>
        <p:txBody>
          <a:bodyPr wrap="square">
            <a:spAutoFit/>
          </a:bodyPr>
          <a:lstStyle/>
          <a:p>
            <a:r>
              <a:rPr lang="en-US" sz="2400" dirty="0">
                <a:latin typeface="Calibri" panose="020F0502020204030204" pitchFamily="34" charset="0"/>
                <a:cs typeface="Calibri" panose="020F0502020204030204" pitchFamily="34" charset="0"/>
                <a:hlinkClick r:id="rId4"/>
              </a:rPr>
              <a:t>https://acrlnec.org/annual-conference/</a:t>
            </a:r>
            <a:r>
              <a:rPr lang="en-US" sz="2400" dirty="0">
                <a:latin typeface="Calibri" panose="020F0502020204030204" pitchFamily="34" charset="0"/>
                <a:cs typeface="Calibri" panose="020F0502020204030204" pitchFamily="34" charset="0"/>
              </a:rPr>
              <a:t> </a:t>
            </a:r>
          </a:p>
        </p:txBody>
      </p:sp>
      <p:sp>
        <p:nvSpPr>
          <p:cNvPr id="6" name="TextBox 5">
            <a:extLst>
              <a:ext uri="{FF2B5EF4-FFF2-40B4-BE49-F238E27FC236}">
                <a16:creationId xmlns:a16="http://schemas.microsoft.com/office/drawing/2014/main" id="{4F2332BD-FCFE-4E42-8639-506C47E02949}"/>
              </a:ext>
            </a:extLst>
          </p:cNvPr>
          <p:cNvSpPr txBox="1"/>
          <p:nvPr/>
        </p:nvSpPr>
        <p:spPr>
          <a:xfrm>
            <a:off x="224118" y="4697507"/>
            <a:ext cx="11743765" cy="1077218"/>
          </a:xfrm>
          <a:prstGeom prst="rect">
            <a:avLst/>
          </a:prstGeom>
          <a:noFill/>
        </p:spPr>
        <p:txBody>
          <a:bodyPr wrap="square" rtlCol="0">
            <a:spAutoFit/>
          </a:bodyPr>
          <a:lstStyle/>
          <a:p>
            <a:pPr algn="ctr"/>
            <a:r>
              <a:rPr lang="en-US" sz="3200" b="1" dirty="0">
                <a:latin typeface="Calibri" panose="020F0502020204030204" pitchFamily="34" charset="0"/>
                <a:cs typeface="Calibri" panose="020F0502020204030204" pitchFamily="34" charset="0"/>
              </a:rPr>
              <a:t>Link to a complete list of sponsors:</a:t>
            </a:r>
          </a:p>
          <a:p>
            <a:pPr algn="ctr"/>
            <a:r>
              <a:rPr lang="en-US" sz="3200" b="1" dirty="0">
                <a:latin typeface="Calibri" panose="020F0502020204030204" pitchFamily="34" charset="0"/>
                <a:cs typeface="Calibri" panose="020F0502020204030204" pitchFamily="34" charset="0"/>
                <a:hlinkClick r:id="rId5"/>
              </a:rPr>
              <a:t>https://whova.com/portal/webapp/aneac_202206/Sponsors</a:t>
            </a:r>
            <a:r>
              <a:rPr lang="en-US" sz="3200" b="1"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2848183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FECDD-E541-F743-51FB-1F74F3B454F0}"/>
              </a:ext>
            </a:extLst>
          </p:cNvPr>
          <p:cNvSpPr>
            <a:spLocks noGrp="1"/>
          </p:cNvSpPr>
          <p:nvPr>
            <p:ph type="title"/>
          </p:nvPr>
        </p:nvSpPr>
        <p:spPr>
          <a:xfrm>
            <a:off x="838200" y="379502"/>
            <a:ext cx="10515600" cy="1325563"/>
          </a:xfrm>
        </p:spPr>
        <p:txBody>
          <a:bodyPr/>
          <a:lstStyle/>
          <a:p>
            <a:pPr algn="ctr"/>
            <a:r>
              <a:rPr lang="en-US" dirty="0">
                <a:cs typeface="Calibri Light"/>
              </a:rPr>
              <a:t>Work/Life Balance: Personal Health</a:t>
            </a:r>
            <a:endParaRPr lang="en-US">
              <a:cs typeface="Calibri Light" panose="020F0302020204030204"/>
            </a:endParaRPr>
          </a:p>
        </p:txBody>
      </p:sp>
      <p:pic>
        <p:nvPicPr>
          <p:cNvPr id="6" name="Picture 6" descr="A picture containing outdoor, tree, ground, way&#10;&#10;Description automatically generated">
            <a:extLst>
              <a:ext uri="{FF2B5EF4-FFF2-40B4-BE49-F238E27FC236}">
                <a16:creationId xmlns:a16="http://schemas.microsoft.com/office/drawing/2014/main" id="{DC1C5863-DAFD-0B25-7340-572989DF85F8}"/>
              </a:ext>
            </a:extLst>
          </p:cNvPr>
          <p:cNvPicPr>
            <a:picLocks noGrp="1" noChangeAspect="1"/>
          </p:cNvPicPr>
          <p:nvPr>
            <p:ph idx="1"/>
          </p:nvPr>
        </p:nvPicPr>
        <p:blipFill>
          <a:blip r:embed="rId2"/>
          <a:stretch>
            <a:fillRect/>
          </a:stretch>
        </p:blipFill>
        <p:spPr>
          <a:xfrm>
            <a:off x="2832496" y="1581210"/>
            <a:ext cx="6527007" cy="4351338"/>
          </a:xfrm>
        </p:spPr>
      </p:pic>
      <p:sp>
        <p:nvSpPr>
          <p:cNvPr id="10" name="TextBox 9">
            <a:extLst>
              <a:ext uri="{FF2B5EF4-FFF2-40B4-BE49-F238E27FC236}">
                <a16:creationId xmlns:a16="http://schemas.microsoft.com/office/drawing/2014/main" id="{47EC5442-E521-A018-C600-135799DA9AB9}"/>
              </a:ext>
            </a:extLst>
          </p:cNvPr>
          <p:cNvSpPr txBox="1"/>
          <p:nvPr/>
        </p:nvSpPr>
        <p:spPr>
          <a:xfrm>
            <a:off x="4103478" y="6058798"/>
            <a:ext cx="399403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Photo by </a:t>
            </a:r>
            <a:r>
              <a:rPr lang="en-US" dirty="0">
                <a:ea typeface="+mn-lt"/>
                <a:cs typeface="+mn-lt"/>
                <a:hlinkClick r:id="rId3"/>
              </a:rPr>
              <a:t>Emma Simpson</a:t>
            </a:r>
            <a:r>
              <a:rPr lang="en-US" dirty="0">
                <a:ea typeface="+mn-lt"/>
                <a:cs typeface="+mn-lt"/>
              </a:rPr>
              <a:t> on </a:t>
            </a:r>
            <a:r>
              <a:rPr lang="en-US" dirty="0">
                <a:ea typeface="+mn-lt"/>
                <a:cs typeface="+mn-lt"/>
                <a:hlinkClick r:id="rId4"/>
              </a:rPr>
              <a:t>Unsplash</a:t>
            </a:r>
            <a:endParaRPr lang="en-US"/>
          </a:p>
        </p:txBody>
      </p:sp>
    </p:spTree>
    <p:extLst>
      <p:ext uri="{BB962C8B-B14F-4D97-AF65-F5344CB8AC3E}">
        <p14:creationId xmlns:p14="http://schemas.microsoft.com/office/powerpoint/2010/main" val="389319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22E6F6-8B7D-0022-183C-1DE0B3E86131}"/>
              </a:ext>
            </a:extLst>
          </p:cNvPr>
          <p:cNvSpPr>
            <a:spLocks noGrp="1"/>
          </p:cNvSpPr>
          <p:nvPr>
            <p:ph idx="1"/>
          </p:nvPr>
        </p:nvSpPr>
        <p:spPr>
          <a:xfrm>
            <a:off x="838200" y="1739361"/>
            <a:ext cx="10515600" cy="3388055"/>
          </a:xfrm>
        </p:spPr>
        <p:txBody>
          <a:bodyPr vert="horz" lIns="91440" tIns="45720" rIns="91440" bIns="45720" rtlCol="0" anchor="t">
            <a:normAutofit/>
          </a:bodyPr>
          <a:lstStyle/>
          <a:p>
            <a:pPr marL="0" indent="0">
              <a:buNone/>
            </a:pPr>
            <a:r>
              <a:rPr lang="en-US" sz="4800" dirty="0">
                <a:ea typeface="+mn-lt"/>
                <a:cs typeface="+mn-lt"/>
              </a:rPr>
              <a:t>“I am able to leave work at the same time I would in person and because I don't have the emotional drain I would working in person… I am able to enjoy and have less anxiety in my life.” </a:t>
            </a:r>
            <a:endParaRPr lang="en-US" sz="4800">
              <a:cs typeface="Calibri" panose="020F0502020204030204"/>
            </a:endParaRPr>
          </a:p>
        </p:txBody>
      </p:sp>
    </p:spTree>
    <p:extLst>
      <p:ext uri="{BB962C8B-B14F-4D97-AF65-F5344CB8AC3E}">
        <p14:creationId xmlns:p14="http://schemas.microsoft.com/office/powerpoint/2010/main" val="3236565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DD247A-7D7C-290C-5099-874405A2FE62}"/>
              </a:ext>
            </a:extLst>
          </p:cNvPr>
          <p:cNvSpPr>
            <a:spLocks noGrp="1"/>
          </p:cNvSpPr>
          <p:nvPr>
            <p:ph idx="1"/>
          </p:nvPr>
        </p:nvSpPr>
        <p:spPr>
          <a:xfrm>
            <a:off x="838200" y="2127550"/>
            <a:ext cx="10515600" cy="2597301"/>
          </a:xfrm>
        </p:spPr>
        <p:txBody>
          <a:bodyPr vert="horz" lIns="91440" tIns="45720" rIns="91440" bIns="45720" rtlCol="0" anchor="t">
            <a:normAutofit/>
          </a:bodyPr>
          <a:lstStyle/>
          <a:p>
            <a:pPr marL="0" indent="0">
              <a:buNone/>
            </a:pPr>
            <a:r>
              <a:rPr lang="en-US" sz="4400" dirty="0">
                <a:ea typeface="+mn-lt"/>
                <a:cs typeface="+mn-lt"/>
              </a:rPr>
              <a:t>How could offering hybrid work or flexible work schedule for many library positions better accommodate individuals’ personal health and personal preferences?</a:t>
            </a:r>
            <a:endParaRPr lang="en-US" sz="4400" dirty="0">
              <a:cs typeface="Calibri"/>
            </a:endParaRPr>
          </a:p>
        </p:txBody>
      </p:sp>
    </p:spTree>
    <p:extLst>
      <p:ext uri="{BB962C8B-B14F-4D97-AF65-F5344CB8AC3E}">
        <p14:creationId xmlns:p14="http://schemas.microsoft.com/office/powerpoint/2010/main" val="643365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9A758-1DD7-CE93-C5CC-12198451FCD4}"/>
              </a:ext>
            </a:extLst>
          </p:cNvPr>
          <p:cNvSpPr>
            <a:spLocks noGrp="1"/>
          </p:cNvSpPr>
          <p:nvPr>
            <p:ph type="title"/>
          </p:nvPr>
        </p:nvSpPr>
        <p:spPr>
          <a:xfrm>
            <a:off x="838200" y="307616"/>
            <a:ext cx="10515600" cy="1325563"/>
          </a:xfrm>
        </p:spPr>
        <p:txBody>
          <a:bodyPr/>
          <a:lstStyle/>
          <a:p>
            <a:pPr algn="ctr"/>
            <a:r>
              <a:rPr lang="en-US" dirty="0">
                <a:ea typeface="+mj-lt"/>
                <a:cs typeface="+mj-lt"/>
              </a:rPr>
              <a:t>Work/Life Balance- Personal Health</a:t>
            </a:r>
            <a:endParaRPr lang="en-US"/>
          </a:p>
          <a:p>
            <a:endParaRPr lang="en-US" dirty="0">
              <a:cs typeface="Calibri Light"/>
            </a:endParaRPr>
          </a:p>
        </p:txBody>
      </p:sp>
      <p:sp>
        <p:nvSpPr>
          <p:cNvPr id="3" name="Content Placeholder 2">
            <a:extLst>
              <a:ext uri="{FF2B5EF4-FFF2-40B4-BE49-F238E27FC236}">
                <a16:creationId xmlns:a16="http://schemas.microsoft.com/office/drawing/2014/main" id="{4FA9B3FA-325F-9AA4-D152-075F16E77DC8}"/>
              </a:ext>
            </a:extLst>
          </p:cNvPr>
          <p:cNvSpPr>
            <a:spLocks noGrp="1"/>
          </p:cNvSpPr>
          <p:nvPr>
            <p:ph idx="1"/>
          </p:nvPr>
        </p:nvSpPr>
        <p:spPr/>
        <p:txBody>
          <a:bodyPr vert="horz" lIns="91440" tIns="45720" rIns="91440" bIns="45720" rtlCol="0" anchor="t">
            <a:normAutofit/>
          </a:bodyPr>
          <a:lstStyle/>
          <a:p>
            <a:pPr marL="0" indent="0">
              <a:buNone/>
            </a:pPr>
            <a:endParaRPr lang="en-US" i="1" dirty="0">
              <a:ea typeface="+mn-lt"/>
              <a:cs typeface="+mn-lt"/>
            </a:endParaRPr>
          </a:p>
          <a:p>
            <a:endParaRPr lang="en-US" dirty="0">
              <a:cs typeface="Calibri"/>
            </a:endParaRPr>
          </a:p>
        </p:txBody>
      </p:sp>
      <p:pic>
        <p:nvPicPr>
          <p:cNvPr id="4" name="Picture 4">
            <a:extLst>
              <a:ext uri="{FF2B5EF4-FFF2-40B4-BE49-F238E27FC236}">
                <a16:creationId xmlns:a16="http://schemas.microsoft.com/office/drawing/2014/main" id="{C02A8706-F75D-E8C8-C26F-2DADBBD5B65E}"/>
              </a:ext>
            </a:extLst>
          </p:cNvPr>
          <p:cNvPicPr>
            <a:picLocks noChangeAspect="1"/>
          </p:cNvPicPr>
          <p:nvPr/>
        </p:nvPicPr>
        <p:blipFill>
          <a:blip r:embed="rId2"/>
          <a:stretch>
            <a:fillRect/>
          </a:stretch>
        </p:blipFill>
        <p:spPr>
          <a:xfrm>
            <a:off x="2366513" y="1105619"/>
            <a:ext cx="7473350" cy="4991818"/>
          </a:xfrm>
          <a:prstGeom prst="rect">
            <a:avLst/>
          </a:prstGeom>
        </p:spPr>
      </p:pic>
      <p:sp>
        <p:nvSpPr>
          <p:cNvPr id="5" name="TextBox 4">
            <a:extLst>
              <a:ext uri="{FF2B5EF4-FFF2-40B4-BE49-F238E27FC236}">
                <a16:creationId xmlns:a16="http://schemas.microsoft.com/office/drawing/2014/main" id="{05FD4E76-C4D5-EF5E-D89E-26265F55E30B}"/>
              </a:ext>
            </a:extLst>
          </p:cNvPr>
          <p:cNvSpPr txBox="1"/>
          <p:nvPr/>
        </p:nvSpPr>
        <p:spPr>
          <a:xfrm>
            <a:off x="4235570" y="6267720"/>
            <a:ext cx="374332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Photo by </a:t>
            </a:r>
            <a:r>
              <a:rPr lang="en-US" dirty="0">
                <a:ea typeface="+mn-lt"/>
                <a:cs typeface="+mn-lt"/>
                <a:hlinkClick r:id="rId3"/>
              </a:rPr>
              <a:t>Sasha Freemind</a:t>
            </a:r>
            <a:r>
              <a:rPr lang="en-US" dirty="0">
                <a:ea typeface="+mn-lt"/>
                <a:cs typeface="+mn-lt"/>
              </a:rPr>
              <a:t> on </a:t>
            </a:r>
            <a:r>
              <a:rPr lang="en-US" dirty="0">
                <a:ea typeface="+mn-lt"/>
                <a:cs typeface="+mn-lt"/>
                <a:hlinkClick r:id="rId4"/>
              </a:rPr>
              <a:t>Unsplash</a:t>
            </a:r>
            <a:endParaRPr lang="en-US"/>
          </a:p>
        </p:txBody>
      </p:sp>
    </p:spTree>
    <p:extLst>
      <p:ext uri="{BB962C8B-B14F-4D97-AF65-F5344CB8AC3E}">
        <p14:creationId xmlns:p14="http://schemas.microsoft.com/office/powerpoint/2010/main" val="2542675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51B867-7BF0-B289-BFF3-FD7F16C27B0B}"/>
              </a:ext>
            </a:extLst>
          </p:cNvPr>
          <p:cNvSpPr>
            <a:spLocks noGrp="1"/>
          </p:cNvSpPr>
          <p:nvPr>
            <p:ph idx="1"/>
          </p:nvPr>
        </p:nvSpPr>
        <p:spPr>
          <a:xfrm>
            <a:off x="838200" y="1437436"/>
            <a:ext cx="10515600" cy="3977527"/>
          </a:xfrm>
        </p:spPr>
        <p:txBody>
          <a:bodyPr vert="horz" lIns="91440" tIns="45720" rIns="91440" bIns="45720" rtlCol="0" anchor="t">
            <a:normAutofit/>
          </a:bodyPr>
          <a:lstStyle/>
          <a:p>
            <a:pPr marL="0" indent="0">
              <a:buNone/>
            </a:pPr>
            <a:r>
              <a:rPr lang="en-US" sz="4000" dirty="0">
                <a:ea typeface="+mn-lt"/>
                <a:cs typeface="+mn-lt"/>
              </a:rPr>
              <a:t>“Living alone... most communication is texting or emailing with the occasional phone call. Sometimes I don't call friends and family or skip a leisure zoom meeting because I am worn [out] from being online all day for work and all of the zoom meetings, so I want a break from engaging with others.”</a:t>
            </a:r>
            <a:endParaRPr lang="en-US"/>
          </a:p>
        </p:txBody>
      </p:sp>
    </p:spTree>
    <p:extLst>
      <p:ext uri="{BB962C8B-B14F-4D97-AF65-F5344CB8AC3E}">
        <p14:creationId xmlns:p14="http://schemas.microsoft.com/office/powerpoint/2010/main" val="3503877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20D4D10-567D-177A-786C-32E4285CC531}"/>
              </a:ext>
            </a:extLst>
          </p:cNvPr>
          <p:cNvSpPr>
            <a:spLocks noGrp="1"/>
          </p:cNvSpPr>
          <p:nvPr>
            <p:ph idx="1"/>
          </p:nvPr>
        </p:nvSpPr>
        <p:spPr/>
        <p:txBody>
          <a:bodyPr vert="horz" lIns="91440" tIns="45720" rIns="91440" bIns="45720" rtlCol="0" anchor="t">
            <a:normAutofit/>
          </a:bodyPr>
          <a:lstStyle/>
          <a:p>
            <a:pPr>
              <a:buNone/>
            </a:pPr>
            <a:endParaRPr lang="en-US" dirty="0">
              <a:ea typeface="+mn-lt"/>
              <a:cs typeface="+mn-lt"/>
            </a:endParaRPr>
          </a:p>
          <a:p>
            <a:pPr marL="0" indent="0">
              <a:buNone/>
            </a:pPr>
            <a:endParaRPr lang="en-US" dirty="0">
              <a:cs typeface="Calibri"/>
            </a:endParaRPr>
          </a:p>
        </p:txBody>
      </p:sp>
      <p:sp>
        <p:nvSpPr>
          <p:cNvPr id="5" name="TextBox 4">
            <a:extLst>
              <a:ext uri="{FF2B5EF4-FFF2-40B4-BE49-F238E27FC236}">
                <a16:creationId xmlns:a16="http://schemas.microsoft.com/office/drawing/2014/main" id="{F7F57B58-207C-9A1A-F6E7-38A8877EA190}"/>
              </a:ext>
            </a:extLst>
          </p:cNvPr>
          <p:cNvSpPr txBox="1"/>
          <p:nvPr/>
        </p:nvSpPr>
        <p:spPr>
          <a:xfrm>
            <a:off x="1012407" y="2021217"/>
            <a:ext cx="10176053"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400" dirty="0">
                <a:ea typeface="+mn-lt"/>
                <a:cs typeface="+mn-lt"/>
              </a:rPr>
              <a:t>What is a leader or manager’s responsibility or role when it comes to help employees to grapple with loss or changes in their social networks? </a:t>
            </a:r>
            <a:endParaRPr lang="en-US"/>
          </a:p>
        </p:txBody>
      </p:sp>
    </p:spTree>
    <p:extLst>
      <p:ext uri="{BB962C8B-B14F-4D97-AF65-F5344CB8AC3E}">
        <p14:creationId xmlns:p14="http://schemas.microsoft.com/office/powerpoint/2010/main" val="1756065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D1E5A-E5C9-7179-D244-E0BDBF390955}"/>
              </a:ext>
            </a:extLst>
          </p:cNvPr>
          <p:cNvSpPr>
            <a:spLocks noGrp="1"/>
          </p:cNvSpPr>
          <p:nvPr>
            <p:ph type="title"/>
          </p:nvPr>
        </p:nvSpPr>
        <p:spPr/>
        <p:txBody>
          <a:bodyPr/>
          <a:lstStyle/>
          <a:p>
            <a:pPr algn="ctr"/>
            <a:r>
              <a:rPr lang="en-US" dirty="0">
                <a:cs typeface="Calibri Light"/>
              </a:rPr>
              <a:t>Life Issues Made Easier</a:t>
            </a:r>
          </a:p>
        </p:txBody>
      </p:sp>
      <p:sp>
        <p:nvSpPr>
          <p:cNvPr id="5" name="TextBox 4">
            <a:extLst>
              <a:ext uri="{FF2B5EF4-FFF2-40B4-BE49-F238E27FC236}">
                <a16:creationId xmlns:a16="http://schemas.microsoft.com/office/drawing/2014/main" id="{3F5736C4-CF68-0B9F-BBFA-0226BD93CC02}"/>
              </a:ext>
            </a:extLst>
          </p:cNvPr>
          <p:cNvSpPr txBox="1"/>
          <p:nvPr/>
        </p:nvSpPr>
        <p:spPr>
          <a:xfrm>
            <a:off x="842963" y="1497806"/>
            <a:ext cx="6791323" cy="40318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3200" dirty="0">
                <a:cs typeface="Calibri"/>
              </a:rPr>
              <a:t>Taking kids to/from school</a:t>
            </a:r>
          </a:p>
          <a:p>
            <a:pPr marL="285750" indent="-285750">
              <a:buFont typeface="Arial"/>
              <a:buChar char="•"/>
            </a:pPr>
            <a:r>
              <a:rPr lang="en-US" sz="3200" dirty="0">
                <a:cs typeface="Calibri"/>
              </a:rPr>
              <a:t>Taking care of pets</a:t>
            </a:r>
          </a:p>
          <a:p>
            <a:pPr marL="285750" indent="-285750">
              <a:buFont typeface="Arial"/>
              <a:buChar char="•"/>
            </a:pPr>
            <a:r>
              <a:rPr lang="en-US" sz="3200" dirty="0">
                <a:cs typeface="Calibri"/>
              </a:rPr>
              <a:t>Laundry</a:t>
            </a:r>
          </a:p>
          <a:p>
            <a:pPr marL="285750" indent="-285750">
              <a:buFont typeface="Arial"/>
              <a:buChar char="•"/>
            </a:pPr>
            <a:r>
              <a:rPr lang="en-US" sz="3200" dirty="0">
                <a:cs typeface="Calibri"/>
              </a:rPr>
              <a:t>Dishes</a:t>
            </a:r>
          </a:p>
          <a:p>
            <a:pPr marL="285750" indent="-285750">
              <a:buFont typeface="Arial"/>
              <a:buChar char="•"/>
            </a:pPr>
            <a:r>
              <a:rPr lang="en-US" sz="3200" dirty="0">
                <a:cs typeface="Calibri"/>
              </a:rPr>
              <a:t>Meal prep</a:t>
            </a:r>
          </a:p>
          <a:p>
            <a:pPr marL="285750" indent="-285750">
              <a:buFont typeface="Arial"/>
              <a:buChar char="•"/>
            </a:pPr>
            <a:r>
              <a:rPr lang="en-US" sz="3200" dirty="0">
                <a:cs typeface="Calibri"/>
              </a:rPr>
              <a:t>Dr. Appointments</a:t>
            </a:r>
          </a:p>
          <a:p>
            <a:pPr marL="285750" indent="-285750">
              <a:buFont typeface="Arial"/>
              <a:buChar char="•"/>
            </a:pPr>
            <a:r>
              <a:rPr lang="en-US" sz="3200" dirty="0">
                <a:cs typeface="Calibri"/>
              </a:rPr>
              <a:t>Car repairs</a:t>
            </a:r>
          </a:p>
          <a:p>
            <a:pPr marL="285750" indent="-285750">
              <a:buFont typeface="Arial"/>
              <a:buChar char="•"/>
            </a:pPr>
            <a:r>
              <a:rPr lang="en-US" sz="3200" dirty="0">
                <a:cs typeface="Calibri"/>
              </a:rPr>
              <a:t>Meeting repairman at home</a:t>
            </a:r>
          </a:p>
        </p:txBody>
      </p:sp>
      <p:sp>
        <p:nvSpPr>
          <p:cNvPr id="3" name="TextBox 2">
            <a:extLst>
              <a:ext uri="{FF2B5EF4-FFF2-40B4-BE49-F238E27FC236}">
                <a16:creationId xmlns:a16="http://schemas.microsoft.com/office/drawing/2014/main" id="{A912D305-99AC-AD6D-1BAD-39B8E98C0FEC}"/>
              </a:ext>
            </a:extLst>
          </p:cNvPr>
          <p:cNvSpPr txBox="1"/>
          <p:nvPr/>
        </p:nvSpPr>
        <p:spPr>
          <a:xfrm>
            <a:off x="6500004" y="5444167"/>
            <a:ext cx="463629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cs typeface="Calibri"/>
              </a:rPr>
              <a:t>Photo by </a:t>
            </a:r>
            <a:r>
              <a:rPr lang="en-US" dirty="0">
                <a:cs typeface="Calibri"/>
                <a:hlinkClick r:id="rId2"/>
              </a:rPr>
              <a:t>Brooke Lark</a:t>
            </a:r>
            <a:r>
              <a:rPr lang="en-US" dirty="0">
                <a:cs typeface="Calibri"/>
              </a:rPr>
              <a:t> on </a:t>
            </a:r>
            <a:r>
              <a:rPr lang="en-US" dirty="0" err="1">
                <a:cs typeface="Calibri"/>
              </a:rPr>
              <a:t>Unsplash</a:t>
            </a:r>
            <a:endParaRPr lang="en-US" dirty="0" err="1"/>
          </a:p>
        </p:txBody>
      </p:sp>
      <p:pic>
        <p:nvPicPr>
          <p:cNvPr id="7" name="Picture 7">
            <a:extLst>
              <a:ext uri="{FF2B5EF4-FFF2-40B4-BE49-F238E27FC236}">
                <a16:creationId xmlns:a16="http://schemas.microsoft.com/office/drawing/2014/main" id="{6C2C3825-BD95-4CF8-7F21-46E0DE73325E}"/>
              </a:ext>
            </a:extLst>
          </p:cNvPr>
          <p:cNvPicPr>
            <a:picLocks noChangeAspect="1"/>
          </p:cNvPicPr>
          <p:nvPr/>
        </p:nvPicPr>
        <p:blipFill>
          <a:blip r:embed="rId3"/>
          <a:stretch>
            <a:fillRect/>
          </a:stretch>
        </p:blipFill>
        <p:spPr>
          <a:xfrm>
            <a:off x="6092046" y="1706323"/>
            <a:ext cx="5446816" cy="3661463"/>
          </a:xfrm>
          <a:prstGeom prst="rect">
            <a:avLst/>
          </a:prstGeom>
        </p:spPr>
      </p:pic>
    </p:spTree>
    <p:extLst>
      <p:ext uri="{BB962C8B-B14F-4D97-AF65-F5344CB8AC3E}">
        <p14:creationId xmlns:p14="http://schemas.microsoft.com/office/powerpoint/2010/main" val="2092210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B858FD1-BCDF-6917-93AB-C7A1B0951AC7}"/>
              </a:ext>
            </a:extLst>
          </p:cNvPr>
          <p:cNvSpPr>
            <a:spLocks noGrp="1"/>
          </p:cNvSpPr>
          <p:nvPr>
            <p:ph idx="1"/>
          </p:nvPr>
        </p:nvSpPr>
        <p:spPr>
          <a:xfrm>
            <a:off x="838200" y="2156304"/>
            <a:ext cx="10515600" cy="2554169"/>
          </a:xfrm>
        </p:spPr>
        <p:txBody>
          <a:bodyPr vert="horz" lIns="91440" tIns="45720" rIns="91440" bIns="45720" rtlCol="0" anchor="t">
            <a:normAutofit/>
          </a:bodyPr>
          <a:lstStyle/>
          <a:p>
            <a:pPr marL="0" indent="0">
              <a:buNone/>
            </a:pPr>
            <a:r>
              <a:rPr lang="en-US" sz="4400" dirty="0">
                <a:ea typeface="+mn-lt"/>
                <a:cs typeface="+mn-lt"/>
              </a:rPr>
              <a:t>"Without a commute time, I have more time with my family, which I value highly. I can also take breaks as needed to spend time with my family, help my children, etc. "</a:t>
            </a:r>
            <a:endParaRPr lang="en-US" sz="4400" dirty="0"/>
          </a:p>
        </p:txBody>
      </p:sp>
    </p:spTree>
    <p:extLst>
      <p:ext uri="{BB962C8B-B14F-4D97-AF65-F5344CB8AC3E}">
        <p14:creationId xmlns:p14="http://schemas.microsoft.com/office/powerpoint/2010/main" val="788450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F1E51-AA8C-CC4E-8F34-840D0E2E6AA7}"/>
              </a:ext>
            </a:extLst>
          </p:cNvPr>
          <p:cNvSpPr>
            <a:spLocks noGrp="1"/>
          </p:cNvSpPr>
          <p:nvPr>
            <p:ph type="title"/>
          </p:nvPr>
        </p:nvSpPr>
        <p:spPr>
          <a:xfrm>
            <a:off x="838200" y="120710"/>
            <a:ext cx="10515600" cy="1325563"/>
          </a:xfrm>
        </p:spPr>
        <p:txBody>
          <a:bodyPr/>
          <a:lstStyle/>
          <a:p>
            <a:pPr algn="ctr"/>
            <a:r>
              <a:rPr lang="en-US" dirty="0">
                <a:cs typeface="Calibri Light"/>
              </a:rPr>
              <a:t>Boundaries</a:t>
            </a:r>
          </a:p>
        </p:txBody>
      </p:sp>
      <p:sp>
        <p:nvSpPr>
          <p:cNvPr id="3" name="Content Placeholder 2">
            <a:extLst>
              <a:ext uri="{FF2B5EF4-FFF2-40B4-BE49-F238E27FC236}">
                <a16:creationId xmlns:a16="http://schemas.microsoft.com/office/drawing/2014/main" id="{57392A10-22AC-9586-2B84-8B9A8CB5E450}"/>
              </a:ext>
            </a:extLst>
          </p:cNvPr>
          <p:cNvSpPr>
            <a:spLocks noGrp="1"/>
          </p:cNvSpPr>
          <p:nvPr>
            <p:ph idx="1"/>
          </p:nvPr>
        </p:nvSpPr>
        <p:spPr>
          <a:xfrm>
            <a:off x="838200" y="1394304"/>
            <a:ext cx="10515600" cy="4825790"/>
          </a:xfrm>
        </p:spPr>
        <p:txBody>
          <a:bodyPr vert="horz" lIns="91440" tIns="45720" rIns="91440" bIns="45720" rtlCol="0" anchor="t">
            <a:noAutofit/>
          </a:bodyPr>
          <a:lstStyle/>
          <a:p>
            <a:pPr marL="0" indent="0">
              <a:buNone/>
            </a:pPr>
            <a:r>
              <a:rPr lang="en-US" sz="4400" dirty="0">
                <a:ea typeface="+mn-lt"/>
                <a:cs typeface="+mn-lt"/>
              </a:rPr>
              <a:t>“My supervisor considers working from home to mean that I am on call 24 hours every day. Getting them to understand or accept boundaries can be frustrating."</a:t>
            </a:r>
            <a:endParaRPr lang="en-US" sz="4400">
              <a:cs typeface="Calibri"/>
            </a:endParaRPr>
          </a:p>
          <a:p>
            <a:pPr marL="0" indent="0">
              <a:buNone/>
            </a:pPr>
            <a:endParaRPr lang="en-US" sz="4400" dirty="0">
              <a:cs typeface="Calibri"/>
            </a:endParaRPr>
          </a:p>
          <a:p>
            <a:pPr marL="0" indent="0">
              <a:buNone/>
            </a:pPr>
            <a:r>
              <a:rPr lang="en-US" sz="4400" dirty="0">
                <a:ea typeface="+mn-lt"/>
                <a:cs typeface="+mn-lt"/>
              </a:rPr>
              <a:t>"Being pressed and stressed in what was formerly a safe haven has been a challenge."</a:t>
            </a:r>
            <a:endParaRPr lang="en-US" sz="4400" dirty="0"/>
          </a:p>
        </p:txBody>
      </p:sp>
    </p:spTree>
    <p:extLst>
      <p:ext uri="{BB962C8B-B14F-4D97-AF65-F5344CB8AC3E}">
        <p14:creationId xmlns:p14="http://schemas.microsoft.com/office/powerpoint/2010/main" val="782937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2F1C7-0C63-FC0F-AFBA-05D9964E5DE4}"/>
              </a:ext>
            </a:extLst>
          </p:cNvPr>
          <p:cNvSpPr>
            <a:spLocks noGrp="1"/>
          </p:cNvSpPr>
          <p:nvPr>
            <p:ph type="title"/>
          </p:nvPr>
        </p:nvSpPr>
        <p:spPr/>
        <p:txBody>
          <a:bodyPr/>
          <a:lstStyle/>
          <a:p>
            <a:pPr algn="ctr"/>
            <a:r>
              <a:rPr lang="en-US" dirty="0">
                <a:cs typeface="Calibri Light"/>
              </a:rPr>
              <a:t>Scheduling Time</a:t>
            </a:r>
          </a:p>
        </p:txBody>
      </p:sp>
      <p:pic>
        <p:nvPicPr>
          <p:cNvPr id="4" name="Picture 4" descr="A picture containing clock, watch, white, gauge&#10;&#10;Description automatically generated">
            <a:extLst>
              <a:ext uri="{FF2B5EF4-FFF2-40B4-BE49-F238E27FC236}">
                <a16:creationId xmlns:a16="http://schemas.microsoft.com/office/drawing/2014/main" id="{439AA672-7434-D79A-1892-D4DB5B1BFF97}"/>
              </a:ext>
            </a:extLst>
          </p:cNvPr>
          <p:cNvPicPr>
            <a:picLocks noGrp="1" noChangeAspect="1"/>
          </p:cNvPicPr>
          <p:nvPr>
            <p:ph idx="1"/>
          </p:nvPr>
        </p:nvPicPr>
        <p:blipFill>
          <a:blip r:embed="rId2"/>
          <a:stretch>
            <a:fillRect/>
          </a:stretch>
        </p:blipFill>
        <p:spPr>
          <a:xfrm>
            <a:off x="2832496" y="1825625"/>
            <a:ext cx="6527007" cy="4351338"/>
          </a:xfrm>
        </p:spPr>
      </p:pic>
      <p:sp>
        <p:nvSpPr>
          <p:cNvPr id="5" name="TextBox 4">
            <a:extLst>
              <a:ext uri="{FF2B5EF4-FFF2-40B4-BE49-F238E27FC236}">
                <a16:creationId xmlns:a16="http://schemas.microsoft.com/office/drawing/2014/main" id="{A50C871A-11BB-E7BE-EB03-B28BAC39950C}"/>
              </a:ext>
            </a:extLst>
          </p:cNvPr>
          <p:cNvSpPr txBox="1"/>
          <p:nvPr/>
        </p:nvSpPr>
        <p:spPr>
          <a:xfrm>
            <a:off x="4249947" y="6248401"/>
            <a:ext cx="370648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Photo by </a:t>
            </a:r>
            <a:r>
              <a:rPr lang="en-US" dirty="0">
                <a:ea typeface="+mn-lt"/>
                <a:cs typeface="+mn-lt"/>
                <a:hlinkClick r:id="rId3"/>
              </a:rPr>
              <a:t>Sonja Langford</a:t>
            </a:r>
            <a:r>
              <a:rPr lang="en-US" dirty="0">
                <a:ea typeface="+mn-lt"/>
                <a:cs typeface="+mn-lt"/>
              </a:rPr>
              <a:t> on </a:t>
            </a:r>
            <a:r>
              <a:rPr lang="en-US" dirty="0">
                <a:ea typeface="+mn-lt"/>
                <a:cs typeface="+mn-lt"/>
                <a:hlinkClick r:id="rId4"/>
              </a:rPr>
              <a:t>Unsplash</a:t>
            </a:r>
            <a:endParaRPr lang="en-US"/>
          </a:p>
        </p:txBody>
      </p:sp>
    </p:spTree>
    <p:extLst>
      <p:ext uri="{BB962C8B-B14F-4D97-AF65-F5344CB8AC3E}">
        <p14:creationId xmlns:p14="http://schemas.microsoft.com/office/powerpoint/2010/main" val="1923170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ea typeface="+mj-lt"/>
                <a:cs typeface="+mj-lt"/>
              </a:rPr>
              <a:t>Rethinking How We Build Communities: The Future of Flexible Work </a:t>
            </a:r>
            <a:endParaRPr lang="en-US" dirty="0"/>
          </a:p>
        </p:txBody>
      </p:sp>
      <p:sp>
        <p:nvSpPr>
          <p:cNvPr id="3" name="Subtitle 2"/>
          <p:cNvSpPr>
            <a:spLocks noGrp="1"/>
          </p:cNvSpPr>
          <p:nvPr>
            <p:ph type="subTitle" idx="1"/>
          </p:nvPr>
        </p:nvSpPr>
        <p:spPr/>
        <p:txBody>
          <a:bodyPr vert="horz" lIns="91440" tIns="45720" rIns="91440" bIns="45720" rtlCol="0" anchor="t">
            <a:normAutofit/>
          </a:bodyPr>
          <a:lstStyle/>
          <a:p>
            <a:r>
              <a:rPr lang="en-US" dirty="0">
                <a:cs typeface="Calibri"/>
              </a:rPr>
              <a:t>Amy Allen and Lori Birrell</a:t>
            </a:r>
          </a:p>
          <a:p>
            <a:r>
              <a:rPr lang="en-US" dirty="0">
                <a:cs typeface="Calibri"/>
              </a:rPr>
              <a:t>University of Arkansas</a:t>
            </a:r>
          </a:p>
          <a:p>
            <a:r>
              <a:rPr lang="en-US" dirty="0">
                <a:cs typeface="Calibri"/>
              </a:rPr>
              <a:t>June 2, 2022</a:t>
            </a:r>
          </a:p>
        </p:txBody>
      </p:sp>
    </p:spTree>
    <p:extLst>
      <p:ext uri="{BB962C8B-B14F-4D97-AF65-F5344CB8AC3E}">
        <p14:creationId xmlns:p14="http://schemas.microsoft.com/office/powerpoint/2010/main" val="1098572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2134D5-4659-1E5C-8C95-9E3CD6737FC6}"/>
              </a:ext>
            </a:extLst>
          </p:cNvPr>
          <p:cNvSpPr>
            <a:spLocks noGrp="1"/>
          </p:cNvSpPr>
          <p:nvPr>
            <p:ph idx="1"/>
          </p:nvPr>
        </p:nvSpPr>
        <p:spPr>
          <a:xfrm>
            <a:off x="838200" y="1883134"/>
            <a:ext cx="10515600" cy="3215527"/>
          </a:xfrm>
        </p:spPr>
        <p:txBody>
          <a:bodyPr vert="horz" lIns="91440" tIns="45720" rIns="91440" bIns="45720" rtlCol="0" anchor="t">
            <a:normAutofit/>
          </a:bodyPr>
          <a:lstStyle/>
          <a:p>
            <a:pPr marL="0" indent="0">
              <a:buNone/>
            </a:pPr>
            <a:r>
              <a:rPr lang="en-US" sz="4400" dirty="0">
                <a:ea typeface="+mn-lt"/>
                <a:cs typeface="+mn-lt"/>
              </a:rPr>
              <a:t>“Working remotely has... allowed me to divide my activities based on the environment in which they can best be accomplished, and I find I am better able to prioritize what can be worked on each day."</a:t>
            </a:r>
            <a:endParaRPr lang="en-US" sz="3200" dirty="0">
              <a:cs typeface="Calibri" panose="020F0502020204030204"/>
            </a:endParaRPr>
          </a:p>
        </p:txBody>
      </p:sp>
    </p:spTree>
    <p:extLst>
      <p:ext uri="{BB962C8B-B14F-4D97-AF65-F5344CB8AC3E}">
        <p14:creationId xmlns:p14="http://schemas.microsoft.com/office/powerpoint/2010/main" val="2141308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B6588E-5D72-A956-026A-D85ECFE4693C}"/>
              </a:ext>
            </a:extLst>
          </p:cNvPr>
          <p:cNvSpPr>
            <a:spLocks noGrp="1"/>
          </p:cNvSpPr>
          <p:nvPr>
            <p:ph idx="1"/>
          </p:nvPr>
        </p:nvSpPr>
        <p:spPr>
          <a:xfrm>
            <a:off x="838200" y="1825625"/>
            <a:ext cx="10515600" cy="3215527"/>
          </a:xfrm>
        </p:spPr>
        <p:txBody>
          <a:bodyPr vert="horz" lIns="91440" tIns="45720" rIns="91440" bIns="45720" rtlCol="0" anchor="t">
            <a:normAutofit/>
          </a:bodyPr>
          <a:lstStyle/>
          <a:p>
            <a:pPr marL="0" indent="0">
              <a:buNone/>
            </a:pPr>
            <a:r>
              <a:rPr lang="en-US" sz="4400" dirty="0">
                <a:ea typeface="+mn-lt"/>
                <a:cs typeface="+mn-lt"/>
              </a:rPr>
              <a:t>How can employees feel empowered to determine the best physical space in which to do different job responsibilities? Can or perhaps should some work be done outside of the library building?</a:t>
            </a:r>
            <a:endParaRPr lang="en-US" sz="4400" dirty="0"/>
          </a:p>
        </p:txBody>
      </p:sp>
    </p:spTree>
    <p:extLst>
      <p:ext uri="{BB962C8B-B14F-4D97-AF65-F5344CB8AC3E}">
        <p14:creationId xmlns:p14="http://schemas.microsoft.com/office/powerpoint/2010/main" val="3689276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8E01C-FDC7-A949-F08F-962819CBBBC1}"/>
              </a:ext>
            </a:extLst>
          </p:cNvPr>
          <p:cNvSpPr>
            <a:spLocks noGrp="1"/>
          </p:cNvSpPr>
          <p:nvPr>
            <p:ph type="title"/>
          </p:nvPr>
        </p:nvSpPr>
        <p:spPr/>
        <p:txBody>
          <a:bodyPr/>
          <a:lstStyle/>
          <a:p>
            <a:pPr algn="ctr"/>
            <a:r>
              <a:rPr lang="en-US" dirty="0">
                <a:cs typeface="Calibri Light"/>
              </a:rPr>
              <a:t>Ability to Concentrate</a:t>
            </a:r>
          </a:p>
        </p:txBody>
      </p:sp>
      <p:sp>
        <p:nvSpPr>
          <p:cNvPr id="3" name="Text Placeholder 2">
            <a:extLst>
              <a:ext uri="{FF2B5EF4-FFF2-40B4-BE49-F238E27FC236}">
                <a16:creationId xmlns:a16="http://schemas.microsoft.com/office/drawing/2014/main" id="{B329715C-DB3A-F462-853F-E9D73B692F40}"/>
              </a:ext>
            </a:extLst>
          </p:cNvPr>
          <p:cNvSpPr>
            <a:spLocks noGrp="1"/>
          </p:cNvSpPr>
          <p:nvPr>
            <p:ph type="body" idx="1"/>
          </p:nvPr>
        </p:nvSpPr>
        <p:spPr>
          <a:xfrm>
            <a:off x="839788" y="1307352"/>
            <a:ext cx="5157787" cy="823912"/>
          </a:xfrm>
        </p:spPr>
        <p:txBody>
          <a:bodyPr>
            <a:normAutofit/>
          </a:bodyPr>
          <a:lstStyle/>
          <a:p>
            <a:r>
              <a:rPr lang="en-US" sz="2800" dirty="0">
                <a:cs typeface="Calibri"/>
              </a:rPr>
              <a:t>Interruptions In the Library</a:t>
            </a:r>
            <a:endParaRPr lang="en-US" sz="2800">
              <a:cs typeface="Calibri"/>
            </a:endParaRPr>
          </a:p>
        </p:txBody>
      </p:sp>
      <p:sp>
        <p:nvSpPr>
          <p:cNvPr id="4" name="Content Placeholder 3">
            <a:extLst>
              <a:ext uri="{FF2B5EF4-FFF2-40B4-BE49-F238E27FC236}">
                <a16:creationId xmlns:a16="http://schemas.microsoft.com/office/drawing/2014/main" id="{3CE778AC-CCAE-E4A5-1DC8-FB01EAA9A218}"/>
              </a:ext>
            </a:extLst>
          </p:cNvPr>
          <p:cNvSpPr>
            <a:spLocks noGrp="1"/>
          </p:cNvSpPr>
          <p:nvPr>
            <p:ph sz="half" idx="2"/>
          </p:nvPr>
        </p:nvSpPr>
        <p:spPr/>
        <p:txBody>
          <a:bodyPr vert="horz" lIns="91440" tIns="45720" rIns="91440" bIns="45720" rtlCol="0" anchor="t">
            <a:normAutofit lnSpcReduction="10000"/>
          </a:bodyPr>
          <a:lstStyle/>
          <a:p>
            <a:r>
              <a:rPr lang="en-US" dirty="0">
                <a:ea typeface="+mn-lt"/>
                <a:cs typeface="+mn-lt"/>
              </a:rPr>
              <a:t>Co-workers (work and social) </a:t>
            </a:r>
          </a:p>
          <a:p>
            <a:r>
              <a:rPr lang="en-US" dirty="0">
                <a:ea typeface="+mn-lt"/>
                <a:cs typeface="+mn-lt"/>
              </a:rPr>
              <a:t>Patrons </a:t>
            </a:r>
          </a:p>
          <a:p>
            <a:r>
              <a:rPr lang="en-US" dirty="0">
                <a:ea typeface="+mn-lt"/>
                <a:cs typeface="+mn-lt"/>
              </a:rPr>
              <a:t>Volunteers </a:t>
            </a:r>
          </a:p>
          <a:p>
            <a:r>
              <a:rPr lang="en-US" dirty="0">
                <a:ea typeface="+mn-lt"/>
                <a:cs typeface="+mn-lt"/>
              </a:rPr>
              <a:t>Student workers </a:t>
            </a:r>
          </a:p>
          <a:p>
            <a:r>
              <a:rPr lang="en-US" dirty="0">
                <a:ea typeface="+mn-lt"/>
                <a:cs typeface="+mn-lt"/>
              </a:rPr>
              <a:t>Shifts on public service desks </a:t>
            </a:r>
          </a:p>
          <a:p>
            <a:r>
              <a:rPr lang="en-US" dirty="0">
                <a:ea typeface="+mn-lt"/>
                <a:cs typeface="+mn-lt"/>
              </a:rPr>
              <a:t>General noise (particularly for those in a cubicle)</a:t>
            </a:r>
          </a:p>
          <a:p>
            <a:r>
              <a:rPr lang="en-US" dirty="0">
                <a:cs typeface="Calibri"/>
              </a:rPr>
              <a:t>Meetings</a:t>
            </a:r>
          </a:p>
        </p:txBody>
      </p:sp>
      <p:sp>
        <p:nvSpPr>
          <p:cNvPr id="5" name="Text Placeholder 4">
            <a:extLst>
              <a:ext uri="{FF2B5EF4-FFF2-40B4-BE49-F238E27FC236}">
                <a16:creationId xmlns:a16="http://schemas.microsoft.com/office/drawing/2014/main" id="{19E0CB10-3BE0-4C08-8F26-5636973DF8F8}"/>
              </a:ext>
            </a:extLst>
          </p:cNvPr>
          <p:cNvSpPr>
            <a:spLocks noGrp="1"/>
          </p:cNvSpPr>
          <p:nvPr>
            <p:ph type="body" sz="quarter" idx="3"/>
          </p:nvPr>
        </p:nvSpPr>
        <p:spPr>
          <a:xfrm>
            <a:off x="6172200" y="1307352"/>
            <a:ext cx="5183188" cy="823912"/>
          </a:xfrm>
        </p:spPr>
        <p:txBody>
          <a:bodyPr>
            <a:normAutofit/>
          </a:bodyPr>
          <a:lstStyle/>
          <a:p>
            <a:r>
              <a:rPr lang="en-US" sz="2800" dirty="0">
                <a:cs typeface="Calibri"/>
              </a:rPr>
              <a:t>Interruptions Working Remote</a:t>
            </a:r>
            <a:endParaRPr lang="en-US"/>
          </a:p>
        </p:txBody>
      </p:sp>
      <p:sp>
        <p:nvSpPr>
          <p:cNvPr id="6" name="Content Placeholder 5">
            <a:extLst>
              <a:ext uri="{FF2B5EF4-FFF2-40B4-BE49-F238E27FC236}">
                <a16:creationId xmlns:a16="http://schemas.microsoft.com/office/drawing/2014/main" id="{5828F1D5-6D44-5962-10C4-8F7A357BFAEE}"/>
              </a:ext>
            </a:extLst>
          </p:cNvPr>
          <p:cNvSpPr>
            <a:spLocks noGrp="1"/>
          </p:cNvSpPr>
          <p:nvPr>
            <p:ph sz="quarter" idx="4"/>
          </p:nvPr>
        </p:nvSpPr>
        <p:spPr/>
        <p:txBody>
          <a:bodyPr vert="horz" lIns="91440" tIns="45720" rIns="91440" bIns="45720" rtlCol="0" anchor="t">
            <a:normAutofit lnSpcReduction="10000"/>
          </a:bodyPr>
          <a:lstStyle/>
          <a:p>
            <a:r>
              <a:rPr lang="en-US" dirty="0">
                <a:ea typeface="+mn-lt"/>
                <a:cs typeface="+mn-lt"/>
              </a:rPr>
              <a:t>Children</a:t>
            </a:r>
          </a:p>
          <a:p>
            <a:r>
              <a:rPr lang="en-US" dirty="0">
                <a:ea typeface="+mn-lt"/>
                <a:cs typeface="+mn-lt"/>
              </a:rPr>
              <a:t>Spouses/partners</a:t>
            </a:r>
          </a:p>
          <a:p>
            <a:r>
              <a:rPr lang="en-US" dirty="0">
                <a:ea typeface="+mn-lt"/>
                <a:cs typeface="+mn-lt"/>
              </a:rPr>
              <a:t>Elder care</a:t>
            </a:r>
          </a:p>
          <a:p>
            <a:r>
              <a:rPr lang="en-US" dirty="0">
                <a:ea typeface="+mn-lt"/>
                <a:cs typeface="+mn-lt"/>
              </a:rPr>
              <a:t>Pets</a:t>
            </a:r>
          </a:p>
          <a:p>
            <a:r>
              <a:rPr lang="en-US" dirty="0">
                <a:ea typeface="+mn-lt"/>
                <a:cs typeface="+mn-lt"/>
              </a:rPr>
              <a:t>Noisy neighbors</a:t>
            </a:r>
          </a:p>
          <a:p>
            <a:r>
              <a:rPr lang="en-US" dirty="0">
                <a:ea typeface="+mn-lt"/>
                <a:cs typeface="+mn-lt"/>
              </a:rPr>
              <a:t>Meetings</a:t>
            </a:r>
            <a:endParaRPr lang="en-US" dirty="0">
              <a:cs typeface="Calibri"/>
            </a:endParaRPr>
          </a:p>
        </p:txBody>
      </p:sp>
      <p:sp>
        <p:nvSpPr>
          <p:cNvPr id="7" name="TextBox 6">
            <a:extLst>
              <a:ext uri="{FF2B5EF4-FFF2-40B4-BE49-F238E27FC236}">
                <a16:creationId xmlns:a16="http://schemas.microsoft.com/office/drawing/2014/main" id="{A145DBC1-C21B-AC19-C520-8481AD739B23}"/>
              </a:ext>
            </a:extLst>
          </p:cNvPr>
          <p:cNvSpPr txBox="1"/>
          <p:nvPr/>
        </p:nvSpPr>
        <p:spPr>
          <a:xfrm>
            <a:off x="4724400" y="3212305"/>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Tree>
    <p:extLst>
      <p:ext uri="{BB962C8B-B14F-4D97-AF65-F5344CB8AC3E}">
        <p14:creationId xmlns:p14="http://schemas.microsoft.com/office/powerpoint/2010/main" val="21851804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DE37BB-3CA6-7CEF-5098-5280C1C5E871}"/>
              </a:ext>
            </a:extLst>
          </p:cNvPr>
          <p:cNvSpPr>
            <a:spLocks noGrp="1"/>
          </p:cNvSpPr>
          <p:nvPr>
            <p:ph idx="1"/>
          </p:nvPr>
        </p:nvSpPr>
        <p:spPr>
          <a:xfrm>
            <a:off x="910087" y="1485287"/>
            <a:ext cx="10515600" cy="3872167"/>
          </a:xfrm>
        </p:spPr>
        <p:txBody>
          <a:bodyPr vert="horz" lIns="91440" tIns="45720" rIns="91440" bIns="45720" rtlCol="0" anchor="t">
            <a:normAutofit/>
          </a:bodyPr>
          <a:lstStyle/>
          <a:p>
            <a:pPr marL="0" indent="0">
              <a:buNone/>
            </a:pPr>
            <a:r>
              <a:rPr lang="en-US" sz="3600" dirty="0">
                <a:ea typeface="+mn-lt"/>
                <a:cs typeface="+mn-lt"/>
              </a:rPr>
              <a:t>“I am able to work how and when I am most effective without the stifling confines of traditional work environments.”</a:t>
            </a:r>
          </a:p>
          <a:p>
            <a:pPr marL="0" indent="0">
              <a:buNone/>
            </a:pPr>
            <a:endParaRPr lang="en-US" sz="3600" dirty="0">
              <a:cs typeface="Calibri"/>
            </a:endParaRPr>
          </a:p>
          <a:p>
            <a:pPr marL="0" indent="0">
              <a:buNone/>
            </a:pPr>
            <a:r>
              <a:rPr lang="en-US" sz="3600" dirty="0">
                <a:ea typeface="+mn-lt"/>
                <a:cs typeface="+mn-lt"/>
              </a:rPr>
              <a:t>“Working from home, I can work in my health, family, and wellness needs way better and still be productive, work all my hours (and more), and get my work done.”</a:t>
            </a:r>
          </a:p>
        </p:txBody>
      </p:sp>
    </p:spTree>
    <p:extLst>
      <p:ext uri="{BB962C8B-B14F-4D97-AF65-F5344CB8AC3E}">
        <p14:creationId xmlns:p14="http://schemas.microsoft.com/office/powerpoint/2010/main" val="2596668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C10759A-796B-2FE4-E7F1-D5EA6EFF3331}"/>
              </a:ext>
            </a:extLst>
          </p:cNvPr>
          <p:cNvSpPr>
            <a:spLocks noGrp="1"/>
          </p:cNvSpPr>
          <p:nvPr>
            <p:ph idx="1"/>
          </p:nvPr>
        </p:nvSpPr>
        <p:spPr>
          <a:xfrm>
            <a:off x="838200" y="2386342"/>
            <a:ext cx="10515600" cy="2079716"/>
          </a:xfrm>
        </p:spPr>
        <p:txBody>
          <a:bodyPr vert="horz" lIns="91440" tIns="45720" rIns="91440" bIns="45720" rtlCol="0" anchor="t">
            <a:normAutofit/>
          </a:bodyPr>
          <a:lstStyle/>
          <a:p>
            <a:pPr marL="0" indent="0">
              <a:buNone/>
            </a:pPr>
            <a:r>
              <a:rPr lang="en-US" sz="4400" dirty="0">
                <a:cs typeface="Calibri" panose="020F0502020204030204"/>
              </a:rPr>
              <a:t>How can we determine where an employee is most productive and allow the necessary time and space?</a:t>
            </a:r>
          </a:p>
        </p:txBody>
      </p:sp>
    </p:spTree>
    <p:extLst>
      <p:ext uri="{BB962C8B-B14F-4D97-AF65-F5344CB8AC3E}">
        <p14:creationId xmlns:p14="http://schemas.microsoft.com/office/powerpoint/2010/main" val="3392394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45302-0D3A-BBC3-1C21-D6BC044BB56D}"/>
              </a:ext>
            </a:extLst>
          </p:cNvPr>
          <p:cNvSpPr>
            <a:spLocks noGrp="1"/>
          </p:cNvSpPr>
          <p:nvPr>
            <p:ph type="title"/>
          </p:nvPr>
        </p:nvSpPr>
        <p:spPr/>
        <p:txBody>
          <a:bodyPr/>
          <a:lstStyle/>
          <a:p>
            <a:pPr algn="ctr"/>
            <a:r>
              <a:rPr lang="en-US" dirty="0">
                <a:cs typeface="Calibri Light"/>
              </a:rPr>
              <a:t>Communication and Collaboration</a:t>
            </a:r>
          </a:p>
        </p:txBody>
      </p:sp>
      <p:pic>
        <p:nvPicPr>
          <p:cNvPr id="15" name="Picture 15">
            <a:extLst>
              <a:ext uri="{FF2B5EF4-FFF2-40B4-BE49-F238E27FC236}">
                <a16:creationId xmlns:a16="http://schemas.microsoft.com/office/drawing/2014/main" id="{A61B9C0F-B519-F9DD-D549-6352FD84FE6C}"/>
              </a:ext>
            </a:extLst>
          </p:cNvPr>
          <p:cNvPicPr>
            <a:picLocks noGrp="1" noChangeAspect="1"/>
          </p:cNvPicPr>
          <p:nvPr>
            <p:ph idx="1"/>
          </p:nvPr>
        </p:nvPicPr>
        <p:blipFill>
          <a:blip r:embed="rId2"/>
          <a:stretch>
            <a:fillRect/>
          </a:stretch>
        </p:blipFill>
        <p:spPr>
          <a:xfrm>
            <a:off x="6119004" y="2169544"/>
            <a:ext cx="4698520" cy="3165894"/>
          </a:xfrm>
        </p:spPr>
      </p:pic>
      <p:sp>
        <p:nvSpPr>
          <p:cNvPr id="6" name="TextBox 5">
            <a:extLst>
              <a:ext uri="{FF2B5EF4-FFF2-40B4-BE49-F238E27FC236}">
                <a16:creationId xmlns:a16="http://schemas.microsoft.com/office/drawing/2014/main" id="{9DC233EB-3A42-9437-8342-55748EAA7D56}"/>
              </a:ext>
            </a:extLst>
          </p:cNvPr>
          <p:cNvSpPr txBox="1"/>
          <p:nvPr/>
        </p:nvSpPr>
        <p:spPr>
          <a:xfrm>
            <a:off x="6102830" y="5441471"/>
            <a:ext cx="468414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mn-lt"/>
                <a:cs typeface="+mn-lt"/>
              </a:rPr>
              <a:t>Photo by </a:t>
            </a:r>
            <a:r>
              <a:rPr lang="en-US" dirty="0">
                <a:ea typeface="+mn-lt"/>
                <a:cs typeface="+mn-lt"/>
                <a:hlinkClick r:id="rId3"/>
              </a:rPr>
              <a:t>airfocus</a:t>
            </a:r>
            <a:r>
              <a:rPr lang="en-US" dirty="0">
                <a:ea typeface="+mn-lt"/>
                <a:cs typeface="+mn-lt"/>
              </a:rPr>
              <a:t> on </a:t>
            </a:r>
            <a:r>
              <a:rPr lang="en-US" dirty="0">
                <a:ea typeface="+mn-lt"/>
                <a:cs typeface="+mn-lt"/>
                <a:hlinkClick r:id="rId4"/>
              </a:rPr>
              <a:t>Unsplash</a:t>
            </a:r>
            <a:endParaRPr lang="en-US"/>
          </a:p>
        </p:txBody>
      </p:sp>
      <p:pic>
        <p:nvPicPr>
          <p:cNvPr id="16" name="Picture 16">
            <a:extLst>
              <a:ext uri="{FF2B5EF4-FFF2-40B4-BE49-F238E27FC236}">
                <a16:creationId xmlns:a16="http://schemas.microsoft.com/office/drawing/2014/main" id="{17905864-FE5D-9F13-9F12-3BC206B5430F}"/>
              </a:ext>
            </a:extLst>
          </p:cNvPr>
          <p:cNvPicPr>
            <a:picLocks noChangeAspect="1"/>
          </p:cNvPicPr>
          <p:nvPr/>
        </p:nvPicPr>
        <p:blipFill>
          <a:blip r:embed="rId5"/>
          <a:stretch>
            <a:fillRect/>
          </a:stretch>
        </p:blipFill>
        <p:spPr>
          <a:xfrm>
            <a:off x="1115683" y="2169645"/>
            <a:ext cx="4770407" cy="3165692"/>
          </a:xfrm>
          <a:prstGeom prst="rect">
            <a:avLst/>
          </a:prstGeom>
        </p:spPr>
      </p:pic>
      <p:sp>
        <p:nvSpPr>
          <p:cNvPr id="18" name="TextBox 17">
            <a:extLst>
              <a:ext uri="{FF2B5EF4-FFF2-40B4-BE49-F238E27FC236}">
                <a16:creationId xmlns:a16="http://schemas.microsoft.com/office/drawing/2014/main" id="{55EA1ADD-C1A5-2863-AD0E-C9E4DCCDE801}"/>
              </a:ext>
            </a:extLst>
          </p:cNvPr>
          <p:cNvSpPr txBox="1"/>
          <p:nvPr/>
        </p:nvSpPr>
        <p:spPr>
          <a:xfrm>
            <a:off x="1119279" y="5331844"/>
            <a:ext cx="475602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mn-lt"/>
                <a:cs typeface="+mn-lt"/>
              </a:rPr>
              <a:t>Photo by </a:t>
            </a:r>
            <a:r>
              <a:rPr lang="en-US" dirty="0">
                <a:ea typeface="+mn-lt"/>
                <a:cs typeface="+mn-lt"/>
                <a:hlinkClick r:id="rId6"/>
              </a:rPr>
              <a:t>Quino Al</a:t>
            </a:r>
            <a:r>
              <a:rPr lang="en-US" dirty="0">
                <a:ea typeface="+mn-lt"/>
                <a:cs typeface="+mn-lt"/>
              </a:rPr>
              <a:t> on </a:t>
            </a:r>
            <a:r>
              <a:rPr lang="en-US" dirty="0">
                <a:ea typeface="+mn-lt"/>
                <a:cs typeface="+mn-lt"/>
                <a:hlinkClick r:id="rId7"/>
              </a:rPr>
              <a:t>Unsplash</a:t>
            </a:r>
            <a:endParaRPr lang="en-US">
              <a:cs typeface="Calibri" panose="020F0502020204030204"/>
            </a:endParaRPr>
          </a:p>
        </p:txBody>
      </p:sp>
    </p:spTree>
    <p:extLst>
      <p:ext uri="{BB962C8B-B14F-4D97-AF65-F5344CB8AC3E}">
        <p14:creationId xmlns:p14="http://schemas.microsoft.com/office/powerpoint/2010/main" val="2693249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EBE8B2-76F1-C502-AFBA-15F2525D8191}"/>
              </a:ext>
            </a:extLst>
          </p:cNvPr>
          <p:cNvSpPr>
            <a:spLocks noGrp="1"/>
          </p:cNvSpPr>
          <p:nvPr>
            <p:ph idx="1"/>
          </p:nvPr>
        </p:nvSpPr>
        <p:spPr>
          <a:xfrm>
            <a:off x="838200" y="1696229"/>
            <a:ext cx="10515600" cy="3459942"/>
          </a:xfrm>
        </p:spPr>
        <p:txBody>
          <a:bodyPr vert="horz" lIns="91440" tIns="45720" rIns="91440" bIns="45720" rtlCol="0" anchor="t">
            <a:normAutofit/>
          </a:bodyPr>
          <a:lstStyle/>
          <a:p>
            <a:pPr marL="0" indent="0">
              <a:buNone/>
            </a:pPr>
            <a:r>
              <a:rPr lang="en-US" sz="4000" dirty="0">
                <a:ea typeface="+mn-lt"/>
                <a:cs typeface="+mn-lt"/>
              </a:rPr>
              <a:t>"The communication went from bad to worse. The days I was onsite, I felt out of the loop as decisions were being made on weekdays when I wasn't present. I had to rely on students sometimes to understand the new policies/procedures which was disheartening." </a:t>
            </a:r>
            <a:endParaRPr lang="en-US" sz="4000"/>
          </a:p>
        </p:txBody>
      </p:sp>
    </p:spTree>
    <p:extLst>
      <p:ext uri="{BB962C8B-B14F-4D97-AF65-F5344CB8AC3E}">
        <p14:creationId xmlns:p14="http://schemas.microsoft.com/office/powerpoint/2010/main" val="371593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FE6D8B-5244-ACE4-9675-8F039B4AA4DB}"/>
              </a:ext>
            </a:extLst>
          </p:cNvPr>
          <p:cNvSpPr>
            <a:spLocks noGrp="1"/>
          </p:cNvSpPr>
          <p:nvPr>
            <p:ph idx="1"/>
          </p:nvPr>
        </p:nvSpPr>
        <p:spPr>
          <a:xfrm>
            <a:off x="838200" y="1250531"/>
            <a:ext cx="10515600" cy="4351338"/>
          </a:xfrm>
        </p:spPr>
        <p:txBody>
          <a:bodyPr vert="horz" lIns="91440" tIns="45720" rIns="91440" bIns="45720" rtlCol="0" anchor="t">
            <a:noAutofit/>
          </a:bodyPr>
          <a:lstStyle/>
          <a:p>
            <a:pPr marL="0" indent="0">
              <a:buNone/>
            </a:pPr>
            <a:r>
              <a:rPr lang="en-US" sz="3600" dirty="0">
                <a:ea typeface="+mn-lt"/>
                <a:cs typeface="+mn-lt"/>
              </a:rPr>
              <a:t>"While I can work with the team remotely and get things done, there is … [a] quality of relationship building that is more difficult … my work relationships with those whom I might have had casual conversations in [the] halls have not grown like they otherwise might have and the loss is most notable in colleagues who joined us during the pandemic who I have not gotten to meet in person."  </a:t>
            </a:r>
            <a:endParaRPr lang="en-US" sz="3600" dirty="0"/>
          </a:p>
        </p:txBody>
      </p:sp>
    </p:spTree>
    <p:extLst>
      <p:ext uri="{BB962C8B-B14F-4D97-AF65-F5344CB8AC3E}">
        <p14:creationId xmlns:p14="http://schemas.microsoft.com/office/powerpoint/2010/main" val="34954982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E05AF2-FD69-0C60-81FB-5A6962B19A9B}"/>
              </a:ext>
            </a:extLst>
          </p:cNvPr>
          <p:cNvSpPr>
            <a:spLocks noGrp="1"/>
          </p:cNvSpPr>
          <p:nvPr>
            <p:ph idx="1"/>
          </p:nvPr>
        </p:nvSpPr>
        <p:spPr>
          <a:xfrm>
            <a:off x="737558" y="1538077"/>
            <a:ext cx="10716883" cy="3891263"/>
          </a:xfrm>
        </p:spPr>
        <p:txBody>
          <a:bodyPr vert="horz" lIns="91440" tIns="45720" rIns="91440" bIns="45720" rtlCol="0" anchor="t">
            <a:normAutofit/>
          </a:bodyPr>
          <a:lstStyle/>
          <a:p>
            <a:pPr marL="0" indent="0">
              <a:buNone/>
            </a:pPr>
            <a:r>
              <a:rPr lang="en-US" sz="4400" dirty="0">
                <a:ea typeface="+mn-lt"/>
                <a:cs typeface="+mn-lt"/>
              </a:rPr>
              <a:t>How should organizations bring their employees together in meaningful ways for work or social reasons, especially important for those who started work at a new institution during the height of the pandemic?</a:t>
            </a:r>
          </a:p>
        </p:txBody>
      </p:sp>
    </p:spTree>
    <p:extLst>
      <p:ext uri="{BB962C8B-B14F-4D97-AF65-F5344CB8AC3E}">
        <p14:creationId xmlns:p14="http://schemas.microsoft.com/office/powerpoint/2010/main" val="1906400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4B9C5-D94E-D23D-2722-22A315C78A1C}"/>
              </a:ext>
            </a:extLst>
          </p:cNvPr>
          <p:cNvSpPr>
            <a:spLocks noGrp="1"/>
          </p:cNvSpPr>
          <p:nvPr>
            <p:ph type="title"/>
          </p:nvPr>
        </p:nvSpPr>
        <p:spPr/>
        <p:txBody>
          <a:bodyPr/>
          <a:lstStyle/>
          <a:p>
            <a:pPr algn="ctr"/>
            <a:r>
              <a:rPr lang="en-US" dirty="0">
                <a:cs typeface="Calibri Light"/>
              </a:rPr>
              <a:t>Conclusion: Key-Take Aways</a:t>
            </a:r>
          </a:p>
        </p:txBody>
      </p:sp>
      <p:sp>
        <p:nvSpPr>
          <p:cNvPr id="3" name="Content Placeholder 2">
            <a:extLst>
              <a:ext uri="{FF2B5EF4-FFF2-40B4-BE49-F238E27FC236}">
                <a16:creationId xmlns:a16="http://schemas.microsoft.com/office/drawing/2014/main" id="{175F916E-BEA5-FCA5-667A-0ED8B2157C43}"/>
              </a:ext>
            </a:extLst>
          </p:cNvPr>
          <p:cNvSpPr>
            <a:spLocks noGrp="1"/>
          </p:cNvSpPr>
          <p:nvPr>
            <p:ph idx="1"/>
          </p:nvPr>
        </p:nvSpPr>
        <p:spPr>
          <a:xfrm>
            <a:off x="838200" y="1998153"/>
            <a:ext cx="10515600" cy="3589338"/>
          </a:xfrm>
        </p:spPr>
        <p:txBody>
          <a:bodyPr vert="horz" lIns="91440" tIns="45720" rIns="91440" bIns="45720" rtlCol="0" anchor="t">
            <a:normAutofit/>
          </a:bodyPr>
          <a:lstStyle/>
          <a:p>
            <a:r>
              <a:rPr lang="en-US" sz="3200" dirty="0">
                <a:cs typeface="Calibri"/>
              </a:rPr>
              <a:t>The future of what work looks like should be individualized to each employee to best support their needs so they can do their best work.</a:t>
            </a:r>
            <a:endParaRPr lang="en-US" sz="3200">
              <a:cs typeface="Calibri"/>
            </a:endParaRPr>
          </a:p>
          <a:p>
            <a:r>
              <a:rPr lang="en-US" sz="3200" dirty="0">
                <a:ea typeface="+mn-lt"/>
                <a:cs typeface="+mn-lt"/>
              </a:rPr>
              <a:t>Flexibility creates a better work experience and environment for employees.</a:t>
            </a:r>
          </a:p>
          <a:p>
            <a:r>
              <a:rPr lang="en-US" sz="3200" dirty="0">
                <a:cs typeface="Calibri"/>
              </a:rPr>
              <a:t>Clear and frequent communication become key success factors for flexible work forces.</a:t>
            </a:r>
          </a:p>
          <a:p>
            <a:pPr marL="0" indent="0">
              <a:buNone/>
            </a:pPr>
            <a:endParaRPr lang="en-US" dirty="0">
              <a:cs typeface="Calibri"/>
            </a:endParaRPr>
          </a:p>
        </p:txBody>
      </p:sp>
    </p:spTree>
    <p:extLst>
      <p:ext uri="{BB962C8B-B14F-4D97-AF65-F5344CB8AC3E}">
        <p14:creationId xmlns:p14="http://schemas.microsoft.com/office/powerpoint/2010/main" val="2360582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08670-5004-6881-05A8-AD1747F3F576}"/>
              </a:ext>
            </a:extLst>
          </p:cNvPr>
          <p:cNvSpPr>
            <a:spLocks noGrp="1"/>
          </p:cNvSpPr>
          <p:nvPr>
            <p:ph type="title"/>
          </p:nvPr>
        </p:nvSpPr>
        <p:spPr/>
        <p:txBody>
          <a:bodyPr/>
          <a:lstStyle/>
          <a:p>
            <a:pPr algn="ctr"/>
            <a:r>
              <a:rPr lang="en-US" dirty="0">
                <a:cs typeface="Calibri Light"/>
              </a:rPr>
              <a:t>Presentation Outline</a:t>
            </a:r>
          </a:p>
        </p:txBody>
      </p:sp>
      <p:sp>
        <p:nvSpPr>
          <p:cNvPr id="3" name="Content Placeholder 2">
            <a:extLst>
              <a:ext uri="{FF2B5EF4-FFF2-40B4-BE49-F238E27FC236}">
                <a16:creationId xmlns:a16="http://schemas.microsoft.com/office/drawing/2014/main" id="{838789F2-5902-1C35-A8C7-C39C62C82929}"/>
              </a:ext>
            </a:extLst>
          </p:cNvPr>
          <p:cNvSpPr>
            <a:spLocks noGrp="1"/>
          </p:cNvSpPr>
          <p:nvPr>
            <p:ph idx="1"/>
          </p:nvPr>
        </p:nvSpPr>
        <p:spPr>
          <a:xfrm>
            <a:off x="838200" y="1308041"/>
            <a:ext cx="10515600" cy="5400884"/>
          </a:xfrm>
        </p:spPr>
        <p:txBody>
          <a:bodyPr vert="horz" lIns="91440" tIns="45720" rIns="91440" bIns="45720" rtlCol="0" anchor="t">
            <a:noAutofit/>
          </a:bodyPr>
          <a:lstStyle/>
          <a:p>
            <a:pPr marL="0" indent="0">
              <a:buNone/>
            </a:pPr>
            <a:r>
              <a:rPr lang="en-US" b="1" dirty="0">
                <a:cs typeface="Calibri" panose="020F0502020204030204"/>
              </a:rPr>
              <a:t>Development of research project</a:t>
            </a:r>
          </a:p>
          <a:p>
            <a:r>
              <a:rPr lang="en-US" sz="2400" dirty="0">
                <a:cs typeface="Calibri" panose="020F0502020204030204"/>
              </a:rPr>
              <a:t>Key questions</a:t>
            </a:r>
          </a:p>
          <a:p>
            <a:r>
              <a:rPr lang="en-US" sz="2400" dirty="0">
                <a:cs typeface="Calibri" panose="020F0502020204030204"/>
              </a:rPr>
              <a:t>Methodology</a:t>
            </a:r>
          </a:p>
          <a:p>
            <a:r>
              <a:rPr lang="en-US" sz="2400" dirty="0">
                <a:cs typeface="Calibri" panose="020F0502020204030204"/>
              </a:rPr>
              <a:t>Participant demographics</a:t>
            </a:r>
          </a:p>
          <a:p>
            <a:pPr marL="0" indent="0">
              <a:buNone/>
            </a:pPr>
            <a:r>
              <a:rPr lang="en-US" b="1" dirty="0">
                <a:cs typeface="Calibri" panose="020F0502020204030204"/>
              </a:rPr>
              <a:t>Results</a:t>
            </a:r>
          </a:p>
          <a:p>
            <a:r>
              <a:rPr lang="en-US" sz="2400" dirty="0">
                <a:cs typeface="Calibri" panose="020F0502020204030204"/>
              </a:rPr>
              <a:t>Impact on work/life balance</a:t>
            </a:r>
          </a:p>
          <a:p>
            <a:r>
              <a:rPr lang="en-US" sz="2400" dirty="0">
                <a:cs typeface="Calibri" panose="020F0502020204030204"/>
              </a:rPr>
              <a:t>Establishing boundaries</a:t>
            </a:r>
          </a:p>
          <a:p>
            <a:r>
              <a:rPr lang="en-US" sz="2400" dirty="0">
                <a:cs typeface="Calibri" panose="020F0502020204030204"/>
              </a:rPr>
              <a:t>Scheduling time</a:t>
            </a:r>
          </a:p>
          <a:p>
            <a:r>
              <a:rPr lang="en-US" sz="2400" dirty="0">
                <a:cs typeface="Calibri" panose="020F0502020204030204"/>
              </a:rPr>
              <a:t>Ability to concentrate</a:t>
            </a:r>
          </a:p>
          <a:p>
            <a:r>
              <a:rPr lang="en-US" sz="2400" dirty="0">
                <a:cs typeface="Calibri" panose="020F0502020204030204"/>
              </a:rPr>
              <a:t>Impact on collaboration and communication</a:t>
            </a:r>
          </a:p>
          <a:p>
            <a:pPr marL="0" indent="0">
              <a:buNone/>
            </a:pPr>
            <a:r>
              <a:rPr lang="en-US" b="1" dirty="0">
                <a:cs typeface="Calibri" panose="020F0502020204030204"/>
              </a:rPr>
              <a:t>Final thoughts</a:t>
            </a:r>
          </a:p>
        </p:txBody>
      </p:sp>
    </p:spTree>
    <p:extLst>
      <p:ext uri="{BB962C8B-B14F-4D97-AF65-F5344CB8AC3E}">
        <p14:creationId xmlns:p14="http://schemas.microsoft.com/office/powerpoint/2010/main" val="980828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63B9C-1D46-6D34-7458-90D5EDEC3ACF}"/>
              </a:ext>
            </a:extLst>
          </p:cNvPr>
          <p:cNvSpPr>
            <a:spLocks noGrp="1"/>
          </p:cNvSpPr>
          <p:nvPr>
            <p:ph type="title"/>
          </p:nvPr>
        </p:nvSpPr>
        <p:spPr/>
        <p:txBody>
          <a:bodyPr/>
          <a:lstStyle/>
          <a:p>
            <a:pPr algn="ctr"/>
            <a:r>
              <a:rPr lang="en-US" dirty="0">
                <a:cs typeface="Calibri Light"/>
              </a:rPr>
              <a:t>What the Future of Work Looks Like for Us</a:t>
            </a:r>
          </a:p>
        </p:txBody>
      </p:sp>
      <p:pic>
        <p:nvPicPr>
          <p:cNvPr id="5" name="Picture 5">
            <a:extLst>
              <a:ext uri="{FF2B5EF4-FFF2-40B4-BE49-F238E27FC236}">
                <a16:creationId xmlns:a16="http://schemas.microsoft.com/office/drawing/2014/main" id="{EA6EB82B-BB3E-5720-CA82-3D4951BD5432}"/>
              </a:ext>
            </a:extLst>
          </p:cNvPr>
          <p:cNvPicPr>
            <a:picLocks noGrp="1" noChangeAspect="1"/>
          </p:cNvPicPr>
          <p:nvPr>
            <p:ph idx="1"/>
          </p:nvPr>
        </p:nvPicPr>
        <p:blipFill>
          <a:blip r:embed="rId2"/>
          <a:stretch>
            <a:fillRect/>
          </a:stretch>
        </p:blipFill>
        <p:spPr>
          <a:xfrm>
            <a:off x="2228144" y="1624342"/>
            <a:ext cx="7735712" cy="4351338"/>
          </a:xfrm>
        </p:spPr>
      </p:pic>
      <p:sp>
        <p:nvSpPr>
          <p:cNvPr id="4" name="TextBox 3">
            <a:extLst>
              <a:ext uri="{FF2B5EF4-FFF2-40B4-BE49-F238E27FC236}">
                <a16:creationId xmlns:a16="http://schemas.microsoft.com/office/drawing/2014/main" id="{FAC3D070-9881-029F-B4AD-2FA00A664D4C}"/>
              </a:ext>
            </a:extLst>
          </p:cNvPr>
          <p:cNvSpPr txBox="1"/>
          <p:nvPr/>
        </p:nvSpPr>
        <p:spPr>
          <a:xfrm>
            <a:off x="2222740" y="6234023"/>
            <a:ext cx="774652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ea typeface="+mn-lt"/>
                <a:cs typeface="+mn-lt"/>
              </a:rPr>
              <a:t>Photo by </a:t>
            </a:r>
            <a:r>
              <a:rPr lang="en-US" dirty="0">
                <a:ea typeface="+mn-lt"/>
                <a:cs typeface="+mn-lt"/>
                <a:hlinkClick r:id="rId3"/>
              </a:rPr>
              <a:t>Hadija Saidi</a:t>
            </a:r>
            <a:r>
              <a:rPr lang="en-US" dirty="0">
                <a:ea typeface="+mn-lt"/>
                <a:cs typeface="+mn-lt"/>
              </a:rPr>
              <a:t> on </a:t>
            </a:r>
            <a:r>
              <a:rPr lang="en-US" dirty="0">
                <a:ea typeface="+mn-lt"/>
                <a:cs typeface="+mn-lt"/>
                <a:hlinkClick r:id="rId4"/>
              </a:rPr>
              <a:t>Unsplash</a:t>
            </a:r>
            <a:endParaRPr lang="en-US">
              <a:cs typeface="Calibri" panose="020F0502020204030204"/>
            </a:endParaRPr>
          </a:p>
        </p:txBody>
      </p:sp>
    </p:spTree>
    <p:extLst>
      <p:ext uri="{BB962C8B-B14F-4D97-AF65-F5344CB8AC3E}">
        <p14:creationId xmlns:p14="http://schemas.microsoft.com/office/powerpoint/2010/main" val="157411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FBE50-523D-B347-37F0-8BCBE5AA4100}"/>
              </a:ext>
            </a:extLst>
          </p:cNvPr>
          <p:cNvSpPr>
            <a:spLocks noGrp="1"/>
          </p:cNvSpPr>
          <p:nvPr>
            <p:ph type="title"/>
          </p:nvPr>
        </p:nvSpPr>
        <p:spPr/>
        <p:txBody>
          <a:bodyPr/>
          <a:lstStyle/>
          <a:p>
            <a:pPr algn="ctr"/>
            <a:r>
              <a:rPr lang="en-US" dirty="0">
                <a:cs typeface="Calibri Light"/>
              </a:rPr>
              <a:t>Introduction to the Project</a:t>
            </a:r>
          </a:p>
        </p:txBody>
      </p:sp>
      <p:sp>
        <p:nvSpPr>
          <p:cNvPr id="3" name="Content Placeholder 2">
            <a:extLst>
              <a:ext uri="{FF2B5EF4-FFF2-40B4-BE49-F238E27FC236}">
                <a16:creationId xmlns:a16="http://schemas.microsoft.com/office/drawing/2014/main" id="{1B69F6F6-0431-0FDE-2121-1A33DC95F8E9}"/>
              </a:ext>
            </a:extLst>
          </p:cNvPr>
          <p:cNvSpPr>
            <a:spLocks noGrp="1"/>
          </p:cNvSpPr>
          <p:nvPr>
            <p:ph idx="1"/>
          </p:nvPr>
        </p:nvSpPr>
        <p:spPr/>
        <p:txBody>
          <a:bodyPr vert="horz" lIns="91440" tIns="45720" rIns="91440" bIns="45720" rtlCol="0" anchor="t">
            <a:normAutofit/>
          </a:bodyPr>
          <a:lstStyle/>
          <a:p>
            <a:pPr lvl="1"/>
            <a:r>
              <a:rPr lang="en-US" sz="3200" dirty="0">
                <a:ea typeface="+mn-lt"/>
                <a:cs typeface="+mn-lt"/>
              </a:rPr>
              <a:t>How does working remotely impact communication channels and culture within academic libraries? </a:t>
            </a:r>
          </a:p>
          <a:p>
            <a:pPr lvl="1"/>
            <a:r>
              <a:rPr lang="en-US" sz="3200" dirty="0">
                <a:ea typeface="+mn-lt"/>
                <a:cs typeface="+mn-lt"/>
              </a:rPr>
              <a:t>What sectors of academic librarianship most easily flex to remote work? </a:t>
            </a:r>
          </a:p>
          <a:p>
            <a:pPr lvl="1"/>
            <a:r>
              <a:rPr lang="en-US" sz="3200" dirty="0">
                <a:ea typeface="+mn-lt"/>
                <a:cs typeface="+mn-lt"/>
              </a:rPr>
              <a:t>How does working remotely impact practitioners' perception of work/life balance? </a:t>
            </a:r>
          </a:p>
          <a:p>
            <a:pPr lvl="1"/>
            <a:r>
              <a:rPr lang="en-US" sz="3200" dirty="0">
                <a:ea typeface="+mn-lt"/>
                <a:cs typeface="+mn-lt"/>
              </a:rPr>
              <a:t>Could the experience of working remotely impact practitioners' expectations for that kind of flexibility going forward? </a:t>
            </a:r>
          </a:p>
          <a:p>
            <a:endParaRPr lang="en-US" dirty="0">
              <a:cs typeface="Calibri"/>
            </a:endParaRPr>
          </a:p>
        </p:txBody>
      </p:sp>
    </p:spTree>
    <p:extLst>
      <p:ext uri="{BB962C8B-B14F-4D97-AF65-F5344CB8AC3E}">
        <p14:creationId xmlns:p14="http://schemas.microsoft.com/office/powerpoint/2010/main" val="11941543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B368A-87E6-443D-3F70-CDD322A19C4B}"/>
              </a:ext>
            </a:extLst>
          </p:cNvPr>
          <p:cNvSpPr>
            <a:spLocks noGrp="1"/>
          </p:cNvSpPr>
          <p:nvPr>
            <p:ph type="title"/>
          </p:nvPr>
        </p:nvSpPr>
        <p:spPr>
          <a:xfrm>
            <a:off x="838200" y="215633"/>
            <a:ext cx="10515600" cy="1325563"/>
          </a:xfrm>
        </p:spPr>
        <p:txBody>
          <a:bodyPr/>
          <a:lstStyle/>
          <a:p>
            <a:pPr algn="ctr"/>
            <a:r>
              <a:rPr lang="en-US" dirty="0">
                <a:cs typeface="Calibri Light"/>
              </a:rPr>
              <a:t>Methods</a:t>
            </a:r>
          </a:p>
        </p:txBody>
      </p:sp>
      <p:graphicFrame>
        <p:nvGraphicFramePr>
          <p:cNvPr id="4" name="Diagram 4">
            <a:extLst>
              <a:ext uri="{FF2B5EF4-FFF2-40B4-BE49-F238E27FC236}">
                <a16:creationId xmlns:a16="http://schemas.microsoft.com/office/drawing/2014/main" id="{BEB51970-507E-2B30-73C3-008858B3E525}"/>
              </a:ext>
            </a:extLst>
          </p:cNvPr>
          <p:cNvGraphicFramePr>
            <a:graphicFrameLocks noGrp="1"/>
          </p:cNvGraphicFramePr>
          <p:nvPr>
            <p:ph idx="1"/>
            <p:extLst>
              <p:ext uri="{D42A27DB-BD31-4B8C-83A1-F6EECF244321}">
                <p14:modId xmlns:p14="http://schemas.microsoft.com/office/powerpoint/2010/main" val="866712078"/>
              </p:ext>
            </p:extLst>
          </p:nvPr>
        </p:nvGraphicFramePr>
        <p:xfrm>
          <a:off x="739581" y="219077"/>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44" name="TextBox 443">
            <a:extLst>
              <a:ext uri="{FF2B5EF4-FFF2-40B4-BE49-F238E27FC236}">
                <a16:creationId xmlns:a16="http://schemas.microsoft.com/office/drawing/2014/main" id="{B34BA854-16DD-8E20-4B48-92F977A27929}"/>
              </a:ext>
            </a:extLst>
          </p:cNvPr>
          <p:cNvSpPr txBox="1"/>
          <p:nvPr/>
        </p:nvSpPr>
        <p:spPr>
          <a:xfrm>
            <a:off x="844985" y="3503222"/>
            <a:ext cx="8767761"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cs typeface="Calibri"/>
              </a:rPr>
              <a:t>Survey distributed to:</a:t>
            </a:r>
          </a:p>
          <a:p>
            <a:pPr marL="285750" indent="-285750">
              <a:buFont typeface="Arial"/>
              <a:buChar char="•"/>
            </a:pPr>
            <a:r>
              <a:rPr lang="en-US" sz="3200" dirty="0">
                <a:cs typeface="Calibri"/>
              </a:rPr>
              <a:t>ACRL list serv</a:t>
            </a:r>
          </a:p>
          <a:p>
            <a:pPr marL="285750" indent="-285750">
              <a:buFont typeface="Arial"/>
              <a:buChar char="•"/>
            </a:pPr>
            <a:r>
              <a:rPr lang="en-US" sz="3200" dirty="0">
                <a:cs typeface="Calibri"/>
              </a:rPr>
              <a:t>ALA's former Library Leadership and Management Section list serv</a:t>
            </a:r>
          </a:p>
          <a:p>
            <a:pPr marL="285750" indent="-285750">
              <a:buFont typeface="Arial"/>
              <a:buChar char="•"/>
            </a:pPr>
            <a:r>
              <a:rPr lang="en-US" sz="3200" dirty="0">
                <a:cs typeface="Calibri"/>
              </a:rPr>
              <a:t>Society of American Archivists In the Loop e-newsletter</a:t>
            </a:r>
            <a:endParaRPr lang="en-US" sz="3200" i="1" dirty="0">
              <a:cs typeface="Calibri"/>
            </a:endParaRPr>
          </a:p>
        </p:txBody>
      </p:sp>
    </p:spTree>
    <p:extLst>
      <p:ext uri="{BB962C8B-B14F-4D97-AF65-F5344CB8AC3E}">
        <p14:creationId xmlns:p14="http://schemas.microsoft.com/office/powerpoint/2010/main" val="4095680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8B76F-C03F-CD44-0140-38BFE6756F1C}"/>
              </a:ext>
            </a:extLst>
          </p:cNvPr>
          <p:cNvSpPr>
            <a:spLocks noGrp="1"/>
          </p:cNvSpPr>
          <p:nvPr>
            <p:ph type="title"/>
          </p:nvPr>
        </p:nvSpPr>
        <p:spPr>
          <a:xfrm>
            <a:off x="838200" y="62953"/>
            <a:ext cx="10515600" cy="1325563"/>
          </a:xfrm>
        </p:spPr>
        <p:txBody>
          <a:bodyPr/>
          <a:lstStyle/>
          <a:p>
            <a:pPr algn="ctr"/>
            <a:r>
              <a:rPr lang="en-US" dirty="0">
                <a:cs typeface="Calibri Light"/>
              </a:rPr>
              <a:t>Demographics</a:t>
            </a:r>
          </a:p>
        </p:txBody>
      </p:sp>
      <p:pic>
        <p:nvPicPr>
          <p:cNvPr id="4" name="Picture 4" descr="Chart, bar chart&#10;&#10;Description automatically generated">
            <a:extLst>
              <a:ext uri="{FF2B5EF4-FFF2-40B4-BE49-F238E27FC236}">
                <a16:creationId xmlns:a16="http://schemas.microsoft.com/office/drawing/2014/main" id="{804D0686-28E1-94E0-7F7D-CC17911FDCBA}"/>
              </a:ext>
            </a:extLst>
          </p:cNvPr>
          <p:cNvPicPr>
            <a:picLocks noGrp="1" noChangeAspect="1"/>
          </p:cNvPicPr>
          <p:nvPr>
            <p:ph idx="1"/>
          </p:nvPr>
        </p:nvPicPr>
        <p:blipFill>
          <a:blip r:embed="rId2"/>
          <a:stretch>
            <a:fillRect/>
          </a:stretch>
        </p:blipFill>
        <p:spPr>
          <a:xfrm>
            <a:off x="1600739" y="1182434"/>
            <a:ext cx="9436219" cy="5680853"/>
          </a:xfrm>
        </p:spPr>
      </p:pic>
    </p:spTree>
    <p:extLst>
      <p:ext uri="{BB962C8B-B14F-4D97-AF65-F5344CB8AC3E}">
        <p14:creationId xmlns:p14="http://schemas.microsoft.com/office/powerpoint/2010/main" val="463588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Chart, bar chart&#10;&#10;Description automatically generated">
            <a:extLst>
              <a:ext uri="{FF2B5EF4-FFF2-40B4-BE49-F238E27FC236}">
                <a16:creationId xmlns:a16="http://schemas.microsoft.com/office/drawing/2014/main" id="{1443DBED-465E-1194-7495-E503EF70F7E3}"/>
              </a:ext>
            </a:extLst>
          </p:cNvPr>
          <p:cNvPicPr>
            <a:picLocks noGrp="1" noChangeAspect="1"/>
          </p:cNvPicPr>
          <p:nvPr>
            <p:ph idx="1"/>
          </p:nvPr>
        </p:nvPicPr>
        <p:blipFill>
          <a:blip r:embed="rId2"/>
          <a:stretch>
            <a:fillRect/>
          </a:stretch>
        </p:blipFill>
        <p:spPr>
          <a:xfrm>
            <a:off x="-585157" y="-124377"/>
            <a:ext cx="12859107" cy="7043645"/>
          </a:xfrm>
        </p:spPr>
      </p:pic>
    </p:spTree>
    <p:extLst>
      <p:ext uri="{BB962C8B-B14F-4D97-AF65-F5344CB8AC3E}">
        <p14:creationId xmlns:p14="http://schemas.microsoft.com/office/powerpoint/2010/main" val="96247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D5A13-F25F-E9E3-6845-6C5BFA3AD214}"/>
              </a:ext>
            </a:extLst>
          </p:cNvPr>
          <p:cNvSpPr>
            <a:spLocks noGrp="1"/>
          </p:cNvSpPr>
          <p:nvPr>
            <p:ph type="title"/>
          </p:nvPr>
        </p:nvSpPr>
        <p:spPr>
          <a:xfrm>
            <a:off x="392502" y="278861"/>
            <a:ext cx="10515600" cy="1325563"/>
          </a:xfrm>
        </p:spPr>
        <p:txBody>
          <a:bodyPr/>
          <a:lstStyle/>
          <a:p>
            <a:pPr algn="ctr"/>
            <a:r>
              <a:rPr lang="en-US" dirty="0">
                <a:cs typeface="Calibri Light"/>
              </a:rPr>
              <a:t>Result Focus</a:t>
            </a:r>
          </a:p>
        </p:txBody>
      </p:sp>
      <p:pic>
        <p:nvPicPr>
          <p:cNvPr id="5" name="Picture 5">
            <a:extLst>
              <a:ext uri="{FF2B5EF4-FFF2-40B4-BE49-F238E27FC236}">
                <a16:creationId xmlns:a16="http://schemas.microsoft.com/office/drawing/2014/main" id="{1172904D-1B18-C6C8-EA1B-22DEAD586049}"/>
              </a:ext>
            </a:extLst>
          </p:cNvPr>
          <p:cNvPicPr>
            <a:picLocks noChangeAspect="1"/>
          </p:cNvPicPr>
          <p:nvPr/>
        </p:nvPicPr>
        <p:blipFill>
          <a:blip r:embed="rId2"/>
          <a:stretch>
            <a:fillRect/>
          </a:stretch>
        </p:blipFill>
        <p:spPr>
          <a:xfrm>
            <a:off x="6200774" y="1682077"/>
            <a:ext cx="5469731" cy="3660533"/>
          </a:xfrm>
          <a:prstGeom prst="rect">
            <a:avLst/>
          </a:prstGeom>
        </p:spPr>
      </p:pic>
      <p:sp>
        <p:nvSpPr>
          <p:cNvPr id="8" name="TextBox 7">
            <a:extLst>
              <a:ext uri="{FF2B5EF4-FFF2-40B4-BE49-F238E27FC236}">
                <a16:creationId xmlns:a16="http://schemas.microsoft.com/office/drawing/2014/main" id="{FDAEAFAC-559E-4231-688F-47D785604CAB}"/>
              </a:ext>
            </a:extLst>
          </p:cNvPr>
          <p:cNvSpPr txBox="1"/>
          <p:nvPr/>
        </p:nvSpPr>
        <p:spPr>
          <a:xfrm>
            <a:off x="548227" y="5486400"/>
            <a:ext cx="523160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Photo by </a:t>
            </a:r>
            <a:r>
              <a:rPr lang="en-US" dirty="0">
                <a:hlinkClick r:id="rId3"/>
              </a:rPr>
              <a:t>Bruno Emmanuelle</a:t>
            </a:r>
            <a:r>
              <a:rPr lang="en-US" dirty="0"/>
              <a:t> on </a:t>
            </a:r>
            <a:r>
              <a:rPr lang="en-US" dirty="0" err="1"/>
              <a:t>Unsplash</a:t>
            </a:r>
            <a:endParaRPr lang="en-US" dirty="0" err="1">
              <a:cs typeface="Calibri"/>
            </a:endParaRPr>
          </a:p>
          <a:p>
            <a:endParaRPr lang="en-US" dirty="0">
              <a:cs typeface="Calibri"/>
            </a:endParaRPr>
          </a:p>
        </p:txBody>
      </p:sp>
      <p:sp>
        <p:nvSpPr>
          <p:cNvPr id="9" name="TextBox 8">
            <a:extLst>
              <a:ext uri="{FF2B5EF4-FFF2-40B4-BE49-F238E27FC236}">
                <a16:creationId xmlns:a16="http://schemas.microsoft.com/office/drawing/2014/main" id="{CED380E7-EBCE-5E21-A441-E761D0405B78}"/>
              </a:ext>
            </a:extLst>
          </p:cNvPr>
          <p:cNvSpPr txBox="1"/>
          <p:nvPr/>
        </p:nvSpPr>
        <p:spPr>
          <a:xfrm>
            <a:off x="6234023" y="5486399"/>
            <a:ext cx="542210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cs typeface="Calibri"/>
              </a:rPr>
              <a:t>Photo by </a:t>
            </a:r>
            <a:r>
              <a:rPr lang="en-US" dirty="0">
                <a:cs typeface="Calibri"/>
                <a:hlinkClick r:id="rId4"/>
              </a:rPr>
              <a:t>Andreas Klassen</a:t>
            </a:r>
            <a:r>
              <a:rPr lang="en-US" dirty="0">
                <a:cs typeface="Calibri"/>
              </a:rPr>
              <a:t> on </a:t>
            </a:r>
            <a:r>
              <a:rPr lang="en-US" dirty="0" err="1">
                <a:cs typeface="Calibri"/>
              </a:rPr>
              <a:t>Unsplash</a:t>
            </a:r>
          </a:p>
        </p:txBody>
      </p:sp>
      <p:pic>
        <p:nvPicPr>
          <p:cNvPr id="12" name="Picture 12">
            <a:extLst>
              <a:ext uri="{FF2B5EF4-FFF2-40B4-BE49-F238E27FC236}">
                <a16:creationId xmlns:a16="http://schemas.microsoft.com/office/drawing/2014/main" id="{71B0E95F-671B-1933-808B-C21E3E176F60}"/>
              </a:ext>
            </a:extLst>
          </p:cNvPr>
          <p:cNvPicPr>
            <a:picLocks noChangeAspect="1"/>
          </p:cNvPicPr>
          <p:nvPr/>
        </p:nvPicPr>
        <p:blipFill>
          <a:blip r:embed="rId5"/>
          <a:stretch>
            <a:fillRect/>
          </a:stretch>
        </p:blipFill>
        <p:spPr>
          <a:xfrm>
            <a:off x="393895" y="1680773"/>
            <a:ext cx="5529262" cy="3663144"/>
          </a:xfrm>
          <a:prstGeom prst="rect">
            <a:avLst/>
          </a:prstGeom>
        </p:spPr>
      </p:pic>
    </p:spTree>
    <p:extLst>
      <p:ext uri="{BB962C8B-B14F-4D97-AF65-F5344CB8AC3E}">
        <p14:creationId xmlns:p14="http://schemas.microsoft.com/office/powerpoint/2010/main" val="1132229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C791A-DD60-38F4-F127-07F1B28A8F1D}"/>
              </a:ext>
            </a:extLst>
          </p:cNvPr>
          <p:cNvSpPr>
            <a:spLocks noGrp="1"/>
          </p:cNvSpPr>
          <p:nvPr>
            <p:ph type="title"/>
          </p:nvPr>
        </p:nvSpPr>
        <p:spPr>
          <a:xfrm>
            <a:off x="694426" y="192597"/>
            <a:ext cx="10515600" cy="1325563"/>
          </a:xfrm>
        </p:spPr>
        <p:txBody>
          <a:bodyPr/>
          <a:lstStyle/>
          <a:p>
            <a:pPr algn="ctr"/>
            <a:r>
              <a:rPr lang="en-US" dirty="0">
                <a:cs typeface="Calibri Light"/>
              </a:rPr>
              <a:t>Work/Life Balance: Personal Health</a:t>
            </a:r>
            <a:endParaRPr lang="en-US"/>
          </a:p>
        </p:txBody>
      </p:sp>
      <p:sp>
        <p:nvSpPr>
          <p:cNvPr id="3" name="Content Placeholder 2">
            <a:extLst>
              <a:ext uri="{FF2B5EF4-FFF2-40B4-BE49-F238E27FC236}">
                <a16:creationId xmlns:a16="http://schemas.microsoft.com/office/drawing/2014/main" id="{81720ECE-E03E-CC62-8286-030E5FD54214}"/>
              </a:ext>
            </a:extLst>
          </p:cNvPr>
          <p:cNvSpPr>
            <a:spLocks noGrp="1"/>
          </p:cNvSpPr>
          <p:nvPr>
            <p:ph idx="1"/>
          </p:nvPr>
        </p:nvSpPr>
        <p:spPr/>
        <p:txBody>
          <a:bodyPr vert="horz" lIns="91440" tIns="45720" rIns="91440" bIns="45720" rtlCol="0" anchor="t">
            <a:normAutofit/>
          </a:bodyPr>
          <a:lstStyle/>
          <a:p>
            <a:pPr marL="0" indent="0">
              <a:buNone/>
            </a:pPr>
            <a:endParaRPr lang="en-US" sz="3600" i="1" dirty="0">
              <a:cs typeface="Calibri"/>
            </a:endParaRPr>
          </a:p>
          <a:p>
            <a:endParaRPr lang="en-US" dirty="0">
              <a:cs typeface="Calibri"/>
            </a:endParaRPr>
          </a:p>
        </p:txBody>
      </p:sp>
      <p:sp>
        <p:nvSpPr>
          <p:cNvPr id="4" name="TextBox 3">
            <a:extLst>
              <a:ext uri="{FF2B5EF4-FFF2-40B4-BE49-F238E27FC236}">
                <a16:creationId xmlns:a16="http://schemas.microsoft.com/office/drawing/2014/main" id="{3D974C5B-311C-B380-D4F4-3D9980B65537}"/>
              </a:ext>
            </a:extLst>
          </p:cNvPr>
          <p:cNvSpPr txBox="1"/>
          <p:nvPr/>
        </p:nvSpPr>
        <p:spPr>
          <a:xfrm>
            <a:off x="3933646" y="6262777"/>
            <a:ext cx="406591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Photo by </a:t>
            </a:r>
            <a:r>
              <a:rPr lang="en-US" dirty="0">
                <a:ea typeface="+mn-lt"/>
                <a:cs typeface="+mn-lt"/>
                <a:hlinkClick r:id="rId2"/>
              </a:rPr>
              <a:t>Christophe Hautier</a:t>
            </a:r>
            <a:r>
              <a:rPr lang="en-US" dirty="0">
                <a:ea typeface="+mn-lt"/>
                <a:cs typeface="+mn-lt"/>
              </a:rPr>
              <a:t> on </a:t>
            </a:r>
            <a:r>
              <a:rPr lang="en-US" dirty="0">
                <a:ea typeface="+mn-lt"/>
                <a:cs typeface="+mn-lt"/>
                <a:hlinkClick r:id="rId3"/>
              </a:rPr>
              <a:t>Unsplash</a:t>
            </a:r>
            <a:endParaRPr lang="en-US">
              <a:ea typeface="+mn-lt"/>
              <a:cs typeface="+mn-lt"/>
            </a:endParaRPr>
          </a:p>
          <a:p>
            <a:br>
              <a:rPr lang="en-US" dirty="0"/>
            </a:br>
            <a:endParaRPr lang="en-US"/>
          </a:p>
          <a:p>
            <a:pPr algn="l"/>
            <a:endParaRPr lang="en-US" dirty="0">
              <a:cs typeface="Calibri"/>
            </a:endParaRPr>
          </a:p>
        </p:txBody>
      </p:sp>
      <p:pic>
        <p:nvPicPr>
          <p:cNvPr id="5" name="Picture 5" descr="A picture containing indoor&#10;&#10;Description automatically generated">
            <a:extLst>
              <a:ext uri="{FF2B5EF4-FFF2-40B4-BE49-F238E27FC236}">
                <a16:creationId xmlns:a16="http://schemas.microsoft.com/office/drawing/2014/main" id="{5E07CE04-3A91-CB12-A8B9-413EB3425A47}"/>
              </a:ext>
            </a:extLst>
          </p:cNvPr>
          <p:cNvPicPr>
            <a:picLocks noChangeAspect="1"/>
          </p:cNvPicPr>
          <p:nvPr/>
        </p:nvPicPr>
        <p:blipFill>
          <a:blip r:embed="rId4"/>
          <a:stretch>
            <a:fillRect/>
          </a:stretch>
        </p:blipFill>
        <p:spPr>
          <a:xfrm>
            <a:off x="2280249" y="1350034"/>
            <a:ext cx="7372709" cy="4919932"/>
          </a:xfrm>
          <a:prstGeom prst="rect">
            <a:avLst/>
          </a:prstGeom>
        </p:spPr>
      </p:pic>
    </p:spTree>
    <p:extLst>
      <p:ext uri="{BB962C8B-B14F-4D97-AF65-F5344CB8AC3E}">
        <p14:creationId xmlns:p14="http://schemas.microsoft.com/office/powerpoint/2010/main" val="11683437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Rethinking How We Build Communities: The Future of Flexible Work </vt:lpstr>
      <vt:lpstr>Presentation Outline</vt:lpstr>
      <vt:lpstr>Introduction to the Project</vt:lpstr>
      <vt:lpstr>Methods</vt:lpstr>
      <vt:lpstr>Demographics</vt:lpstr>
      <vt:lpstr>PowerPoint Presentation</vt:lpstr>
      <vt:lpstr>Result Focus</vt:lpstr>
      <vt:lpstr>Work/Life Balance: Personal Health</vt:lpstr>
      <vt:lpstr>Work/Life Balance: Personal Health</vt:lpstr>
      <vt:lpstr>PowerPoint Presentation</vt:lpstr>
      <vt:lpstr>PowerPoint Presentation</vt:lpstr>
      <vt:lpstr>Work/Life Balance- Personal Health </vt:lpstr>
      <vt:lpstr>PowerPoint Presentation</vt:lpstr>
      <vt:lpstr>PowerPoint Presentation</vt:lpstr>
      <vt:lpstr>Life Issues Made Easier</vt:lpstr>
      <vt:lpstr>PowerPoint Presentation</vt:lpstr>
      <vt:lpstr>Boundaries</vt:lpstr>
      <vt:lpstr>Scheduling Time</vt:lpstr>
      <vt:lpstr>PowerPoint Presentation</vt:lpstr>
      <vt:lpstr>PowerPoint Presentation</vt:lpstr>
      <vt:lpstr>Ability to Concentrate</vt:lpstr>
      <vt:lpstr>PowerPoint Presentation</vt:lpstr>
      <vt:lpstr>PowerPoint Presentation</vt:lpstr>
      <vt:lpstr>Communication and Collaboration</vt:lpstr>
      <vt:lpstr>PowerPoint Presentation</vt:lpstr>
      <vt:lpstr>PowerPoint Presentation</vt:lpstr>
      <vt:lpstr>PowerPoint Presentation</vt:lpstr>
      <vt:lpstr>Conclusion: Key-Take Aways</vt:lpstr>
      <vt:lpstr>What the Future of Work Looks Like for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791</cp:revision>
  <dcterms:created xsi:type="dcterms:W3CDTF">2022-05-13T13:42:00Z</dcterms:created>
  <dcterms:modified xsi:type="dcterms:W3CDTF">2022-06-01T17:21:27Z</dcterms:modified>
</cp:coreProperties>
</file>