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2918400" cy="21945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89E32F-AD04-41EC-926E-B164AA48532B}" v="2" dt="2019-03-04T04:39:34.9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36" d="100"/>
          <a:sy n="36" d="100"/>
        </p:scale>
        <p:origin x="2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cia Gonzales" userId="71ed6386-1590-427e-954d-dcd4a003da38" providerId="ADAL" clId="{3B89E32F-AD04-41EC-926E-B164AA48532B}"/>
    <pc:docChg chg="custSel modSld">
      <pc:chgData name="Alicia Gonzales" userId="71ed6386-1590-427e-954d-dcd4a003da38" providerId="ADAL" clId="{3B89E32F-AD04-41EC-926E-B164AA48532B}" dt="2019-03-04T04:39:45.457" v="5" actId="1076"/>
      <pc:docMkLst>
        <pc:docMk/>
      </pc:docMkLst>
      <pc:sldChg chg="addSp delSp modSp">
        <pc:chgData name="Alicia Gonzales" userId="71ed6386-1590-427e-954d-dcd4a003da38" providerId="ADAL" clId="{3B89E32F-AD04-41EC-926E-B164AA48532B}" dt="2019-03-04T04:39:45.457" v="5" actId="1076"/>
        <pc:sldMkLst>
          <pc:docMk/>
          <pc:sldMk cId="1359199803" sldId="256"/>
        </pc:sldMkLst>
        <pc:spChg chg="add del">
          <ac:chgData name="Alicia Gonzales" userId="71ed6386-1590-427e-954d-dcd4a003da38" providerId="ADAL" clId="{3B89E32F-AD04-41EC-926E-B164AA48532B}" dt="2019-03-04T04:33:18.902" v="1" actId="478"/>
          <ac:spMkLst>
            <pc:docMk/>
            <pc:sldMk cId="1359199803" sldId="256"/>
            <ac:spMk id="4" creationId="{CCBDC87A-FC4A-4332-BE5D-047DE7FC0E96}"/>
          </ac:spMkLst>
        </pc:spChg>
        <pc:picChg chg="add mod">
          <ac:chgData name="Alicia Gonzales" userId="71ed6386-1590-427e-954d-dcd4a003da38" providerId="ADAL" clId="{3B89E32F-AD04-41EC-926E-B164AA48532B}" dt="2019-03-04T04:39:45.457" v="5" actId="1076"/>
          <ac:picMkLst>
            <pc:docMk/>
            <pc:sldMk cId="1359199803" sldId="256"/>
            <ac:picMk id="6" creationId="{FA47CC46-2C39-4C9B-A400-9D128BF7EEE4}"/>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3591562"/>
            <a:ext cx="27980640" cy="7640320"/>
          </a:xfrm>
        </p:spPr>
        <p:txBody>
          <a:bodyPr anchor="b"/>
          <a:lstStyle>
            <a:lvl1pPr algn="ctr">
              <a:defRPr sz="19200"/>
            </a:lvl1pPr>
          </a:lstStyle>
          <a:p>
            <a:r>
              <a:rPr lang="en-US"/>
              <a:t>Click to edit Master title style</a:t>
            </a:r>
            <a:endParaRPr lang="en-US" dirty="0"/>
          </a:p>
        </p:txBody>
      </p:sp>
      <p:sp>
        <p:nvSpPr>
          <p:cNvPr id="3" name="Subtitle 2"/>
          <p:cNvSpPr>
            <a:spLocks noGrp="1"/>
          </p:cNvSpPr>
          <p:nvPr>
            <p:ph type="subTitle" idx="1"/>
          </p:nvPr>
        </p:nvSpPr>
        <p:spPr>
          <a:xfrm>
            <a:off x="4114800" y="11526522"/>
            <a:ext cx="24688800" cy="5298438"/>
          </a:xfrm>
        </p:spPr>
        <p:txBody>
          <a:bodyPr/>
          <a:lstStyle>
            <a:lvl1pPr marL="0" indent="0" algn="ctr">
              <a:buNone/>
              <a:defRPr sz="7680"/>
            </a:lvl1pPr>
            <a:lvl2pPr marL="1463040" indent="0" algn="ctr">
              <a:buNone/>
              <a:defRPr sz="6400"/>
            </a:lvl2pPr>
            <a:lvl3pPr marL="2926080" indent="0" algn="ctr">
              <a:buNone/>
              <a:defRPr sz="5760"/>
            </a:lvl3pPr>
            <a:lvl4pPr marL="4389120" indent="0" algn="ctr">
              <a:buNone/>
              <a:defRPr sz="5120"/>
            </a:lvl4pPr>
            <a:lvl5pPr marL="5852160" indent="0" algn="ctr">
              <a:buNone/>
              <a:defRPr sz="5120"/>
            </a:lvl5pPr>
            <a:lvl6pPr marL="7315200" indent="0" algn="ctr">
              <a:buNone/>
              <a:defRPr sz="5120"/>
            </a:lvl6pPr>
            <a:lvl7pPr marL="8778240" indent="0" algn="ctr">
              <a:buNone/>
              <a:defRPr sz="5120"/>
            </a:lvl7pPr>
            <a:lvl8pPr marL="10241280" indent="0" algn="ctr">
              <a:buNone/>
              <a:defRPr sz="5120"/>
            </a:lvl8pPr>
            <a:lvl9pPr marL="11704320" indent="0" algn="ctr">
              <a:buNone/>
              <a:defRPr sz="5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AADB007-1E0E-4D38-9FAD-FE70DA1990AC}"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1313024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ADB007-1E0E-4D38-9FAD-FE70DA1990AC}"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3214496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168400"/>
            <a:ext cx="7098030" cy="185978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168400"/>
            <a:ext cx="20882610" cy="185978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ADB007-1E0E-4D38-9FAD-FE70DA1990AC}"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155741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AADB007-1E0E-4D38-9FAD-FE70DA1990AC}"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1187227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5471167"/>
            <a:ext cx="28392120" cy="9128758"/>
          </a:xfrm>
        </p:spPr>
        <p:txBody>
          <a:bodyPr anchor="b"/>
          <a:lstStyle>
            <a:lvl1pPr>
              <a:defRPr sz="19200"/>
            </a:lvl1pPr>
          </a:lstStyle>
          <a:p>
            <a:r>
              <a:rPr lang="en-US"/>
              <a:t>Click to edit Master title style</a:t>
            </a:r>
            <a:endParaRPr lang="en-US" dirty="0"/>
          </a:p>
        </p:txBody>
      </p:sp>
      <p:sp>
        <p:nvSpPr>
          <p:cNvPr id="3" name="Text Placeholder 2"/>
          <p:cNvSpPr>
            <a:spLocks noGrp="1"/>
          </p:cNvSpPr>
          <p:nvPr>
            <p:ph type="body" idx="1"/>
          </p:nvPr>
        </p:nvSpPr>
        <p:spPr>
          <a:xfrm>
            <a:off x="2245997" y="14686287"/>
            <a:ext cx="28392120" cy="4800598"/>
          </a:xfrm>
        </p:spPr>
        <p:txBody>
          <a:bodyPr/>
          <a:lstStyle>
            <a:lvl1pPr marL="0" indent="0">
              <a:buNone/>
              <a:defRPr sz="7680">
                <a:solidFill>
                  <a:schemeClr val="tx1"/>
                </a:solidFill>
              </a:defRPr>
            </a:lvl1pPr>
            <a:lvl2pPr marL="1463040" indent="0">
              <a:buNone/>
              <a:defRPr sz="6400">
                <a:solidFill>
                  <a:schemeClr val="tx1">
                    <a:tint val="75000"/>
                  </a:schemeClr>
                </a:solidFill>
              </a:defRPr>
            </a:lvl2pPr>
            <a:lvl3pPr marL="2926080" indent="0">
              <a:buNone/>
              <a:defRPr sz="5760">
                <a:solidFill>
                  <a:schemeClr val="tx1">
                    <a:tint val="75000"/>
                  </a:schemeClr>
                </a:solidFill>
              </a:defRPr>
            </a:lvl3pPr>
            <a:lvl4pPr marL="4389120" indent="0">
              <a:buNone/>
              <a:defRPr sz="5120">
                <a:solidFill>
                  <a:schemeClr val="tx1">
                    <a:tint val="75000"/>
                  </a:schemeClr>
                </a:solidFill>
              </a:defRPr>
            </a:lvl4pPr>
            <a:lvl5pPr marL="5852160" indent="0">
              <a:buNone/>
              <a:defRPr sz="5120">
                <a:solidFill>
                  <a:schemeClr val="tx1">
                    <a:tint val="75000"/>
                  </a:schemeClr>
                </a:solidFill>
              </a:defRPr>
            </a:lvl5pPr>
            <a:lvl6pPr marL="7315200" indent="0">
              <a:buNone/>
              <a:defRPr sz="5120">
                <a:solidFill>
                  <a:schemeClr val="tx1">
                    <a:tint val="75000"/>
                  </a:schemeClr>
                </a:solidFill>
              </a:defRPr>
            </a:lvl6pPr>
            <a:lvl7pPr marL="8778240" indent="0">
              <a:buNone/>
              <a:defRPr sz="5120">
                <a:solidFill>
                  <a:schemeClr val="tx1">
                    <a:tint val="75000"/>
                  </a:schemeClr>
                </a:solidFill>
              </a:defRPr>
            </a:lvl7pPr>
            <a:lvl8pPr marL="10241280" indent="0">
              <a:buNone/>
              <a:defRPr sz="5120">
                <a:solidFill>
                  <a:schemeClr val="tx1">
                    <a:tint val="75000"/>
                  </a:schemeClr>
                </a:solidFill>
              </a:defRPr>
            </a:lvl8pPr>
            <a:lvl9pPr marL="11704320" indent="0">
              <a:buNone/>
              <a:defRPr sz="51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ADB007-1E0E-4D38-9FAD-FE70DA1990AC}" type="datetimeFigureOut">
              <a:rPr lang="en-US" smtClean="0"/>
              <a:t>4/10/2019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3502618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5842000"/>
            <a:ext cx="13990320" cy="139242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AADB007-1E0E-4D38-9FAD-FE70DA1990AC}"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3621174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168405"/>
            <a:ext cx="28392120" cy="42418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5379722"/>
            <a:ext cx="13926024"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4" name="Content Placeholder 3"/>
          <p:cNvSpPr>
            <a:spLocks noGrp="1"/>
          </p:cNvSpPr>
          <p:nvPr>
            <p:ph sz="half" idx="2"/>
          </p:nvPr>
        </p:nvSpPr>
        <p:spPr>
          <a:xfrm>
            <a:off x="2267431" y="8016240"/>
            <a:ext cx="13926024"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5379722"/>
            <a:ext cx="13994608" cy="2636518"/>
          </a:xfrm>
        </p:spPr>
        <p:txBody>
          <a:bodyPr anchor="b"/>
          <a:lstStyle>
            <a:lvl1pPr marL="0" indent="0">
              <a:buNone/>
              <a:defRPr sz="7680" b="1"/>
            </a:lvl1pPr>
            <a:lvl2pPr marL="1463040" indent="0">
              <a:buNone/>
              <a:defRPr sz="6400" b="1"/>
            </a:lvl2pPr>
            <a:lvl3pPr marL="2926080" indent="0">
              <a:buNone/>
              <a:defRPr sz="5760" b="1"/>
            </a:lvl3pPr>
            <a:lvl4pPr marL="4389120" indent="0">
              <a:buNone/>
              <a:defRPr sz="5120" b="1"/>
            </a:lvl4pPr>
            <a:lvl5pPr marL="5852160" indent="0">
              <a:buNone/>
              <a:defRPr sz="5120" b="1"/>
            </a:lvl5pPr>
            <a:lvl6pPr marL="7315200" indent="0">
              <a:buNone/>
              <a:defRPr sz="5120" b="1"/>
            </a:lvl6pPr>
            <a:lvl7pPr marL="8778240" indent="0">
              <a:buNone/>
              <a:defRPr sz="5120" b="1"/>
            </a:lvl7pPr>
            <a:lvl8pPr marL="10241280" indent="0">
              <a:buNone/>
              <a:defRPr sz="5120" b="1"/>
            </a:lvl8pPr>
            <a:lvl9pPr marL="11704320" indent="0">
              <a:buNone/>
              <a:defRPr sz="5120" b="1"/>
            </a:lvl9pPr>
          </a:lstStyle>
          <a:p>
            <a:pPr lvl="0"/>
            <a:r>
              <a:rPr lang="en-US"/>
              <a:t>Click to edit Master text styles</a:t>
            </a:r>
          </a:p>
        </p:txBody>
      </p:sp>
      <p:sp>
        <p:nvSpPr>
          <p:cNvPr id="6" name="Content Placeholder 5"/>
          <p:cNvSpPr>
            <a:spLocks noGrp="1"/>
          </p:cNvSpPr>
          <p:nvPr>
            <p:ph sz="quarter" idx="4"/>
          </p:nvPr>
        </p:nvSpPr>
        <p:spPr>
          <a:xfrm>
            <a:off x="16664942" y="8016240"/>
            <a:ext cx="13994608" cy="117906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AADB007-1E0E-4D38-9FAD-FE70DA1990AC}" type="datetimeFigureOut">
              <a:rPr lang="en-US" smtClean="0"/>
              <a:t>4/10/2019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55408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AADB007-1E0E-4D38-9FAD-FE70DA1990AC}" type="datetimeFigureOut">
              <a:rPr lang="en-US" smtClean="0"/>
              <a:t>4/10/2019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248653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ADB007-1E0E-4D38-9FAD-FE70DA1990AC}" type="datetimeFigureOut">
              <a:rPr lang="en-US" smtClean="0"/>
              <a:t>4/10/2019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3066530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Content Placeholder 2"/>
          <p:cNvSpPr>
            <a:spLocks noGrp="1"/>
          </p:cNvSpPr>
          <p:nvPr>
            <p:ph idx="1"/>
          </p:nvPr>
        </p:nvSpPr>
        <p:spPr>
          <a:xfrm>
            <a:off x="13994608" y="3159765"/>
            <a:ext cx="16664940" cy="15595600"/>
          </a:xfrm>
        </p:spPr>
        <p:txBody>
          <a:bodyPr/>
          <a:lstStyle>
            <a:lvl1pPr>
              <a:defRPr sz="10240"/>
            </a:lvl1pPr>
            <a:lvl2pPr>
              <a:defRPr sz="8960"/>
            </a:lvl2pPr>
            <a:lvl3pPr>
              <a:defRPr sz="7680"/>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6AADB007-1E0E-4D38-9FAD-FE70DA1990AC}"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3534133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463040"/>
            <a:ext cx="10617041" cy="5120640"/>
          </a:xfrm>
        </p:spPr>
        <p:txBody>
          <a:bodyPr anchor="b"/>
          <a:lstStyle>
            <a:lvl1pPr>
              <a:defRPr sz="10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159765"/>
            <a:ext cx="16664940" cy="15595600"/>
          </a:xfrm>
        </p:spPr>
        <p:txBody>
          <a:bodyPr anchor="t"/>
          <a:lstStyle>
            <a:lvl1pPr marL="0" indent="0">
              <a:buNone/>
              <a:defRPr sz="10240"/>
            </a:lvl1pPr>
            <a:lvl2pPr marL="1463040" indent="0">
              <a:buNone/>
              <a:defRPr sz="8960"/>
            </a:lvl2pPr>
            <a:lvl3pPr marL="2926080" indent="0">
              <a:buNone/>
              <a:defRPr sz="7680"/>
            </a:lvl3pPr>
            <a:lvl4pPr marL="4389120" indent="0">
              <a:buNone/>
              <a:defRPr sz="6400"/>
            </a:lvl4pPr>
            <a:lvl5pPr marL="5852160" indent="0">
              <a:buNone/>
              <a:defRPr sz="6400"/>
            </a:lvl5pPr>
            <a:lvl6pPr marL="7315200" indent="0">
              <a:buNone/>
              <a:defRPr sz="6400"/>
            </a:lvl6pPr>
            <a:lvl7pPr marL="8778240" indent="0">
              <a:buNone/>
              <a:defRPr sz="6400"/>
            </a:lvl7pPr>
            <a:lvl8pPr marL="10241280" indent="0">
              <a:buNone/>
              <a:defRPr sz="6400"/>
            </a:lvl8pPr>
            <a:lvl9pPr marL="11704320" indent="0">
              <a:buNone/>
              <a:defRPr sz="6400"/>
            </a:lvl9pPr>
          </a:lstStyle>
          <a:p>
            <a:r>
              <a:rPr lang="en-US"/>
              <a:t>Click icon to add picture</a:t>
            </a:r>
            <a:endParaRPr lang="en-US" dirty="0"/>
          </a:p>
        </p:txBody>
      </p:sp>
      <p:sp>
        <p:nvSpPr>
          <p:cNvPr id="4" name="Text Placeholder 3"/>
          <p:cNvSpPr>
            <a:spLocks noGrp="1"/>
          </p:cNvSpPr>
          <p:nvPr>
            <p:ph type="body" sz="half" idx="2"/>
          </p:nvPr>
        </p:nvSpPr>
        <p:spPr>
          <a:xfrm>
            <a:off x="2267428" y="6583680"/>
            <a:ext cx="10617041" cy="12197082"/>
          </a:xfrm>
        </p:spPr>
        <p:txBody>
          <a:bodyPr/>
          <a:lstStyle>
            <a:lvl1pPr marL="0" indent="0">
              <a:buNone/>
              <a:defRPr sz="5120"/>
            </a:lvl1pPr>
            <a:lvl2pPr marL="1463040" indent="0">
              <a:buNone/>
              <a:defRPr sz="4480"/>
            </a:lvl2pPr>
            <a:lvl3pPr marL="2926080" indent="0">
              <a:buNone/>
              <a:defRPr sz="3840"/>
            </a:lvl3pPr>
            <a:lvl4pPr marL="4389120" indent="0">
              <a:buNone/>
              <a:defRPr sz="3200"/>
            </a:lvl4pPr>
            <a:lvl5pPr marL="5852160" indent="0">
              <a:buNone/>
              <a:defRPr sz="3200"/>
            </a:lvl5pPr>
            <a:lvl6pPr marL="7315200" indent="0">
              <a:buNone/>
              <a:defRPr sz="3200"/>
            </a:lvl6pPr>
            <a:lvl7pPr marL="8778240" indent="0">
              <a:buNone/>
              <a:defRPr sz="3200"/>
            </a:lvl7pPr>
            <a:lvl8pPr marL="10241280" indent="0">
              <a:buNone/>
              <a:defRPr sz="3200"/>
            </a:lvl8pPr>
            <a:lvl9pPr marL="11704320" indent="0">
              <a:buNone/>
              <a:defRPr sz="3200"/>
            </a:lvl9pPr>
          </a:lstStyle>
          <a:p>
            <a:pPr lvl="0"/>
            <a:r>
              <a:rPr lang="en-US"/>
              <a:t>Click to edit Master text styles</a:t>
            </a:r>
          </a:p>
        </p:txBody>
      </p:sp>
      <p:sp>
        <p:nvSpPr>
          <p:cNvPr id="5" name="Date Placeholder 4"/>
          <p:cNvSpPr>
            <a:spLocks noGrp="1"/>
          </p:cNvSpPr>
          <p:nvPr>
            <p:ph type="dt" sz="half" idx="10"/>
          </p:nvPr>
        </p:nvSpPr>
        <p:spPr/>
        <p:txBody>
          <a:bodyPr/>
          <a:lstStyle/>
          <a:p>
            <a:fld id="{6AADB007-1E0E-4D38-9FAD-FE70DA1990AC}" type="datetimeFigureOut">
              <a:rPr lang="en-US" smtClean="0"/>
              <a:t>4/10/2019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AA1F793-AF7B-4304-ACCD-03498874F017}" type="slidenum">
              <a:rPr lang="en-US" smtClean="0"/>
              <a:t>‹#›</a:t>
            </a:fld>
            <a:endParaRPr lang="en-US"/>
          </a:p>
        </p:txBody>
      </p:sp>
    </p:spTree>
    <p:extLst>
      <p:ext uri="{BB962C8B-B14F-4D97-AF65-F5344CB8AC3E}">
        <p14:creationId xmlns:p14="http://schemas.microsoft.com/office/powerpoint/2010/main" val="897435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168405"/>
            <a:ext cx="28392120" cy="42418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0340325"/>
            <a:ext cx="7406640" cy="1168400"/>
          </a:xfrm>
          <a:prstGeom prst="rect">
            <a:avLst/>
          </a:prstGeom>
        </p:spPr>
        <p:txBody>
          <a:bodyPr vert="horz" lIns="91440" tIns="45720" rIns="91440" bIns="45720" rtlCol="0" anchor="ctr"/>
          <a:lstStyle>
            <a:lvl1pPr algn="l">
              <a:defRPr sz="3840">
                <a:solidFill>
                  <a:schemeClr val="tx1">
                    <a:tint val="75000"/>
                  </a:schemeClr>
                </a:solidFill>
              </a:defRPr>
            </a:lvl1pPr>
          </a:lstStyle>
          <a:p>
            <a:fld id="{6AADB007-1E0E-4D38-9FAD-FE70DA1990AC}" type="datetimeFigureOut">
              <a:rPr lang="en-US" smtClean="0"/>
              <a:t>4/10/2019</a:t>
            </a:fld>
            <a:endParaRPr lang="en-US"/>
          </a:p>
        </p:txBody>
      </p:sp>
      <p:sp>
        <p:nvSpPr>
          <p:cNvPr id="5" name="Footer Placeholder 4"/>
          <p:cNvSpPr>
            <a:spLocks noGrp="1"/>
          </p:cNvSpPr>
          <p:nvPr>
            <p:ph type="ftr" sz="quarter" idx="3"/>
          </p:nvPr>
        </p:nvSpPr>
        <p:spPr>
          <a:xfrm>
            <a:off x="10904220" y="20340325"/>
            <a:ext cx="11109960" cy="1168400"/>
          </a:xfrm>
          <a:prstGeom prst="rect">
            <a:avLst/>
          </a:prstGeom>
        </p:spPr>
        <p:txBody>
          <a:bodyPr vert="horz" lIns="91440" tIns="45720" rIns="91440" bIns="45720" rtlCol="0" anchor="ctr"/>
          <a:lstStyle>
            <a:lvl1pPr algn="ctr">
              <a:defRPr sz="3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20340325"/>
            <a:ext cx="7406640" cy="1168400"/>
          </a:xfrm>
          <a:prstGeom prst="rect">
            <a:avLst/>
          </a:prstGeom>
        </p:spPr>
        <p:txBody>
          <a:bodyPr vert="horz" lIns="91440" tIns="45720" rIns="91440" bIns="45720" rtlCol="0" anchor="ctr"/>
          <a:lstStyle>
            <a:lvl1pPr algn="r">
              <a:defRPr sz="3840">
                <a:solidFill>
                  <a:schemeClr val="tx1">
                    <a:tint val="75000"/>
                  </a:schemeClr>
                </a:solidFill>
              </a:defRPr>
            </a:lvl1pPr>
          </a:lstStyle>
          <a:p>
            <a:fld id="{FAA1F793-AF7B-4304-ACCD-03498874F017}" type="slidenum">
              <a:rPr lang="en-US" smtClean="0"/>
              <a:t>‹#›</a:t>
            </a:fld>
            <a:endParaRPr lang="en-US"/>
          </a:p>
        </p:txBody>
      </p:sp>
    </p:spTree>
    <p:extLst>
      <p:ext uri="{BB962C8B-B14F-4D97-AF65-F5344CB8AC3E}">
        <p14:creationId xmlns:p14="http://schemas.microsoft.com/office/powerpoint/2010/main" val="28654859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926080" rtl="0" eaLnBrk="1" latinLnBrk="0" hangingPunct="1">
        <a:lnSpc>
          <a:spcPct val="90000"/>
        </a:lnSpc>
        <a:spcBef>
          <a:spcPct val="0"/>
        </a:spcBef>
        <a:buNone/>
        <a:defRPr sz="14080" kern="1200">
          <a:solidFill>
            <a:schemeClr val="tx1"/>
          </a:solidFill>
          <a:latin typeface="+mj-lt"/>
          <a:ea typeface="+mj-ea"/>
          <a:cs typeface="+mj-cs"/>
        </a:defRPr>
      </a:lvl1pPr>
    </p:titleStyle>
    <p:bodyStyle>
      <a:lvl1pPr marL="731520" indent="-731520" algn="l" defTabSz="2926080" rtl="0" eaLnBrk="1" latinLnBrk="0" hangingPunct="1">
        <a:lnSpc>
          <a:spcPct val="90000"/>
        </a:lnSpc>
        <a:spcBef>
          <a:spcPts val="3200"/>
        </a:spcBef>
        <a:buFont typeface="Arial" panose="020B0604020202020204" pitchFamily="34" charset="0"/>
        <a:buChar char="•"/>
        <a:defRPr sz="8960" kern="1200">
          <a:solidFill>
            <a:schemeClr val="tx1"/>
          </a:solidFill>
          <a:latin typeface="+mn-lt"/>
          <a:ea typeface="+mn-ea"/>
          <a:cs typeface="+mn-cs"/>
        </a:defRPr>
      </a:lvl1pPr>
      <a:lvl2pPr marL="2194560" indent="-731520" algn="l" defTabSz="2926080" rtl="0" eaLnBrk="1" latinLnBrk="0" hangingPunct="1">
        <a:lnSpc>
          <a:spcPct val="90000"/>
        </a:lnSpc>
        <a:spcBef>
          <a:spcPts val="1600"/>
        </a:spcBef>
        <a:buFont typeface="Arial" panose="020B0604020202020204" pitchFamily="34" charset="0"/>
        <a:buChar char="•"/>
        <a:defRPr sz="7680" kern="1200">
          <a:solidFill>
            <a:schemeClr val="tx1"/>
          </a:solidFill>
          <a:latin typeface="+mn-lt"/>
          <a:ea typeface="+mn-ea"/>
          <a:cs typeface="+mn-cs"/>
        </a:defRPr>
      </a:lvl2pPr>
      <a:lvl3pPr marL="3657600" indent="-731520" algn="l" defTabSz="2926080" rtl="0" eaLnBrk="1" latinLnBrk="0" hangingPunct="1">
        <a:lnSpc>
          <a:spcPct val="90000"/>
        </a:lnSpc>
        <a:spcBef>
          <a:spcPts val="1600"/>
        </a:spcBef>
        <a:buFont typeface="Arial" panose="020B0604020202020204" pitchFamily="34" charset="0"/>
        <a:buChar char="•"/>
        <a:defRPr sz="6400" kern="1200">
          <a:solidFill>
            <a:schemeClr val="tx1"/>
          </a:solidFill>
          <a:latin typeface="+mn-lt"/>
          <a:ea typeface="+mn-ea"/>
          <a:cs typeface="+mn-cs"/>
        </a:defRPr>
      </a:lvl3pPr>
      <a:lvl4pPr marL="51206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4pPr>
      <a:lvl5pPr marL="658368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5pPr>
      <a:lvl6pPr marL="804672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6pPr>
      <a:lvl7pPr marL="950976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7pPr>
      <a:lvl8pPr marL="1097280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8pPr>
      <a:lvl9pPr marL="12435840" indent="-731520" algn="l" defTabSz="2926080" rtl="0" eaLnBrk="1" latinLnBrk="0" hangingPunct="1">
        <a:lnSpc>
          <a:spcPct val="90000"/>
        </a:lnSpc>
        <a:spcBef>
          <a:spcPts val="1600"/>
        </a:spcBef>
        <a:buFont typeface="Arial" panose="020B0604020202020204" pitchFamily="34" charset="0"/>
        <a:buChar char="•"/>
        <a:defRPr sz="5760" kern="1200">
          <a:solidFill>
            <a:schemeClr val="tx1"/>
          </a:solidFill>
          <a:latin typeface="+mn-lt"/>
          <a:ea typeface="+mn-ea"/>
          <a:cs typeface="+mn-cs"/>
        </a:defRPr>
      </a:lvl9pPr>
    </p:bodyStyle>
    <p:otherStyle>
      <a:defPPr>
        <a:defRPr lang="en-US"/>
      </a:defPPr>
      <a:lvl1pPr marL="0" algn="l" defTabSz="2926080" rtl="0" eaLnBrk="1" latinLnBrk="0" hangingPunct="1">
        <a:defRPr sz="5760" kern="1200">
          <a:solidFill>
            <a:schemeClr val="tx1"/>
          </a:solidFill>
          <a:latin typeface="+mn-lt"/>
          <a:ea typeface="+mn-ea"/>
          <a:cs typeface="+mn-cs"/>
        </a:defRPr>
      </a:lvl1pPr>
      <a:lvl2pPr marL="1463040" algn="l" defTabSz="2926080" rtl="0" eaLnBrk="1" latinLnBrk="0" hangingPunct="1">
        <a:defRPr sz="5760" kern="1200">
          <a:solidFill>
            <a:schemeClr val="tx1"/>
          </a:solidFill>
          <a:latin typeface="+mn-lt"/>
          <a:ea typeface="+mn-ea"/>
          <a:cs typeface="+mn-cs"/>
        </a:defRPr>
      </a:lvl2pPr>
      <a:lvl3pPr marL="2926080" algn="l" defTabSz="2926080" rtl="0" eaLnBrk="1" latinLnBrk="0" hangingPunct="1">
        <a:defRPr sz="5760" kern="1200">
          <a:solidFill>
            <a:schemeClr val="tx1"/>
          </a:solidFill>
          <a:latin typeface="+mn-lt"/>
          <a:ea typeface="+mn-ea"/>
          <a:cs typeface="+mn-cs"/>
        </a:defRPr>
      </a:lvl3pPr>
      <a:lvl4pPr marL="4389120" algn="l" defTabSz="2926080" rtl="0" eaLnBrk="1" latinLnBrk="0" hangingPunct="1">
        <a:defRPr sz="5760" kern="1200">
          <a:solidFill>
            <a:schemeClr val="tx1"/>
          </a:solidFill>
          <a:latin typeface="+mn-lt"/>
          <a:ea typeface="+mn-ea"/>
          <a:cs typeface="+mn-cs"/>
        </a:defRPr>
      </a:lvl4pPr>
      <a:lvl5pPr marL="5852160" algn="l" defTabSz="2926080" rtl="0" eaLnBrk="1" latinLnBrk="0" hangingPunct="1">
        <a:defRPr sz="5760" kern="1200">
          <a:solidFill>
            <a:schemeClr val="tx1"/>
          </a:solidFill>
          <a:latin typeface="+mn-lt"/>
          <a:ea typeface="+mn-ea"/>
          <a:cs typeface="+mn-cs"/>
        </a:defRPr>
      </a:lvl5pPr>
      <a:lvl6pPr marL="7315200" algn="l" defTabSz="2926080" rtl="0" eaLnBrk="1" latinLnBrk="0" hangingPunct="1">
        <a:defRPr sz="5760" kern="1200">
          <a:solidFill>
            <a:schemeClr val="tx1"/>
          </a:solidFill>
          <a:latin typeface="+mn-lt"/>
          <a:ea typeface="+mn-ea"/>
          <a:cs typeface="+mn-cs"/>
        </a:defRPr>
      </a:lvl6pPr>
      <a:lvl7pPr marL="8778240" algn="l" defTabSz="2926080" rtl="0" eaLnBrk="1" latinLnBrk="0" hangingPunct="1">
        <a:defRPr sz="5760" kern="1200">
          <a:solidFill>
            <a:schemeClr val="tx1"/>
          </a:solidFill>
          <a:latin typeface="+mn-lt"/>
          <a:ea typeface="+mn-ea"/>
          <a:cs typeface="+mn-cs"/>
        </a:defRPr>
      </a:lvl7pPr>
      <a:lvl8pPr marL="10241280" algn="l" defTabSz="2926080" rtl="0" eaLnBrk="1" latinLnBrk="0" hangingPunct="1">
        <a:defRPr sz="5760" kern="1200">
          <a:solidFill>
            <a:schemeClr val="tx1"/>
          </a:solidFill>
          <a:latin typeface="+mn-lt"/>
          <a:ea typeface="+mn-ea"/>
          <a:cs typeface="+mn-cs"/>
        </a:defRPr>
      </a:lvl8pPr>
      <a:lvl9pPr marL="11704320" algn="l" defTabSz="2926080" rtl="0" eaLnBrk="1" latinLnBrk="0" hangingPunct="1">
        <a:defRPr sz="5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hyperlink" Target="http://www.ascd.org/publications/books/108008/chapters/Describing-the-Habits-of-Mind.aspx" TargetMode="External"/><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hyperlink" Target="https://cft.vanderbilt.edu/guides-sub-pages/teaching-through-community-engagement/"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2.wdp"/><Relationship Id="rId11" Type="http://schemas.microsoft.com/office/2007/relationships/hdphoto" Target="../media/hdphoto4.wdp"/><Relationship Id="rId5" Type="http://schemas.openxmlformats.org/officeDocument/2006/relationships/image" Target="../media/image3.png"/><Relationship Id="rId15" Type="http://schemas.openxmlformats.org/officeDocument/2006/relationships/hyperlink" Target="https://casel.org/impact/" TargetMode="External"/><Relationship Id="rId10" Type="http://schemas.openxmlformats.org/officeDocument/2006/relationships/image" Target="../media/image6.png"/><Relationship Id="rId4" Type="http://schemas.microsoft.com/office/2007/relationships/hdphoto" Target="../media/hdphoto1.wdp"/><Relationship Id="rId9" Type="http://schemas.openxmlformats.org/officeDocument/2006/relationships/image" Target="../media/image5.png"/><Relationship Id="rId14" Type="http://schemas.openxmlformats.org/officeDocument/2006/relationships/hyperlink" Target="https://www.opheliaproject.org/GirlsRA/GirlsM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A47CC46-2C39-4C9B-A400-9D128BF7EEE4}"/>
              </a:ext>
            </a:extLst>
          </p:cNvPr>
          <p:cNvPicPr>
            <a:picLocks noChangeAspect="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tretch>
            <a:fillRect/>
          </a:stretch>
        </p:blipFill>
        <p:spPr>
          <a:xfrm>
            <a:off x="13841942" y="19085983"/>
            <a:ext cx="5234516" cy="2210129"/>
          </a:xfrm>
          <a:prstGeom prst="rect">
            <a:avLst/>
          </a:prstGeom>
        </p:spPr>
      </p:pic>
      <p:sp>
        <p:nvSpPr>
          <p:cNvPr id="5" name="TextBox 4"/>
          <p:cNvSpPr txBox="1"/>
          <p:nvPr/>
        </p:nvSpPr>
        <p:spPr>
          <a:xfrm>
            <a:off x="14380073" y="6916569"/>
            <a:ext cx="11434381" cy="9171742"/>
          </a:xfrm>
          <a:prstGeom prst="rect">
            <a:avLst/>
          </a:prstGeom>
          <a:noFill/>
        </p:spPr>
        <p:txBody>
          <a:bodyPr wrap="square" rtlCol="0">
            <a:spAutoFit/>
          </a:bodyPr>
          <a:lstStyle/>
          <a:p>
            <a:r>
              <a:rPr lang="en-US" sz="4000" u="sng" dirty="0" smtClean="0"/>
              <a:t>What Do We Do?</a:t>
            </a:r>
          </a:p>
          <a:p>
            <a:endParaRPr lang="en-US" sz="2800" dirty="0" smtClean="0"/>
          </a:p>
          <a:p>
            <a:r>
              <a:rPr lang="en-US" sz="2800" dirty="0" smtClean="0"/>
              <a:t>I wanted </a:t>
            </a:r>
            <a:r>
              <a:rPr lang="en-US" sz="2800" dirty="0"/>
              <a:t>to create a space where 8th grade girls </a:t>
            </a:r>
            <a:r>
              <a:rPr lang="en-US" sz="2800" dirty="0" smtClean="0"/>
              <a:t>could:</a:t>
            </a:r>
            <a:endParaRPr lang="en-US" sz="2800" dirty="0"/>
          </a:p>
          <a:p>
            <a:pPr marL="457200" indent="-457200" fontAlgn="base">
              <a:buFont typeface="Arial" panose="020B0604020202020204" pitchFamily="34" charset="0"/>
              <a:buChar char="•"/>
            </a:pPr>
            <a:r>
              <a:rPr lang="en-US" sz="2800" dirty="0" smtClean="0"/>
              <a:t>Discuss </a:t>
            </a:r>
            <a:r>
              <a:rPr lang="en-US" sz="2800" dirty="0"/>
              <a:t>their personal successes and </a:t>
            </a:r>
            <a:r>
              <a:rPr lang="en-US" sz="2800" dirty="0" smtClean="0"/>
              <a:t>struggles and support each other in times of need</a:t>
            </a:r>
            <a:endParaRPr lang="en-US" sz="2800" dirty="0"/>
          </a:p>
          <a:p>
            <a:pPr marL="457200" indent="-457200" fontAlgn="base">
              <a:buFont typeface="Arial" panose="020B0604020202020204" pitchFamily="34" charset="0"/>
              <a:buChar char="•"/>
            </a:pPr>
            <a:r>
              <a:rPr lang="en-US" sz="2800" dirty="0" smtClean="0"/>
              <a:t>Better </a:t>
            </a:r>
            <a:r>
              <a:rPr lang="en-US" sz="2800" dirty="0"/>
              <a:t>prepare themselves for the academic and social challenges of high school and the </a:t>
            </a:r>
            <a:r>
              <a:rPr lang="en-US" sz="2800" dirty="0" smtClean="0"/>
              <a:t>world beyond</a:t>
            </a:r>
            <a:endParaRPr lang="en-US" sz="2800" dirty="0"/>
          </a:p>
          <a:p>
            <a:pPr marL="457200" indent="-457200" fontAlgn="base">
              <a:buFont typeface="Arial" panose="020B0604020202020204" pitchFamily="34" charset="0"/>
              <a:buChar char="•"/>
            </a:pPr>
            <a:r>
              <a:rPr lang="en-US" sz="2800" dirty="0" smtClean="0"/>
              <a:t>Develop </a:t>
            </a:r>
            <a:r>
              <a:rPr lang="en-US" sz="2800" dirty="0"/>
              <a:t>social and emotional leadership skills that they can </a:t>
            </a:r>
            <a:r>
              <a:rPr lang="en-US" sz="2800" dirty="0" smtClean="0"/>
              <a:t>transfer into </a:t>
            </a:r>
            <a:r>
              <a:rPr lang="en-US" sz="2800" dirty="0"/>
              <a:t>their </a:t>
            </a:r>
            <a:r>
              <a:rPr lang="en-US" sz="2800" dirty="0" smtClean="0"/>
              <a:t>social circles, </a:t>
            </a:r>
            <a:r>
              <a:rPr lang="en-US" sz="2800" dirty="0"/>
              <a:t>sports teams, </a:t>
            </a:r>
            <a:r>
              <a:rPr lang="en-US" sz="2800" dirty="0" smtClean="0"/>
              <a:t>clubs, etc.</a:t>
            </a:r>
            <a:endParaRPr lang="en-US" sz="2800" dirty="0"/>
          </a:p>
          <a:p>
            <a:pPr marL="457200" indent="-457200" fontAlgn="base">
              <a:buFont typeface="Arial" panose="020B0604020202020204" pitchFamily="34" charset="0"/>
              <a:buChar char="•"/>
            </a:pPr>
            <a:r>
              <a:rPr lang="en-US" sz="2800" dirty="0" smtClean="0"/>
              <a:t>Become </a:t>
            </a:r>
            <a:r>
              <a:rPr lang="en-US" sz="2800" dirty="0"/>
              <a:t>(more) empowered and confident in their sense of </a:t>
            </a:r>
            <a:r>
              <a:rPr lang="en-US" sz="2800" dirty="0" smtClean="0"/>
              <a:t>self</a:t>
            </a:r>
            <a:endParaRPr lang="en-US" sz="2800" dirty="0"/>
          </a:p>
          <a:p>
            <a:endParaRPr lang="en-US" sz="2800" dirty="0" smtClean="0"/>
          </a:p>
          <a:p>
            <a:r>
              <a:rPr lang="en-US" sz="2800" dirty="0" smtClean="0"/>
              <a:t>Developing </a:t>
            </a:r>
            <a:r>
              <a:rPr lang="en-US" sz="2800" dirty="0"/>
              <a:t>these skills will help these young women navigate high school, college, the workplace, their social groups, and their family lives</a:t>
            </a:r>
            <a:r>
              <a:rPr lang="en-US" sz="2800" dirty="0" smtClean="0"/>
              <a:t>.</a:t>
            </a:r>
          </a:p>
          <a:p>
            <a:endParaRPr lang="en-US" sz="2800" dirty="0"/>
          </a:p>
          <a:p>
            <a:r>
              <a:rPr lang="en-US" sz="2800" dirty="0" smtClean="0"/>
              <a:t>Each week, we meet in my classroom to explore a different topic from the list that we created. Most sessions begin with an unstructured brainstorm that functions both as a formative assessment and a warm-up activity (see image below). I prepare discussion questions or other supplemental materials such as videos or activities, and the student-led exploration of the topic continues organically.</a:t>
            </a:r>
            <a:r>
              <a:rPr lang="en-US" dirty="0"/>
              <a:t/>
            </a:r>
            <a:br>
              <a:rPr lang="en-US" dirty="0"/>
            </a:br>
            <a:endParaRPr lang="en-US" dirty="0"/>
          </a:p>
        </p:txBody>
      </p:sp>
      <p:sp>
        <p:nvSpPr>
          <p:cNvPr id="7" name="TextBox 6"/>
          <p:cNvSpPr txBox="1"/>
          <p:nvPr/>
        </p:nvSpPr>
        <p:spPr>
          <a:xfrm>
            <a:off x="19605812" y="168556"/>
            <a:ext cx="13250273" cy="769441"/>
          </a:xfrm>
          <a:prstGeom prst="rect">
            <a:avLst/>
          </a:prstGeom>
          <a:noFill/>
        </p:spPr>
        <p:txBody>
          <a:bodyPr wrap="square" rtlCol="0">
            <a:spAutoFit/>
          </a:bodyPr>
          <a:lstStyle/>
          <a:p>
            <a:r>
              <a:rPr lang="en-US" sz="4400" u="sng" dirty="0" smtClean="0"/>
              <a:t>The Importance of Social and Emotional Learning (SEL)</a:t>
            </a:r>
            <a:endParaRPr lang="en-US" sz="4400" u="sng" dirty="0"/>
          </a:p>
        </p:txBody>
      </p:sp>
      <p:sp>
        <p:nvSpPr>
          <p:cNvPr id="8" name="TextBox 7"/>
          <p:cNvSpPr txBox="1"/>
          <p:nvPr/>
        </p:nvSpPr>
        <p:spPr>
          <a:xfrm>
            <a:off x="19605812" y="937997"/>
            <a:ext cx="12989859" cy="6247864"/>
          </a:xfrm>
          <a:prstGeom prst="rect">
            <a:avLst/>
          </a:prstGeom>
          <a:noFill/>
        </p:spPr>
        <p:txBody>
          <a:bodyPr wrap="square" rtlCol="0">
            <a:spAutoFit/>
          </a:bodyPr>
          <a:lstStyle/>
          <a:p>
            <a:r>
              <a:rPr lang="en-US" sz="2800" i="1" dirty="0"/>
              <a:t>“Inspiring girls to be strong, smart and bold relies heavily on girls having caring and supportive mentoring relationships, positive peer interactions, and an affirming environment where they can learn and pursue self-discovery.” </a:t>
            </a:r>
            <a:r>
              <a:rPr lang="en-US" sz="2800" dirty="0" smtClean="0"/>
              <a:t>– Girls Inc.</a:t>
            </a:r>
          </a:p>
          <a:p>
            <a:endParaRPr lang="en-US" sz="2800" dirty="0" smtClean="0"/>
          </a:p>
          <a:p>
            <a:r>
              <a:rPr lang="en-US" sz="2800" dirty="0" smtClean="0"/>
              <a:t>According to a study by the </a:t>
            </a:r>
            <a:r>
              <a:rPr lang="en-US" sz="2800" dirty="0"/>
              <a:t>Collaborative for Academic, Social, and Emotional Learning (CASEL</a:t>
            </a:r>
            <a:r>
              <a:rPr lang="en-US" sz="2800" dirty="0" smtClean="0"/>
              <a:t>), students at schools that implement SEL programs show improvements in mental health, social skills, and academic achievement. They develop and sustain positive social behaviors, acquire skills likes empathy and teamwork,  and experience fewer conduct problems, less emotional distress, and lower instances of drug use.</a:t>
            </a:r>
          </a:p>
          <a:p>
            <a:endParaRPr lang="en-US" sz="2800" dirty="0"/>
          </a:p>
          <a:p>
            <a:r>
              <a:rPr lang="en-US" sz="2800" dirty="0" smtClean="0"/>
              <a:t>“Sister Squad” provides young women with the opportunity to experience social and emotional learning and personal growth in a safe, supportive, non-judgmental, and student-centered environment.</a:t>
            </a:r>
            <a:endParaRPr lang="en-US" sz="2800" dirty="0"/>
          </a:p>
          <a:p>
            <a:endParaRPr lang="en-US" sz="3600" dirty="0"/>
          </a:p>
        </p:txBody>
      </p:sp>
      <p:pic>
        <p:nvPicPr>
          <p:cNvPr id="9" name="Picture 8"/>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t="5704" b="31907"/>
          <a:stretch/>
        </p:blipFill>
        <p:spPr>
          <a:xfrm>
            <a:off x="897387" y="8605348"/>
            <a:ext cx="12607365" cy="5899168"/>
          </a:xfrm>
          <a:prstGeom prst="rect">
            <a:avLst/>
          </a:prstGeom>
          <a:ln w="88900" cap="sq" cmpd="thickThin">
            <a:solidFill>
              <a:srgbClr val="000000"/>
            </a:solidFill>
            <a:prstDash val="solid"/>
            <a:miter lim="800000"/>
          </a:ln>
          <a:effectLst>
            <a:innerShdw blurRad="76200">
              <a:srgbClr val="000000"/>
            </a:innerShdw>
          </a:effectLst>
        </p:spPr>
      </p:pic>
      <p:sp>
        <p:nvSpPr>
          <p:cNvPr id="11" name="TextBox 10"/>
          <p:cNvSpPr txBox="1"/>
          <p:nvPr/>
        </p:nvSpPr>
        <p:spPr>
          <a:xfrm>
            <a:off x="843962" y="14695356"/>
            <a:ext cx="12656885" cy="7109639"/>
          </a:xfrm>
          <a:prstGeom prst="rect">
            <a:avLst/>
          </a:prstGeom>
          <a:noFill/>
        </p:spPr>
        <p:txBody>
          <a:bodyPr wrap="square" rtlCol="0">
            <a:spAutoFit/>
          </a:bodyPr>
          <a:lstStyle/>
          <a:p>
            <a:r>
              <a:rPr lang="en-US" sz="4000" u="sng" dirty="0" smtClean="0"/>
              <a:t>Who Are the Students?</a:t>
            </a:r>
          </a:p>
          <a:p>
            <a:endParaRPr lang="en-US" sz="2400" u="sng" dirty="0" smtClean="0"/>
          </a:p>
          <a:p>
            <a:r>
              <a:rPr lang="en-US" sz="2800" dirty="0" smtClean="0"/>
              <a:t>Our after-school group, affectionately known as “Sister Squad”, began when I approached female students in my 8</a:t>
            </a:r>
            <a:r>
              <a:rPr lang="en-US" sz="2800" baseline="30000" dirty="0" smtClean="0"/>
              <a:t>th</a:t>
            </a:r>
            <a:r>
              <a:rPr lang="en-US" sz="2800" dirty="0" smtClean="0"/>
              <a:t> grade social studies classes who exhibited a variety of the habits of mind described by Costa and </a:t>
            </a:r>
            <a:r>
              <a:rPr lang="en-US" sz="2800" dirty="0" err="1" smtClean="0"/>
              <a:t>Kallick</a:t>
            </a:r>
            <a:r>
              <a:rPr lang="en-US" sz="2800" dirty="0" smtClean="0"/>
              <a:t> (1996</a:t>
            </a:r>
            <a:r>
              <a:rPr lang="en-US" sz="2800" dirty="0"/>
              <a:t>) such as </a:t>
            </a:r>
            <a:r>
              <a:rPr lang="en-US" sz="2800" dirty="0" smtClean="0"/>
              <a:t>“creating</a:t>
            </a:r>
            <a:r>
              <a:rPr lang="en-US" sz="2800" dirty="0"/>
              <a:t>, imagining, innovating</a:t>
            </a:r>
            <a:r>
              <a:rPr lang="en-US" sz="2800" dirty="0" smtClean="0"/>
              <a:t>” or “listening </a:t>
            </a:r>
            <a:r>
              <a:rPr lang="en-US" sz="2800" dirty="0"/>
              <a:t>with understanding and </a:t>
            </a:r>
            <a:r>
              <a:rPr lang="en-US" sz="2800" dirty="0" smtClean="0"/>
              <a:t>empathy” and showed leadership skills or potential either in or out of the academic classroom environment.</a:t>
            </a:r>
          </a:p>
          <a:p>
            <a:endParaRPr lang="en-US" sz="2800" dirty="0"/>
          </a:p>
          <a:p>
            <a:r>
              <a:rPr lang="en-US" sz="2800" dirty="0" smtClean="0"/>
              <a:t>I proposed the idea of an after-school group for girls and at our first meeting, the students led a discussion in which we brainstormed </a:t>
            </a:r>
            <a:r>
              <a:rPr lang="en-US" sz="2800" dirty="0"/>
              <a:t>a list of topics that they were interested in </a:t>
            </a:r>
            <a:r>
              <a:rPr lang="en-US" sz="2800" dirty="0" smtClean="0"/>
              <a:t>exploring </a:t>
            </a:r>
            <a:r>
              <a:rPr lang="en-US" sz="2800" dirty="0"/>
              <a:t>such as social media, gender inequality, female friendships, romantic relationships, </a:t>
            </a:r>
            <a:r>
              <a:rPr lang="en-US" sz="2800" dirty="0" smtClean="0"/>
              <a:t>self-esteem, as well as problems in the school and greater community for which we were interested finding solutions.</a:t>
            </a:r>
          </a:p>
          <a:p>
            <a:endParaRPr lang="en-US" sz="2800" dirty="0" smtClean="0"/>
          </a:p>
          <a:p>
            <a:r>
              <a:rPr lang="en-US" sz="2800" dirty="0"/>
              <a:t>The original group of girls has since recruited more friends </a:t>
            </a:r>
            <a:r>
              <a:rPr lang="en-US" sz="2800" dirty="0" smtClean="0"/>
              <a:t>to </a:t>
            </a:r>
            <a:r>
              <a:rPr lang="en-US" sz="2800" dirty="0"/>
              <a:t>join </a:t>
            </a:r>
            <a:r>
              <a:rPr lang="en-US" sz="2800" dirty="0" smtClean="0"/>
              <a:t>in. We meet on Mondays after school for about 45-60 minutes.</a:t>
            </a:r>
            <a:endParaRPr lang="en-US" sz="2800" dirty="0"/>
          </a:p>
        </p:txBody>
      </p:sp>
      <p:pic>
        <p:nvPicPr>
          <p:cNvPr id="1030" name="Picture 6" descr="https://lh6.googleusercontent.com/1_6ZoVHzh_c_2QqoOV7WsFcG3mJbBZiyIti1Dz1jYBQI8gdmSDh0zrA64pJ5v8LcpLpcyYsiUNY8Nd1tKWGrYIHRp-IhLOzFSDMS4pZM53Fouy6q4ImZ8IAKy482jCLSkFLAoR544mo"/>
          <p:cNvPicPr>
            <a:picLocks noChangeAspect="1" noChangeArrowheads="1"/>
          </p:cNvPicPr>
          <p:nvPr/>
        </p:nvPicPr>
        <p:blipFill>
          <a:blip r:embed="rId5">
            <a:biLevel thresh="75000"/>
            <a:extLst>
              <a:ext uri="{BEBA8EAE-BF5A-486C-A8C5-ECC9F3942E4B}">
                <a14:imgProps xmlns:a14="http://schemas.microsoft.com/office/drawing/2010/main">
                  <a14:imgLayer r:embed="rId6">
                    <a14:imgEffect>
                      <a14:colorTemperature colorTemp="47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38029999" y="26490618"/>
            <a:ext cx="5922905" cy="5105545"/>
          </a:xfrm>
          <a:prstGeom prst="rect">
            <a:avLst/>
          </a:prstGeom>
          <a:noFill/>
          <a:scene3d>
            <a:camera prst="orthographicFront">
              <a:rot lat="0" lon="10799970" rev="0"/>
            </a:camera>
            <a:lightRig rig="threePt" dir="t"/>
          </a:scene3d>
          <a:extLst>
            <a:ext uri="{909E8E84-426E-40DD-AFC4-6F175D3DCCD1}">
              <a14:hiddenFill xmlns:a14="http://schemas.microsoft.com/office/drawing/2010/main">
                <a:solidFill>
                  <a:srgbClr val="FFFFFF"/>
                </a:solidFill>
              </a14:hiddenFill>
            </a:ext>
          </a:extLst>
        </p:spPr>
      </p:pic>
      <p:pic>
        <p:nvPicPr>
          <p:cNvPr id="1032" name="Picture 8" descr="https://lh3.googleusercontent.com/JozSLxTiGxgI9XbwEft8keloWkr9E2HmL61sizIcUvIfueiQ6ds1t0fQDd6fMSSWJMUucIc0fb4_PTJN78Tm41eRnq6NNiAh-WwFM8f7LcaVIhR7H7bzEibChbocNXtqSizisIsx8Hw"/>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20678528" y="15619754"/>
            <a:ext cx="11384011" cy="5904341"/>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14" name="Rounded Rectangle 13"/>
          <p:cNvSpPr/>
          <p:nvPr/>
        </p:nvSpPr>
        <p:spPr>
          <a:xfrm>
            <a:off x="548987" y="138696"/>
            <a:ext cx="13292955" cy="801022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788440" y="199333"/>
            <a:ext cx="4814047" cy="707886"/>
          </a:xfrm>
          <a:prstGeom prst="rect">
            <a:avLst/>
          </a:prstGeom>
          <a:noFill/>
        </p:spPr>
        <p:txBody>
          <a:bodyPr wrap="square" rtlCol="0">
            <a:spAutoFit/>
          </a:bodyPr>
          <a:lstStyle/>
          <a:p>
            <a:pPr algn="ctr"/>
            <a:r>
              <a:rPr lang="en-US" sz="4000" u="sng" dirty="0" smtClean="0"/>
              <a:t>Abstract</a:t>
            </a:r>
            <a:endParaRPr lang="en-US" sz="4000" u="sng" dirty="0"/>
          </a:p>
        </p:txBody>
      </p:sp>
      <p:sp>
        <p:nvSpPr>
          <p:cNvPr id="16" name="TextBox 15"/>
          <p:cNvSpPr txBox="1"/>
          <p:nvPr/>
        </p:nvSpPr>
        <p:spPr>
          <a:xfrm>
            <a:off x="897387" y="846178"/>
            <a:ext cx="12851459" cy="6986528"/>
          </a:xfrm>
          <a:prstGeom prst="rect">
            <a:avLst/>
          </a:prstGeom>
          <a:noFill/>
        </p:spPr>
        <p:txBody>
          <a:bodyPr wrap="square" rtlCol="0">
            <a:spAutoFit/>
          </a:bodyPr>
          <a:lstStyle/>
          <a:p>
            <a:r>
              <a:rPr lang="en-US" sz="2800" dirty="0" smtClean="0"/>
              <a:t>Female students ages 13-15 at a rural Massachusetts high school meet after school to explore and discuss real-world challenges faced by women and girls, reflect upon their own experiences, set goals, and develop leadership skills through the lens of the 7-Step Project-Based Learning Model.</a:t>
            </a:r>
          </a:p>
          <a:p>
            <a:endParaRPr lang="en-US" sz="2800" dirty="0"/>
          </a:p>
          <a:p>
            <a:r>
              <a:rPr lang="en-US" sz="2800" dirty="0"/>
              <a:t>B</a:t>
            </a:r>
            <a:r>
              <a:rPr lang="en-US" sz="2800" dirty="0" smtClean="0"/>
              <a:t>uilt upon the frameworks of both Social and Emotional Learning as well as Costa and </a:t>
            </a:r>
            <a:r>
              <a:rPr lang="en-US" sz="2800" dirty="0" err="1" smtClean="0"/>
              <a:t>Kallick’s</a:t>
            </a:r>
            <a:r>
              <a:rPr lang="en-US" sz="2800" dirty="0" smtClean="0"/>
              <a:t> Habits of Mind, this authentic, student-driven group is grounded by the following essential questions:</a:t>
            </a:r>
          </a:p>
          <a:p>
            <a:endParaRPr lang="en-US" sz="2800" dirty="0" smtClean="0"/>
          </a:p>
          <a:p>
            <a:pPr algn="ctr"/>
            <a:r>
              <a:rPr lang="en-US" sz="2800" i="1" dirty="0" smtClean="0"/>
              <a:t>How </a:t>
            </a:r>
            <a:r>
              <a:rPr lang="en-US" sz="2800" i="1" dirty="0"/>
              <a:t>do you navigate the world as a young woman? What kind of person do you want to become</a:t>
            </a:r>
            <a:r>
              <a:rPr lang="en-US" sz="2800" i="1" dirty="0" smtClean="0"/>
              <a:t>? What kind of community and world do you want to help create?</a:t>
            </a:r>
            <a:endParaRPr lang="en-US" sz="2800" i="1" dirty="0"/>
          </a:p>
          <a:p>
            <a:endParaRPr lang="en-US" sz="2800" dirty="0" smtClean="0"/>
          </a:p>
          <a:p>
            <a:r>
              <a:rPr lang="en-US" sz="2800" dirty="0" smtClean="0"/>
              <a:t>This experiential method of education seeks to promote learning through deliberate discussion, reflection, and action, which aligns with the purpose of Community Service Learning, in which students ”achieve real objectives for the community and deeper understanding and skills for themselves.”</a:t>
            </a:r>
          </a:p>
        </p:txBody>
      </p:sp>
      <p:pic>
        <p:nvPicPr>
          <p:cNvPr id="1028" name="Picture 4" descr="Related image"/>
          <p:cNvPicPr>
            <a:picLocks noChangeAspect="1" noChangeArrowheads="1"/>
          </p:cNvPicPr>
          <p:nvPr/>
        </p:nvPicPr>
        <p:blipFill rotWithShape="1">
          <a:blip r:embed="rId9">
            <a:clrChange>
              <a:clrFrom>
                <a:srgbClr val="FFFFFA"/>
              </a:clrFrom>
              <a:clrTo>
                <a:srgbClr val="FFFFFA">
                  <a:alpha val="0"/>
                </a:srgbClr>
              </a:clrTo>
            </a:clrChange>
            <a:extLst>
              <a:ext uri="{28A0092B-C50C-407E-A947-70E740481C1C}">
                <a14:useLocalDpi xmlns:a14="http://schemas.microsoft.com/office/drawing/2010/main" val="0"/>
              </a:ext>
            </a:extLst>
          </a:blip>
          <a:srcRect l="7200" t="13095" r="6216" b="4802"/>
          <a:stretch/>
        </p:blipFill>
        <p:spPr bwMode="auto">
          <a:xfrm>
            <a:off x="13943814" y="576428"/>
            <a:ext cx="5030771" cy="634125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umass logo"/>
          <p:cNvPicPr>
            <a:picLocks noChangeAspect="1" noChangeArrowheads="1"/>
          </p:cNvPicPr>
          <p:nvPr/>
        </p:nvPicPr>
        <p:blipFill>
          <a:blip r:embed="rId10">
            <a:extLst>
              <a:ext uri="{BEBA8EAE-BF5A-486C-A8C5-ECC9F3942E4B}">
                <a14:imgProps xmlns:a14="http://schemas.microsoft.com/office/drawing/2010/main">
                  <a14:imgLayer r:embed="rId11">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13666692" y="15991226"/>
            <a:ext cx="2792507" cy="2778545"/>
          </a:xfrm>
          <a:prstGeom prst="rect">
            <a:avLst/>
          </a:prstGeom>
          <a:noFill/>
          <a:extLst>
            <a:ext uri="{909E8E84-426E-40DD-AFC4-6F175D3DCCD1}">
              <a14:hiddenFill xmlns:a14="http://schemas.microsoft.com/office/drawing/2010/main">
                <a:solidFill>
                  <a:srgbClr val="FFFFFF"/>
                </a:solidFill>
              </a14:hiddenFill>
            </a:ext>
          </a:extLst>
        </p:spPr>
      </p:pic>
      <p:sp>
        <p:nvSpPr>
          <p:cNvPr id="18" name="Rounded Rectangle 17"/>
          <p:cNvSpPr/>
          <p:nvPr/>
        </p:nvSpPr>
        <p:spPr>
          <a:xfrm>
            <a:off x="26417081" y="6397192"/>
            <a:ext cx="6178589" cy="871730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391659" y="6413770"/>
            <a:ext cx="4114800" cy="707886"/>
          </a:xfrm>
          <a:prstGeom prst="rect">
            <a:avLst/>
          </a:prstGeom>
          <a:noFill/>
        </p:spPr>
        <p:txBody>
          <a:bodyPr wrap="square" rtlCol="0">
            <a:spAutoFit/>
          </a:bodyPr>
          <a:lstStyle/>
          <a:p>
            <a:pPr algn="ctr"/>
            <a:r>
              <a:rPr lang="en-US" sz="4000" u="sng" dirty="0" smtClean="0"/>
              <a:t>Resources</a:t>
            </a:r>
            <a:endParaRPr lang="en-US" sz="4000" u="sng" dirty="0"/>
          </a:p>
        </p:txBody>
      </p:sp>
      <p:sp>
        <p:nvSpPr>
          <p:cNvPr id="20" name="TextBox 19"/>
          <p:cNvSpPr txBox="1"/>
          <p:nvPr/>
        </p:nvSpPr>
        <p:spPr>
          <a:xfrm>
            <a:off x="26759647" y="7121656"/>
            <a:ext cx="5349439" cy="9233297"/>
          </a:xfrm>
          <a:prstGeom prst="rect">
            <a:avLst/>
          </a:prstGeom>
          <a:noFill/>
        </p:spPr>
        <p:txBody>
          <a:bodyPr wrap="square" rtlCol="0">
            <a:spAutoFit/>
          </a:bodyPr>
          <a:lstStyle/>
          <a:p>
            <a:r>
              <a:rPr lang="en-US" sz="2400" dirty="0"/>
              <a:t>Janet S. </a:t>
            </a:r>
            <a:r>
              <a:rPr lang="en-US" sz="2400" dirty="0" err="1"/>
              <a:t>Eyler</a:t>
            </a:r>
            <a:r>
              <a:rPr lang="en-US" sz="2400" dirty="0"/>
              <a:t> and Dwight E. Giles, Jr.: Service Learning or Community </a:t>
            </a:r>
            <a:r>
              <a:rPr lang="en-US" sz="2400" dirty="0" smtClean="0"/>
              <a:t>Engagement</a:t>
            </a:r>
            <a:endParaRPr lang="en-US" sz="2400" dirty="0"/>
          </a:p>
          <a:p>
            <a:r>
              <a:rPr lang="en-US" sz="2400" dirty="0">
                <a:hlinkClick r:id="rId12"/>
              </a:rPr>
              <a:t>https://cft.vanderbilt.edu/guides-sub-pages/teaching-through-community-engagement</a:t>
            </a:r>
            <a:r>
              <a:rPr lang="en-US" sz="2400" dirty="0" smtClean="0">
                <a:hlinkClick r:id="rId12"/>
              </a:rPr>
              <a:t>/</a:t>
            </a:r>
            <a:endParaRPr lang="en-US" sz="2400" dirty="0" smtClean="0"/>
          </a:p>
          <a:p>
            <a:endParaRPr lang="en-US" sz="2400" dirty="0"/>
          </a:p>
          <a:p>
            <a:r>
              <a:rPr lang="en-US" sz="2400" dirty="0"/>
              <a:t>Arthur L. Costa and </a:t>
            </a:r>
            <a:r>
              <a:rPr lang="en-US" sz="2400" dirty="0" err="1"/>
              <a:t>Bena</a:t>
            </a:r>
            <a:r>
              <a:rPr lang="en-US" sz="2400" dirty="0"/>
              <a:t> </a:t>
            </a:r>
            <a:r>
              <a:rPr lang="en-US" sz="2400" dirty="0" err="1"/>
              <a:t>Kallick</a:t>
            </a:r>
            <a:r>
              <a:rPr lang="en-US" sz="2400" dirty="0"/>
              <a:t>: Habits of Mind</a:t>
            </a:r>
          </a:p>
          <a:p>
            <a:r>
              <a:rPr lang="en-US" sz="2400" dirty="0">
                <a:hlinkClick r:id="rId13"/>
              </a:rPr>
              <a:t>http://www.ascd.org/publications/books/108008/chapters/Describing-the-Habits-of-Mind.aspx</a:t>
            </a:r>
            <a:endParaRPr lang="en-US" sz="2400" dirty="0"/>
          </a:p>
          <a:p>
            <a:endParaRPr lang="en-US" sz="2400" dirty="0" smtClean="0"/>
          </a:p>
          <a:p>
            <a:r>
              <a:rPr lang="en-US" sz="2400" dirty="0" smtClean="0"/>
              <a:t>The Ophelia Project: Relational Aggression</a:t>
            </a:r>
          </a:p>
          <a:p>
            <a:r>
              <a:rPr lang="en-US" sz="2400" dirty="0">
                <a:hlinkClick r:id="rId14"/>
              </a:rPr>
              <a:t>https://</a:t>
            </a:r>
            <a:r>
              <a:rPr lang="en-US" sz="2400" dirty="0" smtClean="0">
                <a:hlinkClick r:id="rId14"/>
              </a:rPr>
              <a:t>www.opheliaproject.org/GirlsRA/GirlsMS.pdf</a:t>
            </a:r>
            <a:endParaRPr lang="en-US" sz="2400" dirty="0" smtClean="0"/>
          </a:p>
          <a:p>
            <a:endParaRPr lang="en-US" sz="2400" dirty="0"/>
          </a:p>
          <a:p>
            <a:r>
              <a:rPr lang="en-US" sz="2400" dirty="0" smtClean="0"/>
              <a:t>CASEL: SEL Impact</a:t>
            </a:r>
          </a:p>
          <a:p>
            <a:r>
              <a:rPr lang="en-US" sz="2400" dirty="0">
                <a:hlinkClick r:id="rId15"/>
              </a:rPr>
              <a:t>https://casel.org/impact</a:t>
            </a:r>
            <a:r>
              <a:rPr lang="en-US" sz="2400" dirty="0" smtClean="0">
                <a:hlinkClick r:id="rId15"/>
              </a:rPr>
              <a:t>/</a:t>
            </a:r>
            <a:endParaRPr lang="en-US" sz="2400" dirty="0" smtClean="0"/>
          </a:p>
          <a:p>
            <a:endParaRPr lang="en-US" sz="2400" dirty="0"/>
          </a:p>
          <a:p>
            <a:endParaRPr lang="en-US" sz="2400" dirty="0" smtClean="0"/>
          </a:p>
          <a:p>
            <a:endParaRPr lang="en-US" sz="2400" dirty="0"/>
          </a:p>
          <a:p>
            <a:endParaRPr lang="en-US" sz="2400" dirty="0"/>
          </a:p>
          <a:p>
            <a:endParaRPr lang="en-US" dirty="0"/>
          </a:p>
        </p:txBody>
      </p:sp>
      <p:sp>
        <p:nvSpPr>
          <p:cNvPr id="21" name="TextBox 20"/>
          <p:cNvSpPr txBox="1"/>
          <p:nvPr/>
        </p:nvSpPr>
        <p:spPr>
          <a:xfrm>
            <a:off x="16613466" y="16646113"/>
            <a:ext cx="3806413" cy="1938992"/>
          </a:xfrm>
          <a:prstGeom prst="rect">
            <a:avLst/>
          </a:prstGeom>
          <a:noFill/>
        </p:spPr>
        <p:txBody>
          <a:bodyPr wrap="square" rtlCol="0">
            <a:spAutoFit/>
          </a:bodyPr>
          <a:lstStyle/>
          <a:p>
            <a:pPr algn="ctr"/>
            <a:r>
              <a:rPr lang="en-US" sz="4000" dirty="0" smtClean="0"/>
              <a:t>Anna Hartmann</a:t>
            </a:r>
          </a:p>
          <a:p>
            <a:pPr algn="ctr"/>
            <a:r>
              <a:rPr lang="en-US" sz="4000" i="1" dirty="0" smtClean="0"/>
              <a:t>Bridges to the Future</a:t>
            </a:r>
            <a:endParaRPr lang="en-US" sz="4000" i="1" dirty="0"/>
          </a:p>
        </p:txBody>
      </p:sp>
    </p:spTree>
    <p:extLst>
      <p:ext uri="{BB962C8B-B14F-4D97-AF65-F5344CB8AC3E}">
        <p14:creationId xmlns:p14="http://schemas.microsoft.com/office/powerpoint/2010/main" val="13591998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213</TotalTime>
  <Words>720</Words>
  <Application>Microsoft Office PowerPoint</Application>
  <PresentationFormat>Custom</PresentationFormat>
  <Paragraphs>49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Alicia Gonzales</dc:creator>
  <cp:lastModifiedBy>Anna Hartmann</cp:lastModifiedBy>
  <cp:revision>25</cp:revision>
  <dcterms:created xsi:type="dcterms:W3CDTF">2019-03-04T04:21:27Z</dcterms:created>
  <dcterms:modified xsi:type="dcterms:W3CDTF">2019-04-10T23:38:14Z</dcterms:modified>
</cp:coreProperties>
</file>