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5" r:id="rId2"/>
    <p:sldMasterId id="2147483748" r:id="rId3"/>
  </p:sldMasterIdLst>
  <p:notesMasterIdLst>
    <p:notesMasterId r:id="rId21"/>
  </p:notesMasterIdLst>
  <p:handoutMasterIdLst>
    <p:handoutMasterId r:id="rId22"/>
  </p:handoutMasterIdLst>
  <p:sldIdLst>
    <p:sldId id="259" r:id="rId4"/>
    <p:sldId id="276" r:id="rId5"/>
    <p:sldId id="282" r:id="rId6"/>
    <p:sldId id="277" r:id="rId7"/>
    <p:sldId id="286" r:id="rId8"/>
    <p:sldId id="261" r:id="rId9"/>
    <p:sldId id="278" r:id="rId10"/>
    <p:sldId id="279" r:id="rId11"/>
    <p:sldId id="280" r:id="rId12"/>
    <p:sldId id="281" r:id="rId13"/>
    <p:sldId id="275" r:id="rId14"/>
    <p:sldId id="263" r:id="rId15"/>
    <p:sldId id="272" r:id="rId16"/>
    <p:sldId id="274" r:id="rId17"/>
    <p:sldId id="269" r:id="rId18"/>
    <p:sldId id="283" r:id="rId19"/>
    <p:sldId id="285" r:id="rId20"/>
  </p:sldIdLst>
  <p:sldSz cx="12188825" cy="6858000"/>
  <p:notesSz cx="6858000" cy="9144000"/>
  <p:defaultTextStyle>
    <a:defPPr>
      <a:defRPr lang="en-US"/>
    </a:defPPr>
    <a:lvl1pPr algn="l" defTabSz="1217613" rtl="0" fontAlgn="base">
      <a:spcBef>
        <a:spcPct val="0"/>
      </a:spcBef>
      <a:spcAft>
        <a:spcPct val="0"/>
      </a:spcAft>
      <a:defRPr sz="2400" kern="1200">
        <a:solidFill>
          <a:schemeClr val="tx1"/>
        </a:solidFill>
        <a:latin typeface="Cambria" pitchFamily="18" charset="0"/>
        <a:ea typeface="MS PGothic" pitchFamily="34" charset="-128"/>
        <a:cs typeface="+mn-cs"/>
      </a:defRPr>
    </a:lvl1pPr>
    <a:lvl2pPr marL="608013" indent="-150813" algn="l" defTabSz="1217613" rtl="0" fontAlgn="base">
      <a:spcBef>
        <a:spcPct val="0"/>
      </a:spcBef>
      <a:spcAft>
        <a:spcPct val="0"/>
      </a:spcAft>
      <a:defRPr sz="2400" kern="1200">
        <a:solidFill>
          <a:schemeClr val="tx1"/>
        </a:solidFill>
        <a:latin typeface="Cambria" pitchFamily="18" charset="0"/>
        <a:ea typeface="MS PGothic" pitchFamily="34" charset="-128"/>
        <a:cs typeface="+mn-cs"/>
      </a:defRPr>
    </a:lvl2pPr>
    <a:lvl3pPr marL="1217613" indent="-303213" algn="l" defTabSz="1217613" rtl="0" fontAlgn="base">
      <a:spcBef>
        <a:spcPct val="0"/>
      </a:spcBef>
      <a:spcAft>
        <a:spcPct val="0"/>
      </a:spcAft>
      <a:defRPr sz="2400" kern="1200">
        <a:solidFill>
          <a:schemeClr val="tx1"/>
        </a:solidFill>
        <a:latin typeface="Cambria" pitchFamily="18" charset="0"/>
        <a:ea typeface="MS PGothic" pitchFamily="34" charset="-128"/>
        <a:cs typeface="+mn-cs"/>
      </a:defRPr>
    </a:lvl3pPr>
    <a:lvl4pPr marL="1827213" indent="-455613" algn="l" defTabSz="1217613" rtl="0" fontAlgn="base">
      <a:spcBef>
        <a:spcPct val="0"/>
      </a:spcBef>
      <a:spcAft>
        <a:spcPct val="0"/>
      </a:spcAft>
      <a:defRPr sz="2400" kern="1200">
        <a:solidFill>
          <a:schemeClr val="tx1"/>
        </a:solidFill>
        <a:latin typeface="Cambria" pitchFamily="18" charset="0"/>
        <a:ea typeface="MS PGothic" pitchFamily="34" charset="-128"/>
        <a:cs typeface="+mn-cs"/>
      </a:defRPr>
    </a:lvl4pPr>
    <a:lvl5pPr marL="2436813" indent="-608013" algn="l" defTabSz="1217613" rtl="0" fontAlgn="base">
      <a:spcBef>
        <a:spcPct val="0"/>
      </a:spcBef>
      <a:spcAft>
        <a:spcPct val="0"/>
      </a:spcAft>
      <a:defRPr sz="2400" kern="1200">
        <a:solidFill>
          <a:schemeClr val="tx1"/>
        </a:solidFill>
        <a:latin typeface="Cambria" pitchFamily="18" charset="0"/>
        <a:ea typeface="MS PGothic" pitchFamily="34" charset="-128"/>
        <a:cs typeface="+mn-cs"/>
      </a:defRPr>
    </a:lvl5pPr>
    <a:lvl6pPr marL="2286000" algn="l" defTabSz="914400" rtl="0" eaLnBrk="1" latinLnBrk="0" hangingPunct="1">
      <a:defRPr sz="2400" kern="1200">
        <a:solidFill>
          <a:schemeClr val="tx1"/>
        </a:solidFill>
        <a:latin typeface="Cambria" pitchFamily="18" charset="0"/>
        <a:ea typeface="MS PGothic" pitchFamily="34" charset="-128"/>
        <a:cs typeface="+mn-cs"/>
      </a:defRPr>
    </a:lvl6pPr>
    <a:lvl7pPr marL="2743200" algn="l" defTabSz="914400" rtl="0" eaLnBrk="1" latinLnBrk="0" hangingPunct="1">
      <a:defRPr sz="2400" kern="1200">
        <a:solidFill>
          <a:schemeClr val="tx1"/>
        </a:solidFill>
        <a:latin typeface="Cambria" pitchFamily="18" charset="0"/>
        <a:ea typeface="MS PGothic" pitchFamily="34" charset="-128"/>
        <a:cs typeface="+mn-cs"/>
      </a:defRPr>
    </a:lvl7pPr>
    <a:lvl8pPr marL="3200400" algn="l" defTabSz="914400" rtl="0" eaLnBrk="1" latinLnBrk="0" hangingPunct="1">
      <a:defRPr sz="2400" kern="1200">
        <a:solidFill>
          <a:schemeClr val="tx1"/>
        </a:solidFill>
        <a:latin typeface="Cambria" pitchFamily="18" charset="0"/>
        <a:ea typeface="MS PGothic" pitchFamily="34" charset="-128"/>
        <a:cs typeface="+mn-cs"/>
      </a:defRPr>
    </a:lvl8pPr>
    <a:lvl9pPr marL="3657600" algn="l" defTabSz="914400" rtl="0" eaLnBrk="1" latinLnBrk="0" hangingPunct="1">
      <a:defRPr sz="2400" kern="1200">
        <a:solidFill>
          <a:schemeClr val="tx1"/>
        </a:solidFill>
        <a:latin typeface="Cambria"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304">
          <p15:clr>
            <a:srgbClr val="A4A3A4"/>
          </p15:clr>
        </p15:guide>
        <p15:guide id="3" orient="horz" pos="4144">
          <p15:clr>
            <a:srgbClr val="A4A3A4"/>
          </p15:clr>
        </p15:guide>
        <p15:guide id="4" orient="horz" pos="3952">
          <p15:clr>
            <a:srgbClr val="A4A3A4"/>
          </p15:clr>
        </p15:guide>
        <p15:guide id="5" orient="horz" pos="1136">
          <p15:clr>
            <a:srgbClr val="A4A3A4"/>
          </p15:clr>
        </p15:guide>
        <p15:guide id="6" pos="3839">
          <p15:clr>
            <a:srgbClr val="A4A3A4"/>
          </p15:clr>
        </p15:guide>
        <p15:guide id="7" pos="191">
          <p15:clr>
            <a:srgbClr val="A4A3A4"/>
          </p15:clr>
        </p15:guide>
        <p15:guide id="8" pos="7486">
          <p15:clr>
            <a:srgbClr val="A4A3A4"/>
          </p15:clr>
        </p15:guide>
        <p15:guide id="9" pos="576">
          <p15:clr>
            <a:srgbClr val="A4A3A4"/>
          </p15:clr>
        </p15:guide>
        <p15:guide id="10" pos="71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2830"/>
    <a:srgbClr val="A60300"/>
    <a:srgbClr val="980400"/>
    <a:srgbClr val="8C1B14"/>
    <a:srgbClr val="EA45FF"/>
    <a:srgbClr val="103080"/>
    <a:srgbClr val="4083A9"/>
    <a:srgbClr val="18D6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autoAdjust="0"/>
    <p:restoredTop sz="94659" autoAdjust="0"/>
  </p:normalViewPr>
  <p:slideViewPr>
    <p:cSldViewPr>
      <p:cViewPr varScale="1">
        <p:scale>
          <a:sx n="77" d="100"/>
          <a:sy n="77" d="100"/>
        </p:scale>
        <p:origin x="312" y="62"/>
      </p:cViewPr>
      <p:guideLst>
        <p:guide orient="horz" pos="2160"/>
        <p:guide orient="horz" pos="304"/>
        <p:guide orient="horz" pos="4144"/>
        <p:guide orient="horz" pos="3952"/>
        <p:guide orient="horz" pos="1136"/>
        <p:guide pos="3839"/>
        <p:guide pos="191"/>
        <p:guide pos="7486"/>
        <p:guide pos="576"/>
        <p:guide pos="7102"/>
      </p:guideLst>
    </p:cSldViewPr>
  </p:slideViewPr>
  <p:notesTextViewPr>
    <p:cViewPr>
      <p:scale>
        <a:sx n="1" d="1"/>
        <a:sy n="1" d="1"/>
      </p:scale>
      <p:origin x="0" y="0"/>
    </p:cViewPr>
  </p:notesTextViewPr>
  <p:notesViewPr>
    <p:cSldViewPr>
      <p:cViewPr varScale="1">
        <p:scale>
          <a:sx n="76" d="100"/>
          <a:sy n="76" d="100"/>
        </p:scale>
        <p:origin x="168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2.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A98FC0-5194-5848-8493-18DA0810A2E1}"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US"/>
        </a:p>
      </dgm:t>
    </dgm:pt>
    <dgm:pt modelId="{FC972594-417D-E64F-A838-EF6B510032A5}">
      <dgm:prSet phldrT="[Text]"/>
      <dgm:spPr/>
      <dgm:t>
        <a:bodyPr/>
        <a:lstStyle/>
        <a:p>
          <a:r>
            <a:rPr lang="en-US" dirty="0" smtClean="0"/>
            <a:t>Jan	</a:t>
          </a:r>
          <a:endParaRPr lang="en-US" dirty="0"/>
        </a:p>
      </dgm:t>
    </dgm:pt>
    <dgm:pt modelId="{9CEC57F2-04DF-4D49-AA41-59153CA183B6}" type="parTrans" cxnId="{F89480A7-204A-1245-82C7-7F11C831148F}">
      <dgm:prSet/>
      <dgm:spPr/>
      <dgm:t>
        <a:bodyPr/>
        <a:lstStyle/>
        <a:p>
          <a:endParaRPr lang="en-US"/>
        </a:p>
      </dgm:t>
    </dgm:pt>
    <dgm:pt modelId="{AEEB3F61-10D1-1F45-A944-847E9994266F}" type="sibTrans" cxnId="{F89480A7-204A-1245-82C7-7F11C831148F}">
      <dgm:prSet/>
      <dgm:spPr/>
      <dgm:t>
        <a:bodyPr/>
        <a:lstStyle/>
        <a:p>
          <a:endParaRPr lang="en-US"/>
        </a:p>
      </dgm:t>
    </dgm:pt>
    <dgm:pt modelId="{A7290258-42D8-9C45-8AFD-CB3675627878}">
      <dgm:prSet phldrT="[Text]"/>
      <dgm:spPr/>
      <dgm:t>
        <a:bodyPr/>
        <a:lstStyle/>
        <a:p>
          <a:r>
            <a:rPr lang="en-US" dirty="0" smtClean="0"/>
            <a:t>March</a:t>
          </a:r>
          <a:br>
            <a:rPr lang="en-US" dirty="0" smtClean="0"/>
          </a:br>
          <a:endParaRPr lang="en-US" dirty="0"/>
        </a:p>
      </dgm:t>
    </dgm:pt>
    <dgm:pt modelId="{44455232-49F8-204C-A876-BE4806AA8213}" type="parTrans" cxnId="{3E81BB15-CAF4-AE42-B31F-E580F7839C74}">
      <dgm:prSet/>
      <dgm:spPr/>
      <dgm:t>
        <a:bodyPr/>
        <a:lstStyle/>
        <a:p>
          <a:endParaRPr lang="en-US"/>
        </a:p>
      </dgm:t>
    </dgm:pt>
    <dgm:pt modelId="{175AAF98-8BAB-7D41-BA2E-1A7B35B2153E}" type="sibTrans" cxnId="{3E81BB15-CAF4-AE42-B31F-E580F7839C74}">
      <dgm:prSet/>
      <dgm:spPr/>
      <dgm:t>
        <a:bodyPr/>
        <a:lstStyle/>
        <a:p>
          <a:endParaRPr lang="en-US"/>
        </a:p>
      </dgm:t>
    </dgm:pt>
    <dgm:pt modelId="{9B3D7B9F-E89B-A246-9991-FF76D28BBDF1}">
      <dgm:prSet/>
      <dgm:spPr/>
      <dgm:t>
        <a:bodyPr/>
        <a:lstStyle/>
        <a:p>
          <a:r>
            <a:rPr lang="en-US" dirty="0" smtClean="0"/>
            <a:t>April</a:t>
          </a:r>
          <a:br>
            <a:rPr lang="en-US" dirty="0" smtClean="0"/>
          </a:br>
          <a:endParaRPr lang="en-US" dirty="0"/>
        </a:p>
      </dgm:t>
    </dgm:pt>
    <dgm:pt modelId="{2BF8D9D8-C556-6D47-9FA1-23E845F365A1}" type="parTrans" cxnId="{1E9374FF-6D85-5443-AA83-3BE7957A68FA}">
      <dgm:prSet/>
      <dgm:spPr/>
      <dgm:t>
        <a:bodyPr/>
        <a:lstStyle/>
        <a:p>
          <a:endParaRPr lang="en-US"/>
        </a:p>
      </dgm:t>
    </dgm:pt>
    <dgm:pt modelId="{EA1366E7-110B-4448-9F42-FAD7961BF872}" type="sibTrans" cxnId="{1E9374FF-6D85-5443-AA83-3BE7957A68FA}">
      <dgm:prSet/>
      <dgm:spPr/>
      <dgm:t>
        <a:bodyPr/>
        <a:lstStyle/>
        <a:p>
          <a:endParaRPr lang="en-US"/>
        </a:p>
      </dgm:t>
    </dgm:pt>
    <dgm:pt modelId="{66AEDE09-9C87-824E-B10C-DD0982018780}">
      <dgm:prSet/>
      <dgm:spPr/>
      <dgm:t>
        <a:bodyPr/>
        <a:lstStyle/>
        <a:p>
          <a:r>
            <a:rPr lang="en-US" dirty="0" smtClean="0"/>
            <a:t>Feb	</a:t>
          </a:r>
          <a:endParaRPr lang="en-US" dirty="0"/>
        </a:p>
      </dgm:t>
    </dgm:pt>
    <dgm:pt modelId="{A5265D42-F431-0F46-8DD5-93084A7DA126}" type="parTrans" cxnId="{10E6B05B-BB5B-AE44-9747-C2E79BEDF5A3}">
      <dgm:prSet/>
      <dgm:spPr/>
      <dgm:t>
        <a:bodyPr/>
        <a:lstStyle/>
        <a:p>
          <a:endParaRPr lang="en-US"/>
        </a:p>
      </dgm:t>
    </dgm:pt>
    <dgm:pt modelId="{A0F5D02C-BD3F-344D-9C64-EA721B7C8CCE}" type="sibTrans" cxnId="{10E6B05B-BB5B-AE44-9747-C2E79BEDF5A3}">
      <dgm:prSet/>
      <dgm:spPr/>
      <dgm:t>
        <a:bodyPr/>
        <a:lstStyle/>
        <a:p>
          <a:endParaRPr lang="en-US"/>
        </a:p>
      </dgm:t>
    </dgm:pt>
    <dgm:pt modelId="{F5284FA1-622A-9C43-952D-58AD10242E27}" type="pres">
      <dgm:prSet presAssocID="{18A98FC0-5194-5848-8493-18DA0810A2E1}" presName="theList" presStyleCnt="0">
        <dgm:presLayoutVars>
          <dgm:dir/>
          <dgm:animLvl val="lvl"/>
          <dgm:resizeHandles val="exact"/>
        </dgm:presLayoutVars>
      </dgm:prSet>
      <dgm:spPr/>
      <dgm:t>
        <a:bodyPr/>
        <a:lstStyle/>
        <a:p>
          <a:endParaRPr lang="en-US"/>
        </a:p>
      </dgm:t>
    </dgm:pt>
    <dgm:pt modelId="{D251C985-3DC8-B24E-904B-EF1C5F8CFB5C}" type="pres">
      <dgm:prSet presAssocID="{FC972594-417D-E64F-A838-EF6B510032A5}" presName="compNode" presStyleCnt="0"/>
      <dgm:spPr/>
    </dgm:pt>
    <dgm:pt modelId="{03F30867-6C64-5F4A-82E1-256665D58D5B}" type="pres">
      <dgm:prSet presAssocID="{FC972594-417D-E64F-A838-EF6B510032A5}" presName="aNode" presStyleLbl="bgShp" presStyleIdx="0" presStyleCnt="4"/>
      <dgm:spPr/>
      <dgm:t>
        <a:bodyPr/>
        <a:lstStyle/>
        <a:p>
          <a:endParaRPr lang="en-US"/>
        </a:p>
      </dgm:t>
    </dgm:pt>
    <dgm:pt modelId="{9DF367A8-A1C5-6945-A7FA-CE1CF2101060}" type="pres">
      <dgm:prSet presAssocID="{FC972594-417D-E64F-A838-EF6B510032A5}" presName="textNode" presStyleLbl="bgShp" presStyleIdx="0" presStyleCnt="4"/>
      <dgm:spPr/>
      <dgm:t>
        <a:bodyPr/>
        <a:lstStyle/>
        <a:p>
          <a:endParaRPr lang="en-US"/>
        </a:p>
      </dgm:t>
    </dgm:pt>
    <dgm:pt modelId="{200437BA-1EBC-AD45-ACBA-019AFF55A159}" type="pres">
      <dgm:prSet presAssocID="{FC972594-417D-E64F-A838-EF6B510032A5}" presName="compChildNode" presStyleCnt="0"/>
      <dgm:spPr/>
    </dgm:pt>
    <dgm:pt modelId="{1A14A69A-3E18-654D-9F5A-31C73535DDA0}" type="pres">
      <dgm:prSet presAssocID="{FC972594-417D-E64F-A838-EF6B510032A5}" presName="theInnerList" presStyleCnt="0"/>
      <dgm:spPr/>
    </dgm:pt>
    <dgm:pt modelId="{BCC36E8F-5611-B74E-8D17-09F7682401BD}" type="pres">
      <dgm:prSet presAssocID="{FC972594-417D-E64F-A838-EF6B510032A5}" presName="aSpace" presStyleCnt="0"/>
      <dgm:spPr/>
    </dgm:pt>
    <dgm:pt modelId="{0B66309B-1A6B-0348-8DEB-8DF085B9C9B6}" type="pres">
      <dgm:prSet presAssocID="{66AEDE09-9C87-824E-B10C-DD0982018780}" presName="compNode" presStyleCnt="0"/>
      <dgm:spPr/>
    </dgm:pt>
    <dgm:pt modelId="{348F89BE-1EC6-D24C-8670-BED29B0F86F1}" type="pres">
      <dgm:prSet presAssocID="{66AEDE09-9C87-824E-B10C-DD0982018780}" presName="aNode" presStyleLbl="bgShp" presStyleIdx="1" presStyleCnt="4" custLinFactNeighborX="-1624" custLinFactNeighborY="3279"/>
      <dgm:spPr/>
      <dgm:t>
        <a:bodyPr/>
        <a:lstStyle/>
        <a:p>
          <a:endParaRPr lang="en-US"/>
        </a:p>
      </dgm:t>
    </dgm:pt>
    <dgm:pt modelId="{BD5ECF17-675C-224D-89F6-FA9A65F38D45}" type="pres">
      <dgm:prSet presAssocID="{66AEDE09-9C87-824E-B10C-DD0982018780}" presName="textNode" presStyleLbl="bgShp" presStyleIdx="1" presStyleCnt="4"/>
      <dgm:spPr/>
      <dgm:t>
        <a:bodyPr/>
        <a:lstStyle/>
        <a:p>
          <a:endParaRPr lang="en-US"/>
        </a:p>
      </dgm:t>
    </dgm:pt>
    <dgm:pt modelId="{3A86A69B-B9C6-3F49-8755-89910247B8B3}" type="pres">
      <dgm:prSet presAssocID="{66AEDE09-9C87-824E-B10C-DD0982018780}" presName="compChildNode" presStyleCnt="0"/>
      <dgm:spPr/>
    </dgm:pt>
    <dgm:pt modelId="{3CC705CC-F263-FB4B-B2BD-CE5DA081C618}" type="pres">
      <dgm:prSet presAssocID="{66AEDE09-9C87-824E-B10C-DD0982018780}" presName="theInnerList" presStyleCnt="0"/>
      <dgm:spPr/>
    </dgm:pt>
    <dgm:pt modelId="{91780349-D369-DE46-8AEA-BA3ABE3F811B}" type="pres">
      <dgm:prSet presAssocID="{66AEDE09-9C87-824E-B10C-DD0982018780}" presName="aSpace" presStyleCnt="0"/>
      <dgm:spPr/>
    </dgm:pt>
    <dgm:pt modelId="{D42186F9-DA2F-0C4E-A210-67623635C245}" type="pres">
      <dgm:prSet presAssocID="{A7290258-42D8-9C45-8AFD-CB3675627878}" presName="compNode" presStyleCnt="0"/>
      <dgm:spPr/>
    </dgm:pt>
    <dgm:pt modelId="{BDC74613-24A9-5E4B-A370-98998134899E}" type="pres">
      <dgm:prSet presAssocID="{A7290258-42D8-9C45-8AFD-CB3675627878}" presName="aNode" presStyleLbl="bgShp" presStyleIdx="2" presStyleCnt="4"/>
      <dgm:spPr/>
      <dgm:t>
        <a:bodyPr/>
        <a:lstStyle/>
        <a:p>
          <a:endParaRPr lang="en-US"/>
        </a:p>
      </dgm:t>
    </dgm:pt>
    <dgm:pt modelId="{1961C898-5859-EE49-8EF3-6B164C2051B4}" type="pres">
      <dgm:prSet presAssocID="{A7290258-42D8-9C45-8AFD-CB3675627878}" presName="textNode" presStyleLbl="bgShp" presStyleIdx="2" presStyleCnt="4"/>
      <dgm:spPr/>
      <dgm:t>
        <a:bodyPr/>
        <a:lstStyle/>
        <a:p>
          <a:endParaRPr lang="en-US"/>
        </a:p>
      </dgm:t>
    </dgm:pt>
    <dgm:pt modelId="{7700B6BC-9DC0-7840-9439-B226BF459B57}" type="pres">
      <dgm:prSet presAssocID="{A7290258-42D8-9C45-8AFD-CB3675627878}" presName="compChildNode" presStyleCnt="0"/>
      <dgm:spPr/>
    </dgm:pt>
    <dgm:pt modelId="{C15F69B0-1094-814A-BD3E-4BB8F854893F}" type="pres">
      <dgm:prSet presAssocID="{A7290258-42D8-9C45-8AFD-CB3675627878}" presName="theInnerList" presStyleCnt="0"/>
      <dgm:spPr/>
    </dgm:pt>
    <dgm:pt modelId="{C7F739A0-ED30-354D-9315-26F54E3F5995}" type="pres">
      <dgm:prSet presAssocID="{A7290258-42D8-9C45-8AFD-CB3675627878}" presName="aSpace" presStyleCnt="0"/>
      <dgm:spPr/>
    </dgm:pt>
    <dgm:pt modelId="{E967A728-E3CF-CC48-AE28-77FFEDF7A397}" type="pres">
      <dgm:prSet presAssocID="{9B3D7B9F-E89B-A246-9991-FF76D28BBDF1}" presName="compNode" presStyleCnt="0"/>
      <dgm:spPr/>
    </dgm:pt>
    <dgm:pt modelId="{98C708B2-E4B1-7645-BBD9-8D4B81AA45C0}" type="pres">
      <dgm:prSet presAssocID="{9B3D7B9F-E89B-A246-9991-FF76D28BBDF1}" presName="aNode" presStyleLbl="bgShp" presStyleIdx="3" presStyleCnt="4" custLinFactNeighborX="29137" custLinFactNeighborY="-956"/>
      <dgm:spPr/>
      <dgm:t>
        <a:bodyPr/>
        <a:lstStyle/>
        <a:p>
          <a:endParaRPr lang="en-US"/>
        </a:p>
      </dgm:t>
    </dgm:pt>
    <dgm:pt modelId="{1A790EE4-8ED4-9042-AE0F-1390F85F333A}" type="pres">
      <dgm:prSet presAssocID="{9B3D7B9F-E89B-A246-9991-FF76D28BBDF1}" presName="textNode" presStyleLbl="bgShp" presStyleIdx="3" presStyleCnt="4"/>
      <dgm:spPr/>
      <dgm:t>
        <a:bodyPr/>
        <a:lstStyle/>
        <a:p>
          <a:endParaRPr lang="en-US"/>
        </a:p>
      </dgm:t>
    </dgm:pt>
    <dgm:pt modelId="{E015DCA5-07A7-F243-811B-7BD084E44C1F}" type="pres">
      <dgm:prSet presAssocID="{9B3D7B9F-E89B-A246-9991-FF76D28BBDF1}" presName="compChildNode" presStyleCnt="0"/>
      <dgm:spPr/>
    </dgm:pt>
    <dgm:pt modelId="{5BAF20AD-FB45-9240-AD0A-EAB207AC4021}" type="pres">
      <dgm:prSet presAssocID="{9B3D7B9F-E89B-A246-9991-FF76D28BBDF1}" presName="theInnerList" presStyleCnt="0"/>
      <dgm:spPr/>
    </dgm:pt>
  </dgm:ptLst>
  <dgm:cxnLst>
    <dgm:cxn modelId="{751D86BD-5CFD-4F12-A41F-DA5E2BA372CB}" type="presOf" srcId="{FC972594-417D-E64F-A838-EF6B510032A5}" destId="{03F30867-6C64-5F4A-82E1-256665D58D5B}" srcOrd="0" destOrd="0" presId="urn:microsoft.com/office/officeart/2005/8/layout/lProcess2"/>
    <dgm:cxn modelId="{0396F4AE-25BF-482E-9BEB-B4AF04431CDD}" type="presOf" srcId="{9B3D7B9F-E89B-A246-9991-FF76D28BBDF1}" destId="{1A790EE4-8ED4-9042-AE0F-1390F85F333A}" srcOrd="1" destOrd="0" presId="urn:microsoft.com/office/officeart/2005/8/layout/lProcess2"/>
    <dgm:cxn modelId="{3E81BB15-CAF4-AE42-B31F-E580F7839C74}" srcId="{18A98FC0-5194-5848-8493-18DA0810A2E1}" destId="{A7290258-42D8-9C45-8AFD-CB3675627878}" srcOrd="2" destOrd="0" parTransId="{44455232-49F8-204C-A876-BE4806AA8213}" sibTransId="{175AAF98-8BAB-7D41-BA2E-1A7B35B2153E}"/>
    <dgm:cxn modelId="{4E3DC5B7-31D2-4C95-BDC1-22CE1689CEC4}" type="presOf" srcId="{9B3D7B9F-E89B-A246-9991-FF76D28BBDF1}" destId="{98C708B2-E4B1-7645-BBD9-8D4B81AA45C0}" srcOrd="0" destOrd="0" presId="urn:microsoft.com/office/officeart/2005/8/layout/lProcess2"/>
    <dgm:cxn modelId="{10E6B05B-BB5B-AE44-9747-C2E79BEDF5A3}" srcId="{18A98FC0-5194-5848-8493-18DA0810A2E1}" destId="{66AEDE09-9C87-824E-B10C-DD0982018780}" srcOrd="1" destOrd="0" parTransId="{A5265D42-F431-0F46-8DD5-93084A7DA126}" sibTransId="{A0F5D02C-BD3F-344D-9C64-EA721B7C8CCE}"/>
    <dgm:cxn modelId="{FD1CFCC8-D626-4489-8EDE-E3F91F88E3C4}" type="presOf" srcId="{A7290258-42D8-9C45-8AFD-CB3675627878}" destId="{BDC74613-24A9-5E4B-A370-98998134899E}" srcOrd="0" destOrd="0" presId="urn:microsoft.com/office/officeart/2005/8/layout/lProcess2"/>
    <dgm:cxn modelId="{F89480A7-204A-1245-82C7-7F11C831148F}" srcId="{18A98FC0-5194-5848-8493-18DA0810A2E1}" destId="{FC972594-417D-E64F-A838-EF6B510032A5}" srcOrd="0" destOrd="0" parTransId="{9CEC57F2-04DF-4D49-AA41-59153CA183B6}" sibTransId="{AEEB3F61-10D1-1F45-A944-847E9994266F}"/>
    <dgm:cxn modelId="{1E9374FF-6D85-5443-AA83-3BE7957A68FA}" srcId="{18A98FC0-5194-5848-8493-18DA0810A2E1}" destId="{9B3D7B9F-E89B-A246-9991-FF76D28BBDF1}" srcOrd="3" destOrd="0" parTransId="{2BF8D9D8-C556-6D47-9FA1-23E845F365A1}" sibTransId="{EA1366E7-110B-4448-9F42-FAD7961BF872}"/>
    <dgm:cxn modelId="{517C7097-D1AF-4600-9E93-4578E687DE39}" type="presOf" srcId="{A7290258-42D8-9C45-8AFD-CB3675627878}" destId="{1961C898-5859-EE49-8EF3-6B164C2051B4}" srcOrd="1" destOrd="0" presId="urn:microsoft.com/office/officeart/2005/8/layout/lProcess2"/>
    <dgm:cxn modelId="{720C0E98-4803-4E94-A4FA-3FDD76E8025E}" type="presOf" srcId="{FC972594-417D-E64F-A838-EF6B510032A5}" destId="{9DF367A8-A1C5-6945-A7FA-CE1CF2101060}" srcOrd="1" destOrd="0" presId="urn:microsoft.com/office/officeart/2005/8/layout/lProcess2"/>
    <dgm:cxn modelId="{4EB279BF-E1F7-47D6-A27B-B7482EFE576C}" type="presOf" srcId="{66AEDE09-9C87-824E-B10C-DD0982018780}" destId="{BD5ECF17-675C-224D-89F6-FA9A65F38D45}" srcOrd="1" destOrd="0" presId="urn:microsoft.com/office/officeart/2005/8/layout/lProcess2"/>
    <dgm:cxn modelId="{7A9EDD88-6998-43D3-8E9B-979AA4C07D31}" type="presOf" srcId="{18A98FC0-5194-5848-8493-18DA0810A2E1}" destId="{F5284FA1-622A-9C43-952D-58AD10242E27}" srcOrd="0" destOrd="0" presId="urn:microsoft.com/office/officeart/2005/8/layout/lProcess2"/>
    <dgm:cxn modelId="{8E535AA6-D673-4694-8CA5-B5166A776A8B}" type="presOf" srcId="{66AEDE09-9C87-824E-B10C-DD0982018780}" destId="{348F89BE-1EC6-D24C-8670-BED29B0F86F1}" srcOrd="0" destOrd="0" presId="urn:microsoft.com/office/officeart/2005/8/layout/lProcess2"/>
    <dgm:cxn modelId="{98D69305-2E8F-49E7-B251-1D531B1D0ADF}" type="presParOf" srcId="{F5284FA1-622A-9C43-952D-58AD10242E27}" destId="{D251C985-3DC8-B24E-904B-EF1C5F8CFB5C}" srcOrd="0" destOrd="0" presId="urn:microsoft.com/office/officeart/2005/8/layout/lProcess2"/>
    <dgm:cxn modelId="{6B7B83C4-9282-421C-BA77-AB93951239D3}" type="presParOf" srcId="{D251C985-3DC8-B24E-904B-EF1C5F8CFB5C}" destId="{03F30867-6C64-5F4A-82E1-256665D58D5B}" srcOrd="0" destOrd="0" presId="urn:microsoft.com/office/officeart/2005/8/layout/lProcess2"/>
    <dgm:cxn modelId="{AD8A7A99-0857-4AD8-A18D-7E96E01BFEF6}" type="presParOf" srcId="{D251C985-3DC8-B24E-904B-EF1C5F8CFB5C}" destId="{9DF367A8-A1C5-6945-A7FA-CE1CF2101060}" srcOrd="1" destOrd="0" presId="urn:microsoft.com/office/officeart/2005/8/layout/lProcess2"/>
    <dgm:cxn modelId="{42DF5BFB-0650-4CD1-8E85-6069E7C42F8D}" type="presParOf" srcId="{D251C985-3DC8-B24E-904B-EF1C5F8CFB5C}" destId="{200437BA-1EBC-AD45-ACBA-019AFF55A159}" srcOrd="2" destOrd="0" presId="urn:microsoft.com/office/officeart/2005/8/layout/lProcess2"/>
    <dgm:cxn modelId="{B8CF61D8-D26D-4253-A151-60A5EE7C7090}" type="presParOf" srcId="{200437BA-1EBC-AD45-ACBA-019AFF55A159}" destId="{1A14A69A-3E18-654D-9F5A-31C73535DDA0}" srcOrd="0" destOrd="0" presId="urn:microsoft.com/office/officeart/2005/8/layout/lProcess2"/>
    <dgm:cxn modelId="{87627234-6520-4080-B1C5-2F1C57CEA00C}" type="presParOf" srcId="{F5284FA1-622A-9C43-952D-58AD10242E27}" destId="{BCC36E8F-5611-B74E-8D17-09F7682401BD}" srcOrd="1" destOrd="0" presId="urn:microsoft.com/office/officeart/2005/8/layout/lProcess2"/>
    <dgm:cxn modelId="{5D7C842A-34CF-4F4D-9CA0-C105D336094D}" type="presParOf" srcId="{F5284FA1-622A-9C43-952D-58AD10242E27}" destId="{0B66309B-1A6B-0348-8DEB-8DF085B9C9B6}" srcOrd="2" destOrd="0" presId="urn:microsoft.com/office/officeart/2005/8/layout/lProcess2"/>
    <dgm:cxn modelId="{8DADFCBF-C8B1-4761-B832-D47389D0CEA2}" type="presParOf" srcId="{0B66309B-1A6B-0348-8DEB-8DF085B9C9B6}" destId="{348F89BE-1EC6-D24C-8670-BED29B0F86F1}" srcOrd="0" destOrd="0" presId="urn:microsoft.com/office/officeart/2005/8/layout/lProcess2"/>
    <dgm:cxn modelId="{BC6845F3-7F46-480A-9141-1DD3925A0B9E}" type="presParOf" srcId="{0B66309B-1A6B-0348-8DEB-8DF085B9C9B6}" destId="{BD5ECF17-675C-224D-89F6-FA9A65F38D45}" srcOrd="1" destOrd="0" presId="urn:microsoft.com/office/officeart/2005/8/layout/lProcess2"/>
    <dgm:cxn modelId="{C1EDAF15-A71D-4041-A277-6661E9BC09BB}" type="presParOf" srcId="{0B66309B-1A6B-0348-8DEB-8DF085B9C9B6}" destId="{3A86A69B-B9C6-3F49-8755-89910247B8B3}" srcOrd="2" destOrd="0" presId="urn:microsoft.com/office/officeart/2005/8/layout/lProcess2"/>
    <dgm:cxn modelId="{825C37A7-6727-4803-B58B-BF8094C5858A}" type="presParOf" srcId="{3A86A69B-B9C6-3F49-8755-89910247B8B3}" destId="{3CC705CC-F263-FB4B-B2BD-CE5DA081C618}" srcOrd="0" destOrd="0" presId="urn:microsoft.com/office/officeart/2005/8/layout/lProcess2"/>
    <dgm:cxn modelId="{B31F1255-E901-44AA-A406-16D3744C6E30}" type="presParOf" srcId="{F5284FA1-622A-9C43-952D-58AD10242E27}" destId="{91780349-D369-DE46-8AEA-BA3ABE3F811B}" srcOrd="3" destOrd="0" presId="urn:microsoft.com/office/officeart/2005/8/layout/lProcess2"/>
    <dgm:cxn modelId="{88EEDE36-4F73-4433-B364-D25ECA27B028}" type="presParOf" srcId="{F5284FA1-622A-9C43-952D-58AD10242E27}" destId="{D42186F9-DA2F-0C4E-A210-67623635C245}" srcOrd="4" destOrd="0" presId="urn:microsoft.com/office/officeart/2005/8/layout/lProcess2"/>
    <dgm:cxn modelId="{F658D88D-3B21-420F-BCC2-A02798372269}" type="presParOf" srcId="{D42186F9-DA2F-0C4E-A210-67623635C245}" destId="{BDC74613-24A9-5E4B-A370-98998134899E}" srcOrd="0" destOrd="0" presId="urn:microsoft.com/office/officeart/2005/8/layout/lProcess2"/>
    <dgm:cxn modelId="{AC8E3BAB-8AF0-434D-993D-ED5A3E695430}" type="presParOf" srcId="{D42186F9-DA2F-0C4E-A210-67623635C245}" destId="{1961C898-5859-EE49-8EF3-6B164C2051B4}" srcOrd="1" destOrd="0" presId="urn:microsoft.com/office/officeart/2005/8/layout/lProcess2"/>
    <dgm:cxn modelId="{E8FF362B-3AF5-41A6-9138-7A91900B8089}" type="presParOf" srcId="{D42186F9-DA2F-0C4E-A210-67623635C245}" destId="{7700B6BC-9DC0-7840-9439-B226BF459B57}" srcOrd="2" destOrd="0" presId="urn:microsoft.com/office/officeart/2005/8/layout/lProcess2"/>
    <dgm:cxn modelId="{0B3BD169-641F-492B-BBC5-518DD88E3988}" type="presParOf" srcId="{7700B6BC-9DC0-7840-9439-B226BF459B57}" destId="{C15F69B0-1094-814A-BD3E-4BB8F854893F}" srcOrd="0" destOrd="0" presId="urn:microsoft.com/office/officeart/2005/8/layout/lProcess2"/>
    <dgm:cxn modelId="{68137C8A-D6E5-4F85-82B9-95D0B0BBD38E}" type="presParOf" srcId="{F5284FA1-622A-9C43-952D-58AD10242E27}" destId="{C7F739A0-ED30-354D-9315-26F54E3F5995}" srcOrd="5" destOrd="0" presId="urn:microsoft.com/office/officeart/2005/8/layout/lProcess2"/>
    <dgm:cxn modelId="{CE0F019D-305F-49B5-B491-06A379B4AA49}" type="presParOf" srcId="{F5284FA1-622A-9C43-952D-58AD10242E27}" destId="{E967A728-E3CF-CC48-AE28-77FFEDF7A397}" srcOrd="6" destOrd="0" presId="urn:microsoft.com/office/officeart/2005/8/layout/lProcess2"/>
    <dgm:cxn modelId="{A9F3F895-18F4-4D3E-BBE5-23D67FE0CBAB}" type="presParOf" srcId="{E967A728-E3CF-CC48-AE28-77FFEDF7A397}" destId="{98C708B2-E4B1-7645-BBD9-8D4B81AA45C0}" srcOrd="0" destOrd="0" presId="urn:microsoft.com/office/officeart/2005/8/layout/lProcess2"/>
    <dgm:cxn modelId="{403E30A5-A969-48FF-B543-69275268F4BC}" type="presParOf" srcId="{E967A728-E3CF-CC48-AE28-77FFEDF7A397}" destId="{1A790EE4-8ED4-9042-AE0F-1390F85F333A}" srcOrd="1" destOrd="0" presId="urn:microsoft.com/office/officeart/2005/8/layout/lProcess2"/>
    <dgm:cxn modelId="{EED948B1-9A17-4A2B-BBD8-BA61BD20C798}" type="presParOf" srcId="{E967A728-E3CF-CC48-AE28-77FFEDF7A397}" destId="{E015DCA5-07A7-F243-811B-7BD084E44C1F}" srcOrd="2" destOrd="0" presId="urn:microsoft.com/office/officeart/2005/8/layout/lProcess2"/>
    <dgm:cxn modelId="{2611B9C6-25F7-429C-B8AD-05F903511BF5}" type="presParOf" srcId="{E015DCA5-07A7-F243-811B-7BD084E44C1F}" destId="{5BAF20AD-FB45-9240-AD0A-EAB207AC4021}"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30867-6C64-5F4A-82E1-256665D58D5B}">
      <dsp:nvSpPr>
        <dsp:cNvPr id="0" name=""/>
        <dsp:cNvSpPr/>
      </dsp:nvSpPr>
      <dsp:spPr>
        <a:xfrm>
          <a:off x="1959" y="0"/>
          <a:ext cx="1922358" cy="46482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Jan	</a:t>
          </a:r>
          <a:endParaRPr lang="en-US" sz="3600" kern="1200" dirty="0"/>
        </a:p>
      </dsp:txBody>
      <dsp:txXfrm>
        <a:off x="1959" y="0"/>
        <a:ext cx="1922358" cy="1394460"/>
      </dsp:txXfrm>
    </dsp:sp>
    <dsp:sp modelId="{348F89BE-1EC6-D24C-8670-BED29B0F86F1}">
      <dsp:nvSpPr>
        <dsp:cNvPr id="0" name=""/>
        <dsp:cNvSpPr/>
      </dsp:nvSpPr>
      <dsp:spPr>
        <a:xfrm>
          <a:off x="2037275" y="0"/>
          <a:ext cx="1922358" cy="46482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Feb	</a:t>
          </a:r>
          <a:endParaRPr lang="en-US" sz="3600" kern="1200" dirty="0"/>
        </a:p>
      </dsp:txBody>
      <dsp:txXfrm>
        <a:off x="2037275" y="0"/>
        <a:ext cx="1922358" cy="1394460"/>
      </dsp:txXfrm>
    </dsp:sp>
    <dsp:sp modelId="{BDC74613-24A9-5E4B-A370-98998134899E}">
      <dsp:nvSpPr>
        <dsp:cNvPr id="0" name=""/>
        <dsp:cNvSpPr/>
      </dsp:nvSpPr>
      <dsp:spPr>
        <a:xfrm>
          <a:off x="4135029" y="0"/>
          <a:ext cx="1922358" cy="46482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March</a:t>
          </a:r>
          <a:br>
            <a:rPr lang="en-US" sz="3600" kern="1200" dirty="0" smtClean="0"/>
          </a:br>
          <a:endParaRPr lang="en-US" sz="3600" kern="1200" dirty="0"/>
        </a:p>
      </dsp:txBody>
      <dsp:txXfrm>
        <a:off x="4135029" y="0"/>
        <a:ext cx="1922358" cy="1394460"/>
      </dsp:txXfrm>
    </dsp:sp>
    <dsp:sp modelId="{98C708B2-E4B1-7645-BBD9-8D4B81AA45C0}">
      <dsp:nvSpPr>
        <dsp:cNvPr id="0" name=""/>
        <dsp:cNvSpPr/>
      </dsp:nvSpPr>
      <dsp:spPr>
        <a:xfrm>
          <a:off x="6203524" y="0"/>
          <a:ext cx="1922358" cy="46482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April</a:t>
          </a:r>
          <a:br>
            <a:rPr lang="en-US" sz="3600" kern="1200" dirty="0" smtClean="0"/>
          </a:br>
          <a:endParaRPr lang="en-US" sz="3600" kern="1200" dirty="0"/>
        </a:p>
      </dsp:txBody>
      <dsp:txXfrm>
        <a:off x="6203524" y="0"/>
        <a:ext cx="1922358" cy="139446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218987" fontAlgn="auto">
              <a:spcBef>
                <a:spcPts val="0"/>
              </a:spcBef>
              <a:spcAft>
                <a:spcPts val="0"/>
              </a:spcAft>
              <a:defRPr sz="1200">
                <a:latin typeface="+mn-lt"/>
                <a:ea typeface="+mn-ea"/>
              </a:defRPr>
            </a:lvl1pPr>
          </a:lstStyle>
          <a:p>
            <a:pPr>
              <a:defRPr/>
            </a:pP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entury Gothic" pitchFamily="34" charset="0"/>
              </a:defRPr>
            </a:lvl1pPr>
          </a:lstStyle>
          <a:p>
            <a:pPr>
              <a:defRPr/>
            </a:pPr>
            <a:fld id="{664487FD-07B5-493B-8F21-D09FB3FD188F}" type="datetimeFigureOut">
              <a:rPr lang="en-US" altLang="en-US"/>
              <a:pPr>
                <a:defRPr/>
              </a:pPr>
              <a:t>10/7/2024</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1218987" fontAlgn="auto">
              <a:spcBef>
                <a:spcPts val="0"/>
              </a:spcBef>
              <a:spcAft>
                <a:spcPts val="0"/>
              </a:spcAft>
              <a:defRPr sz="1200">
                <a:latin typeface="+mn-lt"/>
                <a:ea typeface="+mn-ea"/>
              </a:defRPr>
            </a:lvl1pPr>
          </a:lstStyle>
          <a:p>
            <a:pPr>
              <a:defRPr/>
            </a:pP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entury Gothic" pitchFamily="34" charset="0"/>
              </a:defRPr>
            </a:lvl1pPr>
          </a:lstStyle>
          <a:p>
            <a:pPr>
              <a:defRPr/>
            </a:pPr>
            <a:fld id="{DC5A746A-4FEC-4D58-ADE8-2854E1156C59}" type="slidenum">
              <a:rPr lang="en-US" altLang="en-US"/>
              <a:pPr>
                <a:defRPr/>
              </a:pPr>
              <a:t>‹#›</a:t>
            </a:fld>
            <a:endParaRPr lang="en-US" altLang="en-US"/>
          </a:p>
        </p:txBody>
      </p:sp>
    </p:spTree>
    <p:extLst>
      <p:ext uri="{BB962C8B-B14F-4D97-AF65-F5344CB8AC3E}">
        <p14:creationId xmlns:p14="http://schemas.microsoft.com/office/powerpoint/2010/main" val="3743261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218987" fontAlgn="auto">
              <a:spcBef>
                <a:spcPts val="0"/>
              </a:spcBef>
              <a:spcAft>
                <a:spcPts val="0"/>
              </a:spcAft>
              <a:defRPr sz="1200">
                <a:latin typeface="+mn-lt"/>
                <a:ea typeface="+mn-ea"/>
              </a:defRPr>
            </a:lvl1pPr>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entury Gothic" pitchFamily="34" charset="0"/>
              </a:defRPr>
            </a:lvl1pPr>
          </a:lstStyle>
          <a:p>
            <a:pPr>
              <a:defRPr/>
            </a:pPr>
            <a:fld id="{66401C57-CEFB-4F40-AC76-216FE95996B3}" type="datetimeFigureOut">
              <a:rPr lang="en-US" altLang="en-US"/>
              <a:pPr>
                <a:defRPr/>
              </a:pPr>
              <a:t>10/7/2024</a:t>
            </a:fld>
            <a:endParaRPr lang="en-US"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218987" fontAlgn="auto">
              <a:spcBef>
                <a:spcPts val="0"/>
              </a:spcBef>
              <a:spcAft>
                <a:spcPts val="0"/>
              </a:spcAft>
              <a:defRPr sz="1200">
                <a:latin typeface="+mn-lt"/>
                <a:ea typeface="+mn-ea"/>
              </a:defRPr>
            </a:lvl1pPr>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entury Gothic" pitchFamily="34" charset="0"/>
              </a:defRPr>
            </a:lvl1pPr>
          </a:lstStyle>
          <a:p>
            <a:pPr>
              <a:defRPr/>
            </a:pPr>
            <a:fld id="{ED5D39EF-C3A0-4BFB-B8C6-2D47FA6331B6}" type="slidenum">
              <a:rPr lang="en-US" altLang="en-US"/>
              <a:pPr>
                <a:defRPr/>
              </a:pPr>
              <a:t>‹#›</a:t>
            </a:fld>
            <a:endParaRPr lang="en-US" altLang="en-US"/>
          </a:p>
        </p:txBody>
      </p:sp>
    </p:spTree>
    <p:extLst>
      <p:ext uri="{BB962C8B-B14F-4D97-AF65-F5344CB8AC3E}">
        <p14:creationId xmlns:p14="http://schemas.microsoft.com/office/powerpoint/2010/main" val="40940300"/>
      </p:ext>
    </p:extLst>
  </p:cSld>
  <p:clrMap bg1="lt1" tx1="dk1" bg2="lt2" tx2="dk2" accent1="accent1" accent2="accent2" accent3="accent3" accent4="accent4" accent5="accent5" accent6="accent6" hlink="hlink" folHlink="folHlink"/>
  <p:notesStyle>
    <a:lvl1pPr algn="l" defTabSz="1217613" rtl="0" eaLnBrk="0" fontAlgn="base" hangingPunct="0">
      <a:spcBef>
        <a:spcPct val="30000"/>
      </a:spcBef>
      <a:spcAft>
        <a:spcPct val="0"/>
      </a:spcAft>
      <a:defRPr sz="1600" kern="1200">
        <a:solidFill>
          <a:schemeClr val="tx1"/>
        </a:solidFill>
        <a:latin typeface="+mn-lt"/>
        <a:ea typeface="MS PGothic" pitchFamily="34" charset="-128"/>
        <a:cs typeface="+mn-cs"/>
      </a:defRPr>
    </a:lvl1pPr>
    <a:lvl2pPr marL="608013" algn="l" defTabSz="1217613" rtl="0" eaLnBrk="0" fontAlgn="base" hangingPunct="0">
      <a:spcBef>
        <a:spcPct val="30000"/>
      </a:spcBef>
      <a:spcAft>
        <a:spcPct val="0"/>
      </a:spcAft>
      <a:defRPr sz="1600" kern="1200">
        <a:solidFill>
          <a:schemeClr val="tx1"/>
        </a:solidFill>
        <a:latin typeface="+mn-lt"/>
        <a:ea typeface="MS PGothic" pitchFamily="34" charset="-128"/>
        <a:cs typeface="+mn-cs"/>
      </a:defRPr>
    </a:lvl2pPr>
    <a:lvl3pPr marL="1217613" algn="l" defTabSz="1217613" rtl="0" eaLnBrk="0" fontAlgn="base" hangingPunct="0">
      <a:spcBef>
        <a:spcPct val="30000"/>
      </a:spcBef>
      <a:spcAft>
        <a:spcPct val="0"/>
      </a:spcAft>
      <a:defRPr sz="1600" kern="1200">
        <a:solidFill>
          <a:schemeClr val="tx1"/>
        </a:solidFill>
        <a:latin typeface="+mn-lt"/>
        <a:ea typeface="MS PGothic" pitchFamily="34" charset="-128"/>
        <a:cs typeface="+mn-cs"/>
      </a:defRPr>
    </a:lvl3pPr>
    <a:lvl4pPr marL="1827213" algn="l" defTabSz="1217613" rtl="0" eaLnBrk="0" fontAlgn="base" hangingPunct="0">
      <a:spcBef>
        <a:spcPct val="30000"/>
      </a:spcBef>
      <a:spcAft>
        <a:spcPct val="0"/>
      </a:spcAft>
      <a:defRPr sz="1600" kern="1200">
        <a:solidFill>
          <a:schemeClr val="tx1"/>
        </a:solidFill>
        <a:latin typeface="+mn-lt"/>
        <a:ea typeface="MS PGothic" pitchFamily="34" charset="-128"/>
        <a:cs typeface="+mn-cs"/>
      </a:defRPr>
    </a:lvl4pPr>
    <a:lvl5pPr marL="2436813" algn="l" defTabSz="1217613" rtl="0" eaLnBrk="0" fontAlgn="base" hangingPunct="0">
      <a:spcBef>
        <a:spcPct val="30000"/>
      </a:spcBef>
      <a:spcAft>
        <a:spcPct val="0"/>
      </a:spcAft>
      <a:defRPr sz="1600" kern="1200">
        <a:solidFill>
          <a:schemeClr val="tx1"/>
        </a:solidFill>
        <a:latin typeface="+mn-lt"/>
        <a:ea typeface="MS PGothic" pitchFamily="34" charset="-128"/>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mbria" pitchFamily="18" charset="0"/>
                <a:ea typeface="MS PGothic" pitchFamily="34" charset="-128"/>
              </a:defRPr>
            </a:lvl1pPr>
            <a:lvl2pPr marL="742950" indent="-285750" eaLnBrk="0" hangingPunct="0">
              <a:defRPr sz="2400">
                <a:solidFill>
                  <a:schemeClr val="tx1"/>
                </a:solidFill>
                <a:latin typeface="Cambria" pitchFamily="18" charset="0"/>
                <a:ea typeface="MS PGothic" pitchFamily="34" charset="-128"/>
              </a:defRPr>
            </a:lvl2pPr>
            <a:lvl3pPr marL="1143000" indent="-228600" eaLnBrk="0" hangingPunct="0">
              <a:defRPr sz="2400">
                <a:solidFill>
                  <a:schemeClr val="tx1"/>
                </a:solidFill>
                <a:latin typeface="Cambria" pitchFamily="18" charset="0"/>
                <a:ea typeface="MS PGothic" pitchFamily="34" charset="-128"/>
              </a:defRPr>
            </a:lvl3pPr>
            <a:lvl4pPr marL="1600200" indent="-228600" eaLnBrk="0" hangingPunct="0">
              <a:defRPr sz="2400">
                <a:solidFill>
                  <a:schemeClr val="tx1"/>
                </a:solidFill>
                <a:latin typeface="Cambria" pitchFamily="18" charset="0"/>
                <a:ea typeface="MS PGothic" pitchFamily="34" charset="-128"/>
              </a:defRPr>
            </a:lvl4pPr>
            <a:lvl5pPr marL="2057400" indent="-228600" eaLnBrk="0" hangingPunct="0">
              <a:defRPr sz="2400">
                <a:solidFill>
                  <a:schemeClr val="tx1"/>
                </a:solidFill>
                <a:latin typeface="Cambria" pitchFamily="18" charset="0"/>
                <a:ea typeface="MS PGothic" pitchFamily="34" charset="-128"/>
              </a:defRPr>
            </a:lvl5pPr>
            <a:lvl6pPr marL="2514600" indent="-228600" defTabSz="1217613" eaLnBrk="0" fontAlgn="base" hangingPunct="0">
              <a:spcBef>
                <a:spcPct val="0"/>
              </a:spcBef>
              <a:spcAft>
                <a:spcPct val="0"/>
              </a:spcAft>
              <a:defRPr sz="2400">
                <a:solidFill>
                  <a:schemeClr val="tx1"/>
                </a:solidFill>
                <a:latin typeface="Cambria" pitchFamily="18" charset="0"/>
                <a:ea typeface="MS PGothic" pitchFamily="34" charset="-128"/>
              </a:defRPr>
            </a:lvl6pPr>
            <a:lvl7pPr marL="2971800" indent="-228600" defTabSz="1217613" eaLnBrk="0" fontAlgn="base" hangingPunct="0">
              <a:spcBef>
                <a:spcPct val="0"/>
              </a:spcBef>
              <a:spcAft>
                <a:spcPct val="0"/>
              </a:spcAft>
              <a:defRPr sz="2400">
                <a:solidFill>
                  <a:schemeClr val="tx1"/>
                </a:solidFill>
                <a:latin typeface="Cambria" pitchFamily="18" charset="0"/>
                <a:ea typeface="MS PGothic" pitchFamily="34" charset="-128"/>
              </a:defRPr>
            </a:lvl7pPr>
            <a:lvl8pPr marL="3429000" indent="-228600" defTabSz="1217613" eaLnBrk="0" fontAlgn="base" hangingPunct="0">
              <a:spcBef>
                <a:spcPct val="0"/>
              </a:spcBef>
              <a:spcAft>
                <a:spcPct val="0"/>
              </a:spcAft>
              <a:defRPr sz="2400">
                <a:solidFill>
                  <a:schemeClr val="tx1"/>
                </a:solidFill>
                <a:latin typeface="Cambria" pitchFamily="18" charset="0"/>
                <a:ea typeface="MS PGothic" pitchFamily="34" charset="-128"/>
              </a:defRPr>
            </a:lvl8pPr>
            <a:lvl9pPr marL="3886200" indent="-228600" defTabSz="1217613" eaLnBrk="0" fontAlgn="base" hangingPunct="0">
              <a:spcBef>
                <a:spcPct val="0"/>
              </a:spcBef>
              <a:spcAft>
                <a:spcPct val="0"/>
              </a:spcAft>
              <a:defRPr sz="2400">
                <a:solidFill>
                  <a:schemeClr val="tx1"/>
                </a:solidFill>
                <a:latin typeface="Cambria" pitchFamily="18" charset="0"/>
                <a:ea typeface="MS PGothic" pitchFamily="34" charset="-128"/>
              </a:defRPr>
            </a:lvl9pPr>
          </a:lstStyle>
          <a:p>
            <a:pPr eaLnBrk="1" hangingPunct="1"/>
            <a:fld id="{77ED71FD-8964-4899-91BD-BD7B347B0F5A}" type="slidenum">
              <a:rPr lang="en-US" altLang="en-US" sz="1200">
                <a:latin typeface="Century Gothic" pitchFamily="34" charset="0"/>
              </a:rPr>
              <a:pPr eaLnBrk="1" hangingPunct="1"/>
              <a:t>1</a:t>
            </a:fld>
            <a:endParaRPr lang="en-US" altLang="en-US" sz="1200">
              <a:latin typeface="Century Gothic"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68246" y="4063998"/>
            <a:ext cx="9220200" cy="1016000"/>
          </a:xfrm>
        </p:spPr>
        <p:txBody>
          <a:bodyPr>
            <a:normAutofit/>
          </a:bodyPr>
          <a:lstStyle>
            <a:lvl1pPr marL="0" indent="0" algn="ctr">
              <a:spcBef>
                <a:spcPts val="0"/>
              </a:spcBef>
              <a:buNone/>
              <a:defRPr sz="280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2" indent="0" algn="ctr">
              <a:buNone/>
              <a:defRPr>
                <a:solidFill>
                  <a:schemeClr val="tx1">
                    <a:tint val="75000"/>
                  </a:schemeClr>
                </a:solidFill>
              </a:defRPr>
            </a:lvl5pPr>
            <a:lvl6pPr marL="3047466"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468246" y="1828800"/>
            <a:ext cx="9220200" cy="2147926"/>
          </a:xfrm>
        </p:spPr>
        <p:txBody>
          <a:bodyPr anchor="ctr"/>
          <a:lstStyle>
            <a:lvl1pPr algn="ctr">
              <a:defRPr sz="4400" cap="all" normalizeH="0" baseline="0"/>
            </a:lvl1pPr>
          </a:lstStyle>
          <a:p>
            <a:r>
              <a:rPr lang="en-US" smtClean="0"/>
              <a:t>Click to edit Master title style</a:t>
            </a:r>
            <a:endParaRPr dirty="0"/>
          </a:p>
        </p:txBody>
      </p:sp>
      <p:sp>
        <p:nvSpPr>
          <p:cNvPr id="4" name="Date Placeholder 4"/>
          <p:cNvSpPr>
            <a:spLocks noGrp="1"/>
          </p:cNvSpPr>
          <p:nvPr>
            <p:ph type="dt" sz="half" idx="10"/>
          </p:nvPr>
        </p:nvSpPr>
        <p:spPr/>
        <p:txBody>
          <a:bodyPr/>
          <a:lstStyle>
            <a:lvl1pPr>
              <a:defRPr smtClean="0"/>
            </a:lvl1pPr>
          </a:lstStyle>
          <a:p>
            <a:pPr>
              <a:defRPr/>
            </a:pPr>
            <a:fld id="{6BD0DEBD-0FB6-4F96-B47E-0E40854F5091}" type="datetime1">
              <a:rPr lang="en-US" altLang="en-US" smtClean="0"/>
              <a:t>10/7/2024</a:t>
            </a:fld>
            <a:endParaRPr lang="en-US" altLang="en-US"/>
          </a:p>
        </p:txBody>
      </p:sp>
      <p:sp>
        <p:nvSpPr>
          <p:cNvPr id="5" name="Footer Placeholder 5"/>
          <p:cNvSpPr>
            <a:spLocks noGrp="1"/>
          </p:cNvSpPr>
          <p:nvPr>
            <p:ph type="ftr" sz="quarter" idx="11"/>
          </p:nvPr>
        </p:nvSpPr>
        <p:spPr/>
        <p:txBody>
          <a:bodyPr/>
          <a:lstStyle>
            <a:lvl1pPr>
              <a:defRPr/>
            </a:lvl1pPr>
          </a:lstStyle>
          <a:p>
            <a:pPr>
              <a:defRPr/>
            </a:pPr>
            <a:endParaRPr lang="en-US"/>
          </a:p>
        </p:txBody>
      </p:sp>
      <p:sp>
        <p:nvSpPr>
          <p:cNvPr id="6" name="Slide Number Placeholder 6"/>
          <p:cNvSpPr>
            <a:spLocks noGrp="1"/>
          </p:cNvSpPr>
          <p:nvPr>
            <p:ph type="sldNum" sz="quarter" idx="12"/>
          </p:nvPr>
        </p:nvSpPr>
        <p:spPr/>
        <p:txBody>
          <a:bodyPr/>
          <a:lstStyle>
            <a:lvl1pPr>
              <a:defRPr smtClean="0"/>
            </a:lvl1pPr>
          </a:lstStyle>
          <a:p>
            <a:pPr>
              <a:defRPr/>
            </a:pPr>
            <a:fld id="{6DA147B2-0B5C-4E8A-84AD-F3348F463E4A}" type="slidenum">
              <a:rPr lang="en-US" altLang="en-US"/>
              <a:pPr>
                <a:defRPr/>
              </a:pPr>
              <a:t>‹#›</a:t>
            </a:fld>
            <a:endParaRPr lang="en-US" altLang="en-US"/>
          </a:p>
        </p:txBody>
      </p:sp>
    </p:spTree>
    <p:extLst>
      <p:ext uri="{BB962C8B-B14F-4D97-AF65-F5344CB8AC3E}">
        <p14:creationId xmlns:p14="http://schemas.microsoft.com/office/powerpoint/2010/main" val="327567709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5" name="Rectangle 4"/>
          <p:cNvSpPr/>
          <p:nvPr/>
        </p:nvSpPr>
        <p:spPr>
          <a:xfrm>
            <a:off x="0" y="-1588"/>
            <a:ext cx="7618413"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p>
        </p:txBody>
      </p:sp>
      <p:sp>
        <p:nvSpPr>
          <p:cNvPr id="3" name="Picture Placeholder 2"/>
          <p:cNvSpPr>
            <a:spLocks noGrp="1"/>
          </p:cNvSpPr>
          <p:nvPr>
            <p:ph type="pic" idx="1"/>
          </p:nvPr>
        </p:nvSpPr>
        <p:spPr>
          <a:xfrm>
            <a:off x="507869" y="482602"/>
            <a:ext cx="6602281" cy="5842001"/>
          </a:xfrm>
          <a:noFill/>
          <a:ln w="9525">
            <a:noFill/>
            <a:miter lim="800000"/>
          </a:ln>
          <a:effectLst/>
        </p:spPr>
        <p:txBody>
          <a:bodyPr rtlCol="0">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2" indent="0">
              <a:buNone/>
              <a:defRPr sz="2700"/>
            </a:lvl5pPr>
            <a:lvl6pPr marL="3047466" indent="0">
              <a:buNone/>
              <a:defRPr sz="2700"/>
            </a:lvl6pPr>
            <a:lvl7pPr marL="3656960" indent="0">
              <a:buNone/>
              <a:defRPr sz="2700"/>
            </a:lvl7pPr>
            <a:lvl8pPr marL="4266453" indent="0">
              <a:buNone/>
              <a:defRPr sz="2700"/>
            </a:lvl8pPr>
            <a:lvl9pPr marL="4875947" indent="0">
              <a:buNone/>
              <a:defRPr sz="27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7821163" y="482600"/>
            <a:ext cx="3961368" cy="1422400"/>
          </a:xfrm>
        </p:spPr>
        <p:txBody>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A62DF945-D105-4636-BAC0-876EC29936E1}"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08174C95-F570-43BE-98CB-8D0482F11007}" type="slidenum">
              <a:rPr lang="en-US" altLang="en-US"/>
              <a:pPr>
                <a:defRPr/>
              </a:pPr>
              <a:t>‹#›</a:t>
            </a:fld>
            <a:endParaRPr lang="en-US" altLang="en-US"/>
          </a:p>
        </p:txBody>
      </p:sp>
    </p:spTree>
    <p:extLst>
      <p:ext uri="{BB962C8B-B14F-4D97-AF65-F5344CB8AC3E}">
        <p14:creationId xmlns:p14="http://schemas.microsoft.com/office/powerpoint/2010/main" val="86027215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lvl5pPr>
              <a:defRPr/>
            </a:lvl5pPr>
            <a:lvl6pPr marL="2669581">
              <a:defRPr baseline="0"/>
            </a:lvl6pPr>
            <a:lvl7pPr marL="2669581">
              <a:defRPr baseline="0"/>
            </a:lvl7pPr>
            <a:lvl8pPr marL="2669581">
              <a:defRPr baseline="0"/>
            </a:lvl8pPr>
            <a:lvl9pPr marL="2669581">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82788B62-41C0-44ED-912B-4757712169EA}"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D87FA5-D662-4008-ABDC-45EEC70323F6}" type="slidenum">
              <a:rPr lang="en-US" altLang="en-US"/>
              <a:pPr>
                <a:defRPr/>
              </a:pPr>
              <a:t>‹#›</a:t>
            </a:fld>
            <a:endParaRPr lang="en-US" altLang="en-US"/>
          </a:p>
        </p:txBody>
      </p:sp>
    </p:spTree>
    <p:extLst>
      <p:ext uri="{BB962C8B-B14F-4D97-AF65-F5344CB8AC3E}">
        <p14:creationId xmlns:p14="http://schemas.microsoft.com/office/powerpoint/2010/main" val="4275931859"/>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914163" y="685800"/>
            <a:ext cx="9040045" cy="5588002"/>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10040043" y="685800"/>
            <a:ext cx="1843982" cy="5588002"/>
          </a:xfrm>
        </p:spPr>
        <p:txBody>
          <a:bodyPr vert="eaVert"/>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7000B9C4-DBBB-4020-8FE7-0823B658E811}"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E22F3D-BF4E-467F-ADA8-8B8046F5FB39}" type="slidenum">
              <a:rPr lang="en-US" altLang="en-US"/>
              <a:pPr>
                <a:defRPr/>
              </a:pPr>
              <a:t>‹#›</a:t>
            </a:fld>
            <a:endParaRPr lang="en-US" altLang="en-US"/>
          </a:p>
        </p:txBody>
      </p:sp>
    </p:spTree>
    <p:extLst>
      <p:ext uri="{BB962C8B-B14F-4D97-AF65-F5344CB8AC3E}">
        <p14:creationId xmlns:p14="http://schemas.microsoft.com/office/powerpoint/2010/main" val="337417585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68246" y="4063998"/>
            <a:ext cx="9220200" cy="1016000"/>
          </a:xfrm>
        </p:spPr>
        <p:txBody>
          <a:bodyPr>
            <a:normAutofit/>
          </a:bodyPr>
          <a:lstStyle>
            <a:lvl1pPr marL="0" indent="0" algn="ctr">
              <a:spcBef>
                <a:spcPts val="0"/>
              </a:spcBef>
              <a:buNone/>
              <a:defRPr sz="280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2" indent="0" algn="ctr">
              <a:buNone/>
              <a:defRPr>
                <a:solidFill>
                  <a:schemeClr val="tx1">
                    <a:tint val="75000"/>
                  </a:schemeClr>
                </a:solidFill>
              </a:defRPr>
            </a:lvl5pPr>
            <a:lvl6pPr marL="3047466"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468246" y="1828800"/>
            <a:ext cx="9220200" cy="2147926"/>
          </a:xfrm>
        </p:spPr>
        <p:txBody>
          <a:bodyPr anchor="ctr"/>
          <a:lstStyle>
            <a:lvl1pPr algn="ctr">
              <a:defRPr sz="4400" cap="all" normalizeH="0" baseline="0"/>
            </a:lvl1pPr>
          </a:lstStyle>
          <a:p>
            <a:r>
              <a:rPr lang="en-US" smtClean="0"/>
              <a:t>Click to edit Master title style</a:t>
            </a:r>
            <a:endParaRPr dirty="0"/>
          </a:p>
        </p:txBody>
      </p:sp>
      <p:sp>
        <p:nvSpPr>
          <p:cNvPr id="4" name="Date Placeholder 4"/>
          <p:cNvSpPr>
            <a:spLocks noGrp="1"/>
          </p:cNvSpPr>
          <p:nvPr>
            <p:ph type="dt" sz="half" idx="10"/>
          </p:nvPr>
        </p:nvSpPr>
        <p:spPr/>
        <p:txBody>
          <a:bodyPr/>
          <a:lstStyle>
            <a:lvl1pPr>
              <a:defRPr smtClean="0"/>
            </a:lvl1pPr>
          </a:lstStyle>
          <a:p>
            <a:pPr>
              <a:defRPr/>
            </a:pPr>
            <a:fld id="{72032720-C81B-4DEF-89CE-295548B59464}" type="datetime1">
              <a:rPr lang="en-US" altLang="en-US" smtClean="0"/>
              <a:t>10/7/2024</a:t>
            </a:fld>
            <a:endParaRPr lang="en-US" altLang="en-US"/>
          </a:p>
        </p:txBody>
      </p:sp>
      <p:sp>
        <p:nvSpPr>
          <p:cNvPr id="5" name="Footer Placeholder 5"/>
          <p:cNvSpPr>
            <a:spLocks noGrp="1"/>
          </p:cNvSpPr>
          <p:nvPr>
            <p:ph type="ftr" sz="quarter" idx="11"/>
          </p:nvPr>
        </p:nvSpPr>
        <p:spPr/>
        <p:txBody>
          <a:bodyPr/>
          <a:lstStyle>
            <a:lvl1pPr>
              <a:defRPr/>
            </a:lvl1pPr>
          </a:lstStyle>
          <a:p>
            <a:pPr>
              <a:defRPr/>
            </a:pPr>
            <a:endParaRPr lang="en-US"/>
          </a:p>
        </p:txBody>
      </p:sp>
      <p:sp>
        <p:nvSpPr>
          <p:cNvPr id="6" name="Slide Number Placeholder 6"/>
          <p:cNvSpPr>
            <a:spLocks noGrp="1"/>
          </p:cNvSpPr>
          <p:nvPr>
            <p:ph type="sldNum" sz="quarter" idx="12"/>
          </p:nvPr>
        </p:nvSpPr>
        <p:spPr/>
        <p:txBody>
          <a:bodyPr/>
          <a:lstStyle>
            <a:lvl1pPr>
              <a:defRPr smtClean="0"/>
            </a:lvl1pPr>
          </a:lstStyle>
          <a:p>
            <a:pPr>
              <a:defRPr/>
            </a:pPr>
            <a:fld id="{B17D1B4A-575B-4E93-831E-E1939EAE2013}" type="slidenum">
              <a:rPr lang="en-US" altLang="en-US"/>
              <a:pPr>
                <a:defRPr/>
              </a:pPr>
              <a:t>‹#›</a:t>
            </a:fld>
            <a:endParaRPr lang="en-US" altLang="en-US"/>
          </a:p>
        </p:txBody>
      </p:sp>
    </p:spTree>
    <p:extLst>
      <p:ext uri="{BB962C8B-B14F-4D97-AF65-F5344CB8AC3E}">
        <p14:creationId xmlns:p14="http://schemas.microsoft.com/office/powerpoint/2010/main" val="981803207"/>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163" y="1803401"/>
            <a:ext cx="10360501" cy="4470400"/>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2FC0ACA1-647E-4A7D-A71F-482A5916F492}"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A86347-EFF1-4A10-9CD4-285326A5A5DF}" type="slidenum">
              <a:rPr lang="en-US" altLang="en-US"/>
              <a:pPr>
                <a:defRPr/>
              </a:pPr>
              <a:t>‹#›</a:t>
            </a:fld>
            <a:endParaRPr lang="en-US" altLang="en-US"/>
          </a:p>
        </p:txBody>
      </p:sp>
    </p:spTree>
    <p:extLst>
      <p:ext uri="{BB962C8B-B14F-4D97-AF65-F5344CB8AC3E}">
        <p14:creationId xmlns:p14="http://schemas.microsoft.com/office/powerpoint/2010/main" val="2776167717"/>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8883" y="3632200"/>
            <a:ext cx="9751060" cy="1016000"/>
          </a:xfrm>
        </p:spPr>
        <p:txBody>
          <a:bodyPr>
            <a:noAutofit/>
          </a:bodyPr>
          <a:lstStyle>
            <a:lvl1pPr marL="0" indent="0" algn="ctr">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2" indent="0">
              <a:buNone/>
              <a:defRPr sz="1900">
                <a:solidFill>
                  <a:schemeClr val="tx1">
                    <a:tint val="75000"/>
                  </a:schemeClr>
                </a:solidFill>
              </a:defRPr>
            </a:lvl5pPr>
            <a:lvl6pPr marL="3047466"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18883" y="1524002"/>
            <a:ext cx="9751060" cy="1992597"/>
          </a:xfrm>
        </p:spPr>
        <p:txBody>
          <a:bodyPr>
            <a:noAutofit/>
          </a:bodyPr>
          <a:lstStyle>
            <a:lvl1pPr algn="ctr">
              <a:defRPr sz="4400" b="0" cap="all" baseline="0"/>
            </a:lvl1p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0AA13B64-92C3-4CE2-B700-AD12EFBC053F}"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D6D65D-319A-48FB-BB69-B768E7ABBFAC}" type="slidenum">
              <a:rPr lang="en-US" altLang="en-US"/>
              <a:pPr>
                <a:defRPr/>
              </a:pPr>
              <a:t>‹#›</a:t>
            </a:fld>
            <a:endParaRPr lang="en-US" altLang="en-US"/>
          </a:p>
        </p:txBody>
      </p:sp>
    </p:spTree>
    <p:extLst>
      <p:ext uri="{BB962C8B-B14F-4D97-AF65-F5344CB8AC3E}">
        <p14:creationId xmlns:p14="http://schemas.microsoft.com/office/powerpoint/2010/main" val="3785542347"/>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97559" y="1803401"/>
            <a:ext cx="4977104" cy="4470400"/>
          </a:xfrm>
        </p:spPr>
        <p:txBody>
          <a:bodyPr>
            <a:normAutofit/>
          </a:bodyPr>
          <a:lstStyle>
            <a:lvl1pPr>
              <a:defRPr sz="2400"/>
            </a:lvl1pPr>
            <a:lvl2pPr>
              <a:defRPr sz="2000"/>
            </a:lvl2pPr>
            <a:lvl3pPr>
              <a:defRPr sz="1800"/>
            </a:lvl3pPr>
            <a:lvl4pPr>
              <a:defRPr sz="1600"/>
            </a:lvl4pPr>
            <a:lvl5pPr>
              <a:defRPr sz="1400"/>
            </a:lvl5pPr>
            <a:lvl6pPr marL="2669581">
              <a:defRPr sz="1400" baseline="0"/>
            </a:lvl6pPr>
            <a:lvl7pPr marL="2669581">
              <a:defRPr sz="1400" baseline="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914162" y="1803401"/>
            <a:ext cx="4977104" cy="4470400"/>
          </a:xfrm>
        </p:spPr>
        <p:txBody>
          <a:bodyPr>
            <a:normAutofit/>
          </a:bodyPr>
          <a:lstStyle>
            <a:lvl1pPr>
              <a:defRPr sz="2400"/>
            </a:lvl1pPr>
            <a:lvl2pPr>
              <a:defRPr sz="2000"/>
            </a:lvl2pPr>
            <a:lvl3pPr>
              <a:defRPr sz="1800"/>
            </a:lvl3pPr>
            <a:lvl4pPr>
              <a:defRPr sz="1600"/>
            </a:lvl4pPr>
            <a:lvl5pPr>
              <a:defRPr sz="1400"/>
            </a:lvl5pPr>
            <a:lvl6pPr>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5" name="Date Placeholder 3"/>
          <p:cNvSpPr>
            <a:spLocks noGrp="1"/>
          </p:cNvSpPr>
          <p:nvPr>
            <p:ph type="dt" sz="half" idx="10"/>
          </p:nvPr>
        </p:nvSpPr>
        <p:spPr/>
        <p:txBody>
          <a:bodyPr/>
          <a:lstStyle>
            <a:lvl1pPr>
              <a:defRPr/>
            </a:lvl1pPr>
          </a:lstStyle>
          <a:p>
            <a:pPr>
              <a:defRPr/>
            </a:pPr>
            <a:fld id="{C23334A0-706A-45D5-9606-0A125CAB10F9}" type="datetime1">
              <a:rPr lang="en-US" altLang="en-US" smtClean="0"/>
              <a:t>10/7/2024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9B71C9-C449-4137-83A9-DCA5569299D9}" type="slidenum">
              <a:rPr lang="en-US" altLang="en-US"/>
              <a:pPr>
                <a:defRPr/>
              </a:pPr>
              <a:t>‹#›</a:t>
            </a:fld>
            <a:endParaRPr lang="en-US" altLang="en-US"/>
          </a:p>
        </p:txBody>
      </p:sp>
    </p:spTree>
    <p:extLst>
      <p:ext uri="{BB962C8B-B14F-4D97-AF65-F5344CB8AC3E}">
        <p14:creationId xmlns:p14="http://schemas.microsoft.com/office/powerpoint/2010/main" val="1473893944"/>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297559"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97559"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2" indent="0">
              <a:buNone/>
              <a:defRPr sz="2100" b="1"/>
            </a:lvl5pPr>
            <a:lvl6pPr marL="3047466"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914162"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Text Placeholder 2"/>
          <p:cNvSpPr>
            <a:spLocks noGrp="1"/>
          </p:cNvSpPr>
          <p:nvPr>
            <p:ph type="body" idx="1"/>
          </p:nvPr>
        </p:nvSpPr>
        <p:spPr>
          <a:xfrm>
            <a:off x="914162"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2" indent="0">
              <a:buNone/>
              <a:defRPr sz="2100" b="1"/>
            </a:lvl5pPr>
            <a:lvl6pPr marL="3047466"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2" name="Title 1"/>
          <p:cNvSpPr>
            <a:spLocks noGrp="1"/>
          </p:cNvSpPr>
          <p:nvPr>
            <p:ph type="title"/>
          </p:nvPr>
        </p:nvSpPr>
        <p:spPr>
          <a:xfrm>
            <a:off x="914163" y="482600"/>
            <a:ext cx="10360501" cy="1219200"/>
          </a:xfrm>
        </p:spPr>
        <p:txBody>
          <a:bodyPr/>
          <a:lstStyle>
            <a:lvl1pPr>
              <a:defRPr/>
            </a:lvl1pPr>
          </a:lstStyle>
          <a:p>
            <a:r>
              <a:rPr lang="en-US" smtClean="0"/>
              <a:t>Click to edit Master title style</a:t>
            </a:r>
            <a:endParaRPr/>
          </a:p>
        </p:txBody>
      </p:sp>
      <p:sp>
        <p:nvSpPr>
          <p:cNvPr id="7" name="Date Placeholder 3"/>
          <p:cNvSpPr>
            <a:spLocks noGrp="1"/>
          </p:cNvSpPr>
          <p:nvPr>
            <p:ph type="dt" sz="half" idx="10"/>
          </p:nvPr>
        </p:nvSpPr>
        <p:spPr/>
        <p:txBody>
          <a:bodyPr/>
          <a:lstStyle>
            <a:lvl1pPr>
              <a:defRPr/>
            </a:lvl1pPr>
          </a:lstStyle>
          <a:p>
            <a:pPr>
              <a:defRPr/>
            </a:pPr>
            <a:fld id="{A2CD5983-1C65-46A3-BA26-21F5383ACD52}" type="datetime1">
              <a:rPr lang="en-US" altLang="en-US" smtClean="0"/>
              <a:t>10/7/2024</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9180896-4F39-4470-8B7E-48DCFFA2E818}" type="slidenum">
              <a:rPr lang="en-US" altLang="en-US"/>
              <a:pPr>
                <a:defRPr/>
              </a:pPr>
              <a:t>‹#›</a:t>
            </a:fld>
            <a:endParaRPr lang="en-US" altLang="en-US"/>
          </a:p>
        </p:txBody>
      </p:sp>
    </p:spTree>
    <p:extLst>
      <p:ext uri="{BB962C8B-B14F-4D97-AF65-F5344CB8AC3E}">
        <p14:creationId xmlns:p14="http://schemas.microsoft.com/office/powerpoint/2010/main" val="57313735"/>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42B127C3-2E1D-498E-9F49-52286520B84F}" type="datetime1">
              <a:rPr lang="en-US" altLang="en-US" smtClean="0"/>
              <a:t>10/7/2024</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9981136-DA14-42E1-927F-3C8AB1E8718A}" type="slidenum">
              <a:rPr lang="en-US" altLang="en-US"/>
              <a:pPr>
                <a:defRPr/>
              </a:pPr>
              <a:t>‹#›</a:t>
            </a:fld>
            <a:endParaRPr lang="en-US" altLang="en-US"/>
          </a:p>
        </p:txBody>
      </p:sp>
    </p:spTree>
    <p:extLst>
      <p:ext uri="{BB962C8B-B14F-4D97-AF65-F5344CB8AC3E}">
        <p14:creationId xmlns:p14="http://schemas.microsoft.com/office/powerpoint/2010/main" val="764346858"/>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530AB9F-B74D-4560-A553-175EBBF303D8}" type="datetime1">
              <a:rPr lang="en-US" altLang="en-US" smtClean="0"/>
              <a:t>10/7/2024</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7830BDE-C517-41CC-A821-84F00E2BA5CB}" type="slidenum">
              <a:rPr lang="en-US" altLang="en-US"/>
              <a:pPr>
                <a:defRPr/>
              </a:pPr>
              <a:t>‹#›</a:t>
            </a:fld>
            <a:endParaRPr lang="en-US" altLang="en-US"/>
          </a:p>
        </p:txBody>
      </p:sp>
    </p:spTree>
    <p:extLst>
      <p:ext uri="{BB962C8B-B14F-4D97-AF65-F5344CB8AC3E}">
        <p14:creationId xmlns:p14="http://schemas.microsoft.com/office/powerpoint/2010/main" val="297795248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163" y="1803401"/>
            <a:ext cx="10360501" cy="4470400"/>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79E250E6-6791-4931-A70E-C5DE65DD9D5E}"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EF884C-2A6E-478F-9403-BF2CAA9DC8DA}" type="slidenum">
              <a:rPr lang="en-US" altLang="en-US"/>
              <a:pPr>
                <a:defRPr/>
              </a:pPr>
              <a:t>‹#›</a:t>
            </a:fld>
            <a:endParaRPr lang="en-US" altLang="en-US"/>
          </a:p>
        </p:txBody>
      </p:sp>
    </p:spTree>
    <p:extLst>
      <p:ext uri="{BB962C8B-B14F-4D97-AF65-F5344CB8AC3E}">
        <p14:creationId xmlns:p14="http://schemas.microsoft.com/office/powerpoint/2010/main" val="1375771022"/>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1588"/>
            <a:ext cx="7618413"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solidFill>
                <a:prstClr val="white"/>
              </a:solidFill>
            </a:endParaRPr>
          </a:p>
        </p:txBody>
      </p:sp>
      <p:sp>
        <p:nvSpPr>
          <p:cNvPr id="3" name="Content Placeholder 2"/>
          <p:cNvSpPr>
            <a:spLocks noGrp="1"/>
          </p:cNvSpPr>
          <p:nvPr>
            <p:ph idx="1"/>
          </p:nvPr>
        </p:nvSpPr>
        <p:spPr bwMode="white">
          <a:xfrm>
            <a:off x="507868" y="482602"/>
            <a:ext cx="6602280" cy="5842001"/>
          </a:xfrm>
        </p:spPr>
        <p:txBody>
          <a:bodyPr>
            <a:norm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7821163" y="482600"/>
            <a:ext cx="3961368" cy="1422400"/>
          </a:xfrm>
        </p:spPr>
        <p:txBody>
          <a:bodyPr>
            <a:noAutofit/>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90FF9A76-FFA8-4DE6-84A6-C96E2EB6B556}"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11C52039-E1C9-4EBC-95A5-F65509E4F4AA}" type="slidenum">
              <a:rPr lang="en-US" altLang="en-US"/>
              <a:pPr>
                <a:defRPr/>
              </a:pPr>
              <a:t>‹#›</a:t>
            </a:fld>
            <a:endParaRPr lang="en-US" altLang="en-US"/>
          </a:p>
        </p:txBody>
      </p:sp>
    </p:spTree>
    <p:extLst>
      <p:ext uri="{BB962C8B-B14F-4D97-AF65-F5344CB8AC3E}">
        <p14:creationId xmlns:p14="http://schemas.microsoft.com/office/powerpoint/2010/main" val="405272173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1588"/>
            <a:ext cx="6092825"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solidFill>
                <a:prstClr val="white"/>
              </a:solidFill>
            </a:endParaRPr>
          </a:p>
        </p:txBody>
      </p:sp>
      <p:sp>
        <p:nvSpPr>
          <p:cNvPr id="3" name="Picture Placeholder 2"/>
          <p:cNvSpPr>
            <a:spLocks noGrp="1"/>
          </p:cNvSpPr>
          <p:nvPr>
            <p:ph type="pic" idx="1"/>
          </p:nvPr>
        </p:nvSpPr>
        <p:spPr>
          <a:xfrm>
            <a:off x="507870" y="482601"/>
            <a:ext cx="5077859" cy="5862706"/>
          </a:xfrm>
          <a:noFill/>
          <a:ln w="9525">
            <a:noFill/>
            <a:miter lim="800000"/>
          </a:ln>
          <a:effectLst/>
        </p:spPr>
        <p:txBody>
          <a:bodyPr rtlCol="0">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2" indent="0">
              <a:buNone/>
              <a:defRPr sz="2700"/>
            </a:lvl5pPr>
            <a:lvl6pPr marL="3047466" indent="0">
              <a:buNone/>
              <a:defRPr sz="2700"/>
            </a:lvl6pPr>
            <a:lvl7pPr marL="3656960" indent="0">
              <a:buNone/>
              <a:defRPr sz="2700"/>
            </a:lvl7pPr>
            <a:lvl8pPr marL="4266453" indent="0">
              <a:buNone/>
              <a:defRPr sz="2700"/>
            </a:lvl8pPr>
            <a:lvl9pPr marL="4875947" indent="0">
              <a:buNone/>
              <a:defRPr sz="27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399134" y="3733800"/>
            <a:ext cx="5180251" cy="172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6399134" y="1905000"/>
            <a:ext cx="5180251" cy="1727200"/>
          </a:xfrm>
        </p:spPr>
        <p:txBody>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7C3BA9C1-D7BF-4E71-80BA-5B6186E33AC5}"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2D6CEEAC-10A6-44B3-AA08-4E0F39012BD0}" type="slidenum">
              <a:rPr lang="en-US" altLang="en-US"/>
              <a:pPr>
                <a:defRPr/>
              </a:pPr>
              <a:t>‹#›</a:t>
            </a:fld>
            <a:endParaRPr lang="en-US" altLang="en-US"/>
          </a:p>
        </p:txBody>
      </p:sp>
    </p:spTree>
    <p:extLst>
      <p:ext uri="{BB962C8B-B14F-4D97-AF65-F5344CB8AC3E}">
        <p14:creationId xmlns:p14="http://schemas.microsoft.com/office/powerpoint/2010/main" val="406041905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5" name="Rectangle 4"/>
          <p:cNvSpPr/>
          <p:nvPr/>
        </p:nvSpPr>
        <p:spPr>
          <a:xfrm>
            <a:off x="0" y="-1588"/>
            <a:ext cx="7618413"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solidFill>
                <a:prstClr val="white"/>
              </a:solidFill>
            </a:endParaRPr>
          </a:p>
        </p:txBody>
      </p:sp>
      <p:sp>
        <p:nvSpPr>
          <p:cNvPr id="3" name="Picture Placeholder 2"/>
          <p:cNvSpPr>
            <a:spLocks noGrp="1"/>
          </p:cNvSpPr>
          <p:nvPr>
            <p:ph type="pic" idx="1"/>
          </p:nvPr>
        </p:nvSpPr>
        <p:spPr>
          <a:xfrm>
            <a:off x="507869" y="482602"/>
            <a:ext cx="6602281" cy="5842001"/>
          </a:xfrm>
          <a:noFill/>
          <a:ln w="9525">
            <a:noFill/>
            <a:miter lim="800000"/>
          </a:ln>
          <a:effectLst/>
        </p:spPr>
        <p:txBody>
          <a:bodyPr rtlCol="0">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2" indent="0">
              <a:buNone/>
              <a:defRPr sz="2700"/>
            </a:lvl5pPr>
            <a:lvl6pPr marL="3047466" indent="0">
              <a:buNone/>
              <a:defRPr sz="2700"/>
            </a:lvl6pPr>
            <a:lvl7pPr marL="3656960" indent="0">
              <a:buNone/>
              <a:defRPr sz="2700"/>
            </a:lvl7pPr>
            <a:lvl8pPr marL="4266453" indent="0">
              <a:buNone/>
              <a:defRPr sz="2700"/>
            </a:lvl8pPr>
            <a:lvl9pPr marL="4875947" indent="0">
              <a:buNone/>
              <a:defRPr sz="27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7821163" y="482600"/>
            <a:ext cx="3961368" cy="1422400"/>
          </a:xfrm>
        </p:spPr>
        <p:txBody>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69D83846-DBC2-4707-BD2D-C47BDEC6F9CB}"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F387F058-7739-40A9-8505-BEE227881BC4}" type="slidenum">
              <a:rPr lang="en-US" altLang="en-US"/>
              <a:pPr>
                <a:defRPr/>
              </a:pPr>
              <a:t>‹#›</a:t>
            </a:fld>
            <a:endParaRPr lang="en-US" altLang="en-US"/>
          </a:p>
        </p:txBody>
      </p:sp>
    </p:spTree>
    <p:extLst>
      <p:ext uri="{BB962C8B-B14F-4D97-AF65-F5344CB8AC3E}">
        <p14:creationId xmlns:p14="http://schemas.microsoft.com/office/powerpoint/2010/main" val="1518886370"/>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lvl5pPr>
              <a:defRPr/>
            </a:lvl5pPr>
            <a:lvl6pPr marL="2669581">
              <a:defRPr baseline="0"/>
            </a:lvl6pPr>
            <a:lvl7pPr marL="2669581">
              <a:defRPr baseline="0"/>
            </a:lvl7pPr>
            <a:lvl8pPr marL="2669581">
              <a:defRPr baseline="0"/>
            </a:lvl8pPr>
            <a:lvl9pPr marL="2669581">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47F2C7AD-90A7-4954-AA22-CE571F2B6EFF}"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BF1337-02F9-4076-A507-F3983E807C23}" type="slidenum">
              <a:rPr lang="en-US" altLang="en-US"/>
              <a:pPr>
                <a:defRPr/>
              </a:pPr>
              <a:t>‹#›</a:t>
            </a:fld>
            <a:endParaRPr lang="en-US" altLang="en-US"/>
          </a:p>
        </p:txBody>
      </p:sp>
    </p:spTree>
    <p:extLst>
      <p:ext uri="{BB962C8B-B14F-4D97-AF65-F5344CB8AC3E}">
        <p14:creationId xmlns:p14="http://schemas.microsoft.com/office/powerpoint/2010/main" val="3383399614"/>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914163" y="685800"/>
            <a:ext cx="9040045" cy="5588002"/>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10040043" y="685800"/>
            <a:ext cx="1843982" cy="5588002"/>
          </a:xfrm>
        </p:spPr>
        <p:txBody>
          <a:bodyPr vert="eaVert"/>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A282A740-4D9D-49D6-9E5E-5F329A2198DC}"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100EB9-148A-40E4-ABBB-BD0AE555A4A1}" type="slidenum">
              <a:rPr lang="en-US" altLang="en-US"/>
              <a:pPr>
                <a:defRPr/>
              </a:pPr>
              <a:t>‹#›</a:t>
            </a:fld>
            <a:endParaRPr lang="en-US" altLang="en-US"/>
          </a:p>
        </p:txBody>
      </p:sp>
    </p:spTree>
    <p:extLst>
      <p:ext uri="{BB962C8B-B14F-4D97-AF65-F5344CB8AC3E}">
        <p14:creationId xmlns:p14="http://schemas.microsoft.com/office/powerpoint/2010/main" val="10900404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8883" y="3632200"/>
            <a:ext cx="9751060" cy="1016000"/>
          </a:xfrm>
        </p:spPr>
        <p:txBody>
          <a:bodyPr>
            <a:noAutofit/>
          </a:bodyPr>
          <a:lstStyle>
            <a:lvl1pPr marL="0" indent="0" algn="ctr">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2" indent="0">
              <a:buNone/>
              <a:defRPr sz="1900">
                <a:solidFill>
                  <a:schemeClr val="tx1">
                    <a:tint val="75000"/>
                  </a:schemeClr>
                </a:solidFill>
              </a:defRPr>
            </a:lvl5pPr>
            <a:lvl6pPr marL="3047466"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18883" y="1524002"/>
            <a:ext cx="9751060" cy="1992597"/>
          </a:xfrm>
        </p:spPr>
        <p:txBody>
          <a:bodyPr>
            <a:noAutofit/>
          </a:bodyPr>
          <a:lstStyle>
            <a:lvl1pPr algn="ctr">
              <a:defRPr sz="4400" b="0" cap="all" baseline="0"/>
            </a:lvl1pPr>
          </a:lstStyle>
          <a:p>
            <a:r>
              <a:rPr lang="en-US" smtClean="0"/>
              <a:t>Click to edit Master title style</a:t>
            </a:r>
            <a:endParaRPr/>
          </a:p>
        </p:txBody>
      </p:sp>
      <p:sp>
        <p:nvSpPr>
          <p:cNvPr id="4" name="Date Placeholder 3"/>
          <p:cNvSpPr>
            <a:spLocks noGrp="1"/>
          </p:cNvSpPr>
          <p:nvPr>
            <p:ph type="dt" sz="half" idx="10"/>
          </p:nvPr>
        </p:nvSpPr>
        <p:spPr/>
        <p:txBody>
          <a:bodyPr/>
          <a:lstStyle>
            <a:lvl1pPr>
              <a:defRPr/>
            </a:lvl1pPr>
          </a:lstStyle>
          <a:p>
            <a:pPr>
              <a:defRPr/>
            </a:pPr>
            <a:fld id="{44386795-3B4B-4FAD-A48A-7C3D89C305EC}" type="datetime1">
              <a:rPr lang="en-US" altLang="en-US" smtClean="0"/>
              <a:t>10/7/2024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D60D3C-9F5C-4ADA-BCC1-E14230B8274A}" type="slidenum">
              <a:rPr lang="en-US" altLang="en-US"/>
              <a:pPr>
                <a:defRPr/>
              </a:pPr>
              <a:t>‹#›</a:t>
            </a:fld>
            <a:endParaRPr lang="en-US" altLang="en-US"/>
          </a:p>
        </p:txBody>
      </p:sp>
    </p:spTree>
    <p:extLst>
      <p:ext uri="{BB962C8B-B14F-4D97-AF65-F5344CB8AC3E}">
        <p14:creationId xmlns:p14="http://schemas.microsoft.com/office/powerpoint/2010/main" val="385642012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97559" y="1803401"/>
            <a:ext cx="4977104" cy="4470400"/>
          </a:xfrm>
        </p:spPr>
        <p:txBody>
          <a:bodyPr>
            <a:normAutofit/>
          </a:bodyPr>
          <a:lstStyle>
            <a:lvl1pPr>
              <a:defRPr sz="2400"/>
            </a:lvl1pPr>
            <a:lvl2pPr>
              <a:defRPr sz="2000"/>
            </a:lvl2pPr>
            <a:lvl3pPr>
              <a:defRPr sz="1800"/>
            </a:lvl3pPr>
            <a:lvl4pPr>
              <a:defRPr sz="1600"/>
            </a:lvl4pPr>
            <a:lvl5pPr>
              <a:defRPr sz="1400"/>
            </a:lvl5pPr>
            <a:lvl6pPr marL="2669581">
              <a:defRPr sz="1400" baseline="0"/>
            </a:lvl6pPr>
            <a:lvl7pPr marL="2669581">
              <a:defRPr sz="1400" baseline="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914162" y="1803401"/>
            <a:ext cx="4977104" cy="4470400"/>
          </a:xfrm>
        </p:spPr>
        <p:txBody>
          <a:bodyPr>
            <a:normAutofit/>
          </a:bodyPr>
          <a:lstStyle>
            <a:lvl1pPr>
              <a:defRPr sz="2400"/>
            </a:lvl1pPr>
            <a:lvl2pPr>
              <a:defRPr sz="2000"/>
            </a:lvl2pPr>
            <a:lvl3pPr>
              <a:defRPr sz="1800"/>
            </a:lvl3pPr>
            <a:lvl4pPr>
              <a:defRPr sz="1600"/>
            </a:lvl4pPr>
            <a:lvl5pPr>
              <a:defRPr sz="1400"/>
            </a:lvl5pPr>
            <a:lvl6pPr>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5" name="Date Placeholder 3"/>
          <p:cNvSpPr>
            <a:spLocks noGrp="1"/>
          </p:cNvSpPr>
          <p:nvPr>
            <p:ph type="dt" sz="half" idx="10"/>
          </p:nvPr>
        </p:nvSpPr>
        <p:spPr/>
        <p:txBody>
          <a:bodyPr/>
          <a:lstStyle>
            <a:lvl1pPr>
              <a:defRPr/>
            </a:lvl1pPr>
          </a:lstStyle>
          <a:p>
            <a:pPr>
              <a:defRPr/>
            </a:pPr>
            <a:fld id="{D226A710-0972-4FB4-ABD9-95DFF3B10964}" type="datetime1">
              <a:rPr lang="en-US" altLang="en-US" smtClean="0"/>
              <a:t>10/7/2024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7EAD98-AAD8-4C62-99F0-BFE48D0DD32B}" type="slidenum">
              <a:rPr lang="en-US" altLang="en-US"/>
              <a:pPr>
                <a:defRPr/>
              </a:pPr>
              <a:t>‹#›</a:t>
            </a:fld>
            <a:endParaRPr lang="en-US" altLang="en-US"/>
          </a:p>
        </p:txBody>
      </p:sp>
    </p:spTree>
    <p:extLst>
      <p:ext uri="{BB962C8B-B14F-4D97-AF65-F5344CB8AC3E}">
        <p14:creationId xmlns:p14="http://schemas.microsoft.com/office/powerpoint/2010/main" val="139322527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297559"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baseline="0"/>
            </a:lvl8pPr>
            <a:lvl9pPr marL="2669581">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97559"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2" indent="0">
              <a:buNone/>
              <a:defRPr sz="2100" b="1"/>
            </a:lvl5pPr>
            <a:lvl6pPr marL="3047466"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914162"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a:lvl8pPr>
            <a:lvl9pPr marL="2669581">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Text Placeholder 2"/>
          <p:cNvSpPr>
            <a:spLocks noGrp="1"/>
          </p:cNvSpPr>
          <p:nvPr>
            <p:ph type="body" idx="1"/>
          </p:nvPr>
        </p:nvSpPr>
        <p:spPr>
          <a:xfrm>
            <a:off x="914162"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2" indent="0">
              <a:buNone/>
              <a:defRPr sz="2100" b="1"/>
            </a:lvl5pPr>
            <a:lvl6pPr marL="3047466"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2" name="Title 1"/>
          <p:cNvSpPr>
            <a:spLocks noGrp="1"/>
          </p:cNvSpPr>
          <p:nvPr>
            <p:ph type="title"/>
          </p:nvPr>
        </p:nvSpPr>
        <p:spPr>
          <a:xfrm>
            <a:off x="914163" y="482600"/>
            <a:ext cx="10360501" cy="1219200"/>
          </a:xfrm>
        </p:spPr>
        <p:txBody>
          <a:bodyPr/>
          <a:lstStyle>
            <a:lvl1pPr>
              <a:defRPr/>
            </a:lvl1pPr>
          </a:lstStyle>
          <a:p>
            <a:r>
              <a:rPr lang="en-US" smtClean="0"/>
              <a:t>Click to edit Master title style</a:t>
            </a:r>
            <a:endParaRPr/>
          </a:p>
        </p:txBody>
      </p:sp>
      <p:sp>
        <p:nvSpPr>
          <p:cNvPr id="7" name="Date Placeholder 3"/>
          <p:cNvSpPr>
            <a:spLocks noGrp="1"/>
          </p:cNvSpPr>
          <p:nvPr>
            <p:ph type="dt" sz="half" idx="10"/>
          </p:nvPr>
        </p:nvSpPr>
        <p:spPr/>
        <p:txBody>
          <a:bodyPr/>
          <a:lstStyle>
            <a:lvl1pPr>
              <a:defRPr/>
            </a:lvl1pPr>
          </a:lstStyle>
          <a:p>
            <a:pPr>
              <a:defRPr/>
            </a:pPr>
            <a:fld id="{8741995E-2F50-499E-811B-EC362A28A654}" type="datetime1">
              <a:rPr lang="en-US" altLang="en-US" smtClean="0"/>
              <a:t>10/7/2024</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FF33F8E-61EB-40F1-A704-4E562FD742BD}" type="slidenum">
              <a:rPr lang="en-US" altLang="en-US"/>
              <a:pPr>
                <a:defRPr/>
              </a:pPr>
              <a:t>‹#›</a:t>
            </a:fld>
            <a:endParaRPr lang="en-US" altLang="en-US"/>
          </a:p>
        </p:txBody>
      </p:sp>
    </p:spTree>
    <p:extLst>
      <p:ext uri="{BB962C8B-B14F-4D97-AF65-F5344CB8AC3E}">
        <p14:creationId xmlns:p14="http://schemas.microsoft.com/office/powerpoint/2010/main" val="68626848"/>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163" y="482600"/>
            <a:ext cx="10360501" cy="1219200"/>
          </a:xfrm>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8E80FA1E-41F2-46F0-AA58-10B0BA4D9BAB}" type="datetime1">
              <a:rPr lang="en-US" altLang="en-US" smtClean="0"/>
              <a:t>10/7/2024</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5D7B6BB-5043-4877-830D-C0A609EA89ED}" type="slidenum">
              <a:rPr lang="en-US" altLang="en-US"/>
              <a:pPr>
                <a:defRPr/>
              </a:pPr>
              <a:t>‹#›</a:t>
            </a:fld>
            <a:endParaRPr lang="en-US" altLang="en-US"/>
          </a:p>
        </p:txBody>
      </p:sp>
    </p:spTree>
    <p:extLst>
      <p:ext uri="{BB962C8B-B14F-4D97-AF65-F5344CB8AC3E}">
        <p14:creationId xmlns:p14="http://schemas.microsoft.com/office/powerpoint/2010/main" val="150850623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6FC6CF4-8001-42BB-86A6-11BC4AC111BC}" type="datetime1">
              <a:rPr lang="en-US" altLang="en-US" smtClean="0"/>
              <a:t>10/7/2024</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8F267DC-855D-4A02-904E-7294C55DA153}" type="slidenum">
              <a:rPr lang="en-US" altLang="en-US"/>
              <a:pPr>
                <a:defRPr/>
              </a:pPr>
              <a:t>‹#›</a:t>
            </a:fld>
            <a:endParaRPr lang="en-US" altLang="en-US"/>
          </a:p>
        </p:txBody>
      </p:sp>
    </p:spTree>
    <p:extLst>
      <p:ext uri="{BB962C8B-B14F-4D97-AF65-F5344CB8AC3E}">
        <p14:creationId xmlns:p14="http://schemas.microsoft.com/office/powerpoint/2010/main" val="464710822"/>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1588"/>
            <a:ext cx="7618413"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p>
        </p:txBody>
      </p:sp>
      <p:sp>
        <p:nvSpPr>
          <p:cNvPr id="3" name="Content Placeholder 2"/>
          <p:cNvSpPr>
            <a:spLocks noGrp="1"/>
          </p:cNvSpPr>
          <p:nvPr>
            <p:ph idx="1"/>
          </p:nvPr>
        </p:nvSpPr>
        <p:spPr bwMode="white">
          <a:xfrm>
            <a:off x="507868" y="482602"/>
            <a:ext cx="6602280" cy="5842001"/>
          </a:xfrm>
        </p:spPr>
        <p:txBody>
          <a:bodyPr>
            <a:norm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7821163" y="482600"/>
            <a:ext cx="3961368" cy="1422400"/>
          </a:xfrm>
        </p:spPr>
        <p:txBody>
          <a:bodyPr>
            <a:noAutofit/>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9A1EECFA-671E-41D5-AE7E-8BCFF21E4C19}"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0BB6D862-80BD-4B7B-B047-2CC493695E81}" type="slidenum">
              <a:rPr lang="en-US" altLang="en-US"/>
              <a:pPr>
                <a:defRPr/>
              </a:pPr>
              <a:t>‹#›</a:t>
            </a:fld>
            <a:endParaRPr lang="en-US" altLang="en-US"/>
          </a:p>
        </p:txBody>
      </p:sp>
    </p:spTree>
    <p:extLst>
      <p:ext uri="{BB962C8B-B14F-4D97-AF65-F5344CB8AC3E}">
        <p14:creationId xmlns:p14="http://schemas.microsoft.com/office/powerpoint/2010/main" val="3394187580"/>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1588"/>
            <a:ext cx="6092825" cy="685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8987" fontAlgn="auto">
              <a:spcBef>
                <a:spcPts val="0"/>
              </a:spcBef>
              <a:spcAft>
                <a:spcPts val="0"/>
              </a:spcAft>
              <a:defRPr/>
            </a:pPr>
            <a:endParaRPr/>
          </a:p>
        </p:txBody>
      </p:sp>
      <p:sp>
        <p:nvSpPr>
          <p:cNvPr id="3" name="Picture Placeholder 2"/>
          <p:cNvSpPr>
            <a:spLocks noGrp="1"/>
          </p:cNvSpPr>
          <p:nvPr>
            <p:ph type="pic" idx="1"/>
          </p:nvPr>
        </p:nvSpPr>
        <p:spPr>
          <a:xfrm>
            <a:off x="507870" y="482601"/>
            <a:ext cx="5077859" cy="5862706"/>
          </a:xfrm>
          <a:noFill/>
          <a:ln w="9525">
            <a:noFill/>
            <a:miter lim="800000"/>
          </a:ln>
          <a:effectLst/>
        </p:spPr>
        <p:txBody>
          <a:bodyPr rtlCol="0">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2" indent="0">
              <a:buNone/>
              <a:defRPr sz="2700"/>
            </a:lvl5pPr>
            <a:lvl6pPr marL="3047466" indent="0">
              <a:buNone/>
              <a:defRPr sz="2700"/>
            </a:lvl6pPr>
            <a:lvl7pPr marL="3656960" indent="0">
              <a:buNone/>
              <a:defRPr sz="2700"/>
            </a:lvl7pPr>
            <a:lvl8pPr marL="4266453" indent="0">
              <a:buNone/>
              <a:defRPr sz="2700"/>
            </a:lvl8pPr>
            <a:lvl9pPr marL="4875947" indent="0">
              <a:buNone/>
              <a:defRPr sz="27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399134" y="3733800"/>
            <a:ext cx="5180251" cy="172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2" indent="0">
              <a:buNone/>
              <a:defRPr sz="1200"/>
            </a:lvl5pPr>
            <a:lvl6pPr marL="3047466"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2" name="Title 1"/>
          <p:cNvSpPr>
            <a:spLocks noGrp="1"/>
          </p:cNvSpPr>
          <p:nvPr>
            <p:ph type="title"/>
          </p:nvPr>
        </p:nvSpPr>
        <p:spPr>
          <a:xfrm>
            <a:off x="6399134" y="1905000"/>
            <a:ext cx="5180251" cy="1727200"/>
          </a:xfrm>
        </p:spPr>
        <p:txBody>
          <a:bodyPr/>
          <a:lstStyle>
            <a:lvl1pPr algn="l">
              <a:defRPr sz="3200" b="0"/>
            </a:lvl1pPr>
          </a:lstStyle>
          <a:p>
            <a:r>
              <a:rPr lang="en-US" smtClean="0"/>
              <a:t>Click to edit Master title style</a:t>
            </a:r>
            <a:endParaRPr/>
          </a:p>
        </p:txBody>
      </p:sp>
      <p:sp>
        <p:nvSpPr>
          <p:cNvPr id="6" name="Date Placeholder 4"/>
          <p:cNvSpPr>
            <a:spLocks noGrp="1"/>
          </p:cNvSpPr>
          <p:nvPr>
            <p:ph type="dt" sz="half" idx="10"/>
          </p:nvPr>
        </p:nvSpPr>
        <p:spPr/>
        <p:txBody>
          <a:bodyPr/>
          <a:lstStyle>
            <a:lvl1pPr>
              <a:defRPr smtClean="0"/>
            </a:lvl1pPr>
          </a:lstStyle>
          <a:p>
            <a:pPr>
              <a:defRPr/>
            </a:pPr>
            <a:fld id="{4C3B79DF-A84C-4696-8449-6D2CD17E4694}" type="datetime1">
              <a:rPr lang="en-US" altLang="en-US" smtClean="0"/>
              <a:t>10/7/2024</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405833EB-22F3-4BBC-A00D-4929C2F19AC7}" type="slidenum">
              <a:rPr lang="en-US" altLang="en-US"/>
              <a:pPr>
                <a:defRPr/>
              </a:pPr>
              <a:t>‹#›</a:t>
            </a:fld>
            <a:endParaRPr lang="en-US" altLang="en-US"/>
          </a:p>
        </p:txBody>
      </p:sp>
    </p:spTree>
    <p:extLst>
      <p:ext uri="{BB962C8B-B14F-4D97-AF65-F5344CB8AC3E}">
        <p14:creationId xmlns:p14="http://schemas.microsoft.com/office/powerpoint/2010/main" val="336033498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36013" y="6375400"/>
            <a:ext cx="1420812" cy="195263"/>
          </a:xfrm>
          <a:prstGeom prst="rect">
            <a:avLst/>
          </a:prstGeom>
        </p:spPr>
        <p:txBody>
          <a:bodyPr vert="horz" wrap="square" lIns="121899" tIns="60949" rIns="121899" bIns="60949" numCol="1" anchor="ctr" anchorCtr="0" compatLnSpc="1">
            <a:prstTxWarp prst="textNoShape">
              <a:avLst/>
            </a:prstTxWarp>
          </a:bodyPr>
          <a:lstStyle>
            <a:lvl1pPr algn="r">
              <a:defRPr sz="1100" smtClean="0"/>
            </a:lvl1pPr>
          </a:lstStyle>
          <a:p>
            <a:pPr>
              <a:defRPr/>
            </a:pPr>
            <a:fld id="{57F0D8EB-2EA8-4C45-9B82-FF0FA4DC59A3}" type="datetime1">
              <a:rPr lang="en-US" altLang="en-US" smtClean="0"/>
              <a:t>10/7/2024</a:t>
            </a:fld>
            <a:endParaRPr lang="en-US" altLang="en-US"/>
          </a:p>
        </p:txBody>
      </p:sp>
      <p:sp>
        <p:nvSpPr>
          <p:cNvPr id="5" name="Footer Placeholder 4"/>
          <p:cNvSpPr>
            <a:spLocks noGrp="1"/>
          </p:cNvSpPr>
          <p:nvPr>
            <p:ph type="ftr" sz="quarter" idx="3"/>
          </p:nvPr>
        </p:nvSpPr>
        <p:spPr>
          <a:xfrm>
            <a:off x="914400" y="6375400"/>
            <a:ext cx="7415213" cy="195263"/>
          </a:xfrm>
          <a:prstGeom prst="rect">
            <a:avLst/>
          </a:prstGeom>
        </p:spPr>
        <p:txBody>
          <a:bodyPr vert="horz" lIns="121899" tIns="60949" rIns="121899" bIns="60949" rtlCol="0" anchor="ctr"/>
          <a:lstStyle>
            <a:lvl1pPr algn="l" defTabSz="1218987" fontAlgn="auto">
              <a:spcBef>
                <a:spcPts val="0"/>
              </a:spcBef>
              <a:spcAft>
                <a:spcPts val="0"/>
              </a:spcAft>
              <a:defRPr sz="1100">
                <a:solidFill>
                  <a:schemeClr val="tx1"/>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10440988" y="6375400"/>
            <a:ext cx="833437" cy="195263"/>
          </a:xfrm>
          <a:prstGeom prst="rect">
            <a:avLst/>
          </a:prstGeom>
        </p:spPr>
        <p:txBody>
          <a:bodyPr vert="horz" wrap="square" lIns="121899" tIns="60949" rIns="121899" bIns="60949" numCol="1" anchor="ctr" anchorCtr="0" compatLnSpc="1">
            <a:prstTxWarp prst="textNoShape">
              <a:avLst/>
            </a:prstTxWarp>
          </a:bodyPr>
          <a:lstStyle>
            <a:lvl1pPr algn="r">
              <a:defRPr sz="1100" smtClean="0"/>
            </a:lvl1pPr>
          </a:lstStyle>
          <a:p>
            <a:pPr>
              <a:defRPr/>
            </a:pPr>
            <a:fld id="{3DB52F84-175E-4ECB-9A94-D6600091254B}" type="slidenum">
              <a:rPr lang="en-US" altLang="en-US"/>
              <a:pPr>
                <a:defRPr/>
              </a:pPr>
              <a:t>‹#›</a:t>
            </a:fld>
            <a:endParaRPr lang="en-US" altLang="en-US"/>
          </a:p>
        </p:txBody>
      </p:sp>
      <p:sp>
        <p:nvSpPr>
          <p:cNvPr id="1029" name="Text Placeholder 2"/>
          <p:cNvSpPr>
            <a:spLocks noGrp="1"/>
          </p:cNvSpPr>
          <p:nvPr>
            <p:ph type="body" idx="1"/>
          </p:nvPr>
        </p:nvSpPr>
        <p:spPr bwMode="auto">
          <a:xfrm>
            <a:off x="914400" y="1803400"/>
            <a:ext cx="10360025"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Title Placeholder 1"/>
          <p:cNvSpPr>
            <a:spLocks noGrp="1"/>
          </p:cNvSpPr>
          <p:nvPr>
            <p:ph type="title"/>
          </p:nvPr>
        </p:nvSpPr>
        <p:spPr>
          <a:xfrm>
            <a:off x="914400" y="482600"/>
            <a:ext cx="10360025" cy="1219200"/>
          </a:xfrm>
          <a:prstGeom prst="rect">
            <a:avLst/>
          </a:prstGeom>
          <a:effectLst/>
        </p:spPr>
        <p:txBody>
          <a:bodyPr vert="horz" lIns="121899" tIns="60949" rIns="121899" bIns="60949" rtlCol="0" anchor="b" anchorCtr="0">
            <a:normAutofit/>
          </a:bodyPr>
          <a:lstStyle/>
          <a:p>
            <a:r>
              <a:rPr lang="en-US" smtClean="0"/>
              <a:t>Click to edit Master title style</a:t>
            </a:r>
            <a:endParaRPr/>
          </a:p>
        </p:txBody>
      </p:sp>
    </p:spTree>
  </p:cSld>
  <p:clrMap bg1="dk1" tx1="lt1" bg2="dk2" tx2="lt2" accent1="accent1" accent2="accent2" accent3="accent3" accent4="accent4" accent5="accent5" accent6="accent6" hlink="hlink" folHlink="folHlink"/>
  <p:sldLayoutIdLst>
    <p:sldLayoutId id="2147483817" r:id="rId1"/>
    <p:sldLayoutId id="2147483801" r:id="rId2"/>
    <p:sldLayoutId id="2147483802" r:id="rId3"/>
    <p:sldLayoutId id="2147483803" r:id="rId4"/>
    <p:sldLayoutId id="2147483804" r:id="rId5"/>
    <p:sldLayoutId id="2147483805" r:id="rId6"/>
    <p:sldLayoutId id="2147483806" r:id="rId7"/>
    <p:sldLayoutId id="2147483818" r:id="rId8"/>
    <p:sldLayoutId id="2147483819" r:id="rId9"/>
    <p:sldLayoutId id="2147483820" r:id="rId10"/>
    <p:sldLayoutId id="2147483807" r:id="rId11"/>
    <p:sldLayoutId id="2147483808" r:id="rId12"/>
  </p:sldLayoutIdLst>
  <p:transition spd="med">
    <p:fade/>
  </p:transition>
  <p:timing>
    <p:tnLst>
      <p:par>
        <p:cTn id="1" dur="indefinite" restart="never" nodeType="tmRoot"/>
      </p:par>
    </p:tnLst>
  </p:timing>
  <p:hf hdr="0" ftr="0" dt="0"/>
  <p:txStyles>
    <p:titleStyle>
      <a:lvl1pPr algn="l" defTabSz="1217613" rtl="0" eaLnBrk="0" fontAlgn="base" hangingPunct="0">
        <a:lnSpc>
          <a:spcPct val="80000"/>
        </a:lnSpc>
        <a:spcBef>
          <a:spcPct val="0"/>
        </a:spcBef>
        <a:spcAft>
          <a:spcPct val="0"/>
        </a:spcAft>
        <a:defRPr sz="3600" kern="1200" cap="all">
          <a:solidFill>
            <a:schemeClr val="tx1"/>
          </a:solidFill>
          <a:latin typeface="+mj-lt"/>
          <a:ea typeface="MS PGothic" pitchFamily="34" charset="-128"/>
          <a:cs typeface="+mj-cs"/>
        </a:defRPr>
      </a:lvl1pPr>
      <a:lvl2pPr algn="l" defTabSz="1217613" rtl="0" eaLnBrk="0" fontAlgn="base" hangingPunct="0">
        <a:lnSpc>
          <a:spcPct val="80000"/>
        </a:lnSpc>
        <a:spcBef>
          <a:spcPct val="0"/>
        </a:spcBef>
        <a:spcAft>
          <a:spcPct val="0"/>
        </a:spcAft>
        <a:defRPr sz="3600">
          <a:solidFill>
            <a:schemeClr val="tx1"/>
          </a:solidFill>
          <a:latin typeface="Cambria" pitchFamily="18" charset="0"/>
          <a:ea typeface="MS PGothic" pitchFamily="34" charset="-128"/>
        </a:defRPr>
      </a:lvl2pPr>
      <a:lvl3pPr algn="l" defTabSz="1217613" rtl="0" eaLnBrk="0" fontAlgn="base" hangingPunct="0">
        <a:lnSpc>
          <a:spcPct val="80000"/>
        </a:lnSpc>
        <a:spcBef>
          <a:spcPct val="0"/>
        </a:spcBef>
        <a:spcAft>
          <a:spcPct val="0"/>
        </a:spcAft>
        <a:defRPr sz="3600">
          <a:solidFill>
            <a:schemeClr val="tx1"/>
          </a:solidFill>
          <a:latin typeface="Cambria" pitchFamily="18" charset="0"/>
          <a:ea typeface="MS PGothic" pitchFamily="34" charset="-128"/>
        </a:defRPr>
      </a:lvl3pPr>
      <a:lvl4pPr algn="l" defTabSz="1217613" rtl="0" eaLnBrk="0" fontAlgn="base" hangingPunct="0">
        <a:lnSpc>
          <a:spcPct val="80000"/>
        </a:lnSpc>
        <a:spcBef>
          <a:spcPct val="0"/>
        </a:spcBef>
        <a:spcAft>
          <a:spcPct val="0"/>
        </a:spcAft>
        <a:defRPr sz="3600">
          <a:solidFill>
            <a:schemeClr val="tx1"/>
          </a:solidFill>
          <a:latin typeface="Cambria" pitchFamily="18" charset="0"/>
          <a:ea typeface="MS PGothic" pitchFamily="34" charset="-128"/>
        </a:defRPr>
      </a:lvl4pPr>
      <a:lvl5pPr algn="l" defTabSz="1217613" rtl="0" eaLnBrk="0" fontAlgn="base" hangingPunct="0">
        <a:lnSpc>
          <a:spcPct val="80000"/>
        </a:lnSpc>
        <a:spcBef>
          <a:spcPct val="0"/>
        </a:spcBef>
        <a:spcAft>
          <a:spcPct val="0"/>
        </a:spcAft>
        <a:defRPr sz="3600">
          <a:solidFill>
            <a:schemeClr val="tx1"/>
          </a:solidFill>
          <a:latin typeface="Cambria" pitchFamily="18" charset="0"/>
          <a:ea typeface="MS PGothic" pitchFamily="34" charset="-128"/>
        </a:defRPr>
      </a:lvl5pPr>
      <a:lvl6pPr marL="457200" algn="l" defTabSz="1217613" rtl="0" fontAlgn="base">
        <a:lnSpc>
          <a:spcPct val="80000"/>
        </a:lnSpc>
        <a:spcBef>
          <a:spcPct val="0"/>
        </a:spcBef>
        <a:spcAft>
          <a:spcPct val="0"/>
        </a:spcAft>
        <a:defRPr sz="3600">
          <a:solidFill>
            <a:schemeClr val="tx1"/>
          </a:solidFill>
          <a:latin typeface="Cambria" pitchFamily="18" charset="0"/>
          <a:ea typeface="MS PGothic" pitchFamily="34" charset="-128"/>
        </a:defRPr>
      </a:lvl6pPr>
      <a:lvl7pPr marL="914400" algn="l" defTabSz="1217613" rtl="0" fontAlgn="base">
        <a:lnSpc>
          <a:spcPct val="80000"/>
        </a:lnSpc>
        <a:spcBef>
          <a:spcPct val="0"/>
        </a:spcBef>
        <a:spcAft>
          <a:spcPct val="0"/>
        </a:spcAft>
        <a:defRPr sz="3600">
          <a:solidFill>
            <a:schemeClr val="tx1"/>
          </a:solidFill>
          <a:latin typeface="Cambria" pitchFamily="18" charset="0"/>
          <a:ea typeface="MS PGothic" pitchFamily="34" charset="-128"/>
        </a:defRPr>
      </a:lvl7pPr>
      <a:lvl8pPr marL="1371600" algn="l" defTabSz="1217613" rtl="0" fontAlgn="base">
        <a:lnSpc>
          <a:spcPct val="80000"/>
        </a:lnSpc>
        <a:spcBef>
          <a:spcPct val="0"/>
        </a:spcBef>
        <a:spcAft>
          <a:spcPct val="0"/>
        </a:spcAft>
        <a:defRPr sz="3600">
          <a:solidFill>
            <a:schemeClr val="tx1"/>
          </a:solidFill>
          <a:latin typeface="Cambria" pitchFamily="18" charset="0"/>
          <a:ea typeface="MS PGothic" pitchFamily="34" charset="-128"/>
        </a:defRPr>
      </a:lvl8pPr>
      <a:lvl9pPr marL="1828800" algn="l" defTabSz="1217613" rtl="0" fontAlgn="base">
        <a:lnSpc>
          <a:spcPct val="80000"/>
        </a:lnSpc>
        <a:spcBef>
          <a:spcPct val="0"/>
        </a:spcBef>
        <a:spcAft>
          <a:spcPct val="0"/>
        </a:spcAft>
        <a:defRPr sz="3600">
          <a:solidFill>
            <a:schemeClr val="tx1"/>
          </a:solidFill>
          <a:latin typeface="Cambria" pitchFamily="18" charset="0"/>
          <a:ea typeface="MS PGothic" pitchFamily="34" charset="-128"/>
        </a:defRPr>
      </a:lvl9pPr>
    </p:titleStyle>
    <p:bodyStyle>
      <a:lvl1pPr marL="273050" indent="-273050" algn="l" defTabSz="1217613" rtl="0" eaLnBrk="0" fontAlgn="base" hangingPunct="0">
        <a:lnSpc>
          <a:spcPct val="90000"/>
        </a:lnSpc>
        <a:spcBef>
          <a:spcPts val="1600"/>
        </a:spcBef>
        <a:spcAft>
          <a:spcPct val="0"/>
        </a:spcAft>
        <a:buClr>
          <a:schemeClr val="accent1"/>
        </a:buClr>
        <a:buSzPct val="90000"/>
        <a:buFont typeface="Arial" charset="0"/>
        <a:buChar char="•"/>
        <a:defRPr sz="2800" kern="1200">
          <a:solidFill>
            <a:schemeClr val="tx1"/>
          </a:solidFill>
          <a:latin typeface="+mn-lt"/>
          <a:ea typeface="MS PGothic" pitchFamily="34" charset="-128"/>
          <a:cs typeface="+mn-cs"/>
        </a:defRPr>
      </a:lvl1pPr>
      <a:lvl2pPr marL="547688" indent="-273050" algn="l" defTabSz="1217613" rtl="0" eaLnBrk="0" fontAlgn="base" hangingPunct="0">
        <a:lnSpc>
          <a:spcPct val="90000"/>
        </a:lnSpc>
        <a:spcBef>
          <a:spcPts val="800"/>
        </a:spcBef>
        <a:spcAft>
          <a:spcPct val="0"/>
        </a:spcAft>
        <a:buClr>
          <a:schemeClr val="accent1"/>
        </a:buClr>
        <a:buSzPct val="90000"/>
        <a:buFont typeface="Cambria" pitchFamily="18" charset="0"/>
        <a:buChar char="–"/>
        <a:defRPr sz="2400" kern="1200">
          <a:solidFill>
            <a:schemeClr val="tx1"/>
          </a:solidFill>
          <a:latin typeface="+mn-lt"/>
          <a:ea typeface="MS PGothic" pitchFamily="34" charset="-128"/>
          <a:cs typeface="+mn-cs"/>
        </a:defRPr>
      </a:lvl2pPr>
      <a:lvl3pPr marL="822325" indent="-273050" algn="l" defTabSz="1217613" rtl="0" eaLnBrk="0" fontAlgn="base" hangingPunct="0">
        <a:lnSpc>
          <a:spcPct val="90000"/>
        </a:lnSpc>
        <a:spcBef>
          <a:spcPts val="800"/>
        </a:spcBef>
        <a:spcAft>
          <a:spcPct val="0"/>
        </a:spcAft>
        <a:buClr>
          <a:schemeClr val="accent1"/>
        </a:buClr>
        <a:buFont typeface="Arial" charset="0"/>
        <a:buChar char="•"/>
        <a:defRPr sz="2000" kern="1200">
          <a:solidFill>
            <a:schemeClr val="tx1"/>
          </a:solidFill>
          <a:latin typeface="+mn-lt"/>
          <a:ea typeface="MS PGothic" pitchFamily="34" charset="-128"/>
          <a:cs typeface="+mn-cs"/>
        </a:defRPr>
      </a:lvl3pPr>
      <a:lvl4pPr marL="1096963" indent="-273050" algn="l" defTabSz="1217613" rtl="0" eaLnBrk="0" fontAlgn="base" hangingPunct="0">
        <a:lnSpc>
          <a:spcPct val="90000"/>
        </a:lnSpc>
        <a:spcBef>
          <a:spcPts val="800"/>
        </a:spcBef>
        <a:spcAft>
          <a:spcPct val="0"/>
        </a:spcAft>
        <a:buClr>
          <a:schemeClr val="accent1"/>
        </a:buClr>
        <a:buSzPct val="100000"/>
        <a:buFont typeface="Cambria" pitchFamily="18" charset="0"/>
        <a:buChar char="–"/>
        <a:defRPr kern="1200">
          <a:solidFill>
            <a:schemeClr val="tx1"/>
          </a:solidFill>
          <a:latin typeface="+mn-lt"/>
          <a:ea typeface="MS PGothic" pitchFamily="34" charset="-128"/>
          <a:cs typeface="+mn-cs"/>
        </a:defRPr>
      </a:lvl4pPr>
      <a:lvl5pPr marL="1370013" indent="-273050" algn="l" defTabSz="1217613" rtl="0" eaLnBrk="0" fontAlgn="base" hangingPunct="0">
        <a:lnSpc>
          <a:spcPct val="90000"/>
        </a:lnSpc>
        <a:spcBef>
          <a:spcPts val="800"/>
        </a:spcBef>
        <a:spcAft>
          <a:spcPct val="0"/>
        </a:spcAft>
        <a:buClr>
          <a:schemeClr val="accent1"/>
        </a:buClr>
        <a:buFont typeface="Arial" charset="0"/>
        <a:buChar char="•"/>
        <a:defRPr sz="1600" kern="1200">
          <a:solidFill>
            <a:schemeClr val="tx1"/>
          </a:solidFill>
          <a:latin typeface="+mn-lt"/>
          <a:ea typeface="MS PGothic" pitchFamily="34" charset="-128"/>
          <a:cs typeface="+mn-cs"/>
        </a:defRPr>
      </a:lvl5pPr>
      <a:lvl6pPr marL="1645920" indent="-274320" algn="l" defTabSz="1218987" rtl="0" eaLnBrk="1" latinLnBrk="0" hangingPunct="1">
        <a:lnSpc>
          <a:spcPct val="90000"/>
        </a:lnSpc>
        <a:spcBef>
          <a:spcPts val="800"/>
        </a:spcBef>
        <a:buClr>
          <a:schemeClr val="accent1"/>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7pPr>
      <a:lvl8pPr marL="2194559" indent="-274320" algn="l" defTabSz="1218987" rtl="0" eaLnBrk="1" latinLnBrk="0" hangingPunct="1">
        <a:lnSpc>
          <a:spcPct val="90000"/>
        </a:lnSpc>
        <a:spcBef>
          <a:spcPts val="800"/>
        </a:spcBef>
        <a:buClr>
          <a:schemeClr val="accent1"/>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2" algn="l" defTabSz="1218987" rtl="0" eaLnBrk="1" latinLnBrk="0" hangingPunct="1">
        <a:defRPr sz="2400" kern="1200">
          <a:solidFill>
            <a:schemeClr val="tx1"/>
          </a:solidFill>
          <a:latin typeface="+mn-lt"/>
          <a:ea typeface="+mn-ea"/>
          <a:cs typeface="+mn-cs"/>
        </a:defRPr>
      </a:lvl5pPr>
      <a:lvl6pPr marL="3047466"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36013" y="6375400"/>
            <a:ext cx="1420812" cy="195263"/>
          </a:xfrm>
          <a:prstGeom prst="rect">
            <a:avLst/>
          </a:prstGeom>
        </p:spPr>
        <p:txBody>
          <a:bodyPr vert="horz" wrap="square" lIns="121899" tIns="60949" rIns="121899" bIns="60949" numCol="1" anchor="ctr" anchorCtr="0" compatLnSpc="1">
            <a:prstTxWarp prst="textNoShape">
              <a:avLst/>
            </a:prstTxWarp>
          </a:bodyPr>
          <a:lstStyle>
            <a:lvl1pPr algn="r">
              <a:defRPr sz="1100" smtClean="0">
                <a:solidFill>
                  <a:srgbClr val="FFFFFF"/>
                </a:solidFill>
                <a:latin typeface="Century Gothic" pitchFamily="34" charset="0"/>
              </a:defRPr>
            </a:lvl1pPr>
          </a:lstStyle>
          <a:p>
            <a:pPr>
              <a:defRPr/>
            </a:pPr>
            <a:fld id="{BF2D2276-94FD-4FD9-9078-E856522A6CDA}" type="datetime1">
              <a:rPr lang="en-US" altLang="en-US" smtClean="0"/>
              <a:t>10/7/2024</a:t>
            </a:fld>
            <a:endParaRPr lang="en-US" altLang="en-US"/>
          </a:p>
        </p:txBody>
      </p:sp>
      <p:sp>
        <p:nvSpPr>
          <p:cNvPr id="5" name="Footer Placeholder 4"/>
          <p:cNvSpPr>
            <a:spLocks noGrp="1"/>
          </p:cNvSpPr>
          <p:nvPr>
            <p:ph type="ftr" sz="quarter" idx="3"/>
          </p:nvPr>
        </p:nvSpPr>
        <p:spPr>
          <a:xfrm>
            <a:off x="914400" y="6375400"/>
            <a:ext cx="7415213" cy="195263"/>
          </a:xfrm>
          <a:prstGeom prst="rect">
            <a:avLst/>
          </a:prstGeom>
        </p:spPr>
        <p:txBody>
          <a:bodyPr vert="horz" lIns="121899" tIns="60949" rIns="121899" bIns="60949" rtlCol="0" anchor="ctr"/>
          <a:lstStyle>
            <a:lvl1pPr algn="l" defTabSz="1218987" fontAlgn="auto">
              <a:spcBef>
                <a:spcPts val="0"/>
              </a:spcBef>
              <a:spcAft>
                <a:spcPts val="0"/>
              </a:spcAft>
              <a:defRPr sz="1100">
                <a:solidFill>
                  <a:prstClr val="white"/>
                </a:solidFill>
                <a:latin typeface="Century Gothic"/>
                <a:ea typeface="+mn-ea"/>
              </a:defRPr>
            </a:lvl1pPr>
          </a:lstStyle>
          <a:p>
            <a:pPr>
              <a:defRPr/>
            </a:pPr>
            <a:endParaRPr lang="en-US"/>
          </a:p>
        </p:txBody>
      </p:sp>
      <p:sp>
        <p:nvSpPr>
          <p:cNvPr id="6" name="Slide Number Placeholder 5"/>
          <p:cNvSpPr>
            <a:spLocks noGrp="1"/>
          </p:cNvSpPr>
          <p:nvPr>
            <p:ph type="sldNum" sz="quarter" idx="4"/>
          </p:nvPr>
        </p:nvSpPr>
        <p:spPr>
          <a:xfrm>
            <a:off x="10440988" y="6375400"/>
            <a:ext cx="833437" cy="195263"/>
          </a:xfrm>
          <a:prstGeom prst="rect">
            <a:avLst/>
          </a:prstGeom>
        </p:spPr>
        <p:txBody>
          <a:bodyPr vert="horz" wrap="square" lIns="121899" tIns="60949" rIns="121899" bIns="60949" numCol="1" anchor="ctr" anchorCtr="0" compatLnSpc="1">
            <a:prstTxWarp prst="textNoShape">
              <a:avLst/>
            </a:prstTxWarp>
          </a:bodyPr>
          <a:lstStyle>
            <a:lvl1pPr algn="r">
              <a:defRPr sz="1100" smtClean="0">
                <a:solidFill>
                  <a:srgbClr val="FFFFFF"/>
                </a:solidFill>
                <a:latin typeface="Century Gothic" pitchFamily="34" charset="0"/>
              </a:defRPr>
            </a:lvl1pPr>
          </a:lstStyle>
          <a:p>
            <a:pPr>
              <a:defRPr/>
            </a:pPr>
            <a:fld id="{0E1D251A-6E74-452F-A064-95AC8BBF3352}" type="slidenum">
              <a:rPr lang="en-US" altLang="en-US"/>
              <a:pPr>
                <a:defRPr/>
              </a:pPr>
              <a:t>‹#›</a:t>
            </a:fld>
            <a:endParaRPr lang="en-US" altLang="en-US"/>
          </a:p>
        </p:txBody>
      </p:sp>
      <p:sp>
        <p:nvSpPr>
          <p:cNvPr id="2053" name="Text Placeholder 2"/>
          <p:cNvSpPr>
            <a:spLocks noGrp="1"/>
          </p:cNvSpPr>
          <p:nvPr>
            <p:ph type="body" idx="1"/>
          </p:nvPr>
        </p:nvSpPr>
        <p:spPr bwMode="auto">
          <a:xfrm>
            <a:off x="914400" y="1803400"/>
            <a:ext cx="10360025"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Title Placeholder 1"/>
          <p:cNvSpPr>
            <a:spLocks noGrp="1"/>
          </p:cNvSpPr>
          <p:nvPr>
            <p:ph type="title"/>
          </p:nvPr>
        </p:nvSpPr>
        <p:spPr>
          <a:xfrm>
            <a:off x="914400" y="482600"/>
            <a:ext cx="10360025" cy="1219200"/>
          </a:xfrm>
          <a:prstGeom prst="rect">
            <a:avLst/>
          </a:prstGeom>
          <a:effectLst/>
        </p:spPr>
        <p:txBody>
          <a:bodyPr vert="horz" lIns="121899" tIns="60949" rIns="121899" bIns="60949" rtlCol="0" anchor="b" anchorCtr="0">
            <a:normAutofit/>
          </a:bodyPr>
          <a:lstStyle/>
          <a:p>
            <a:r>
              <a:rPr lang="en-US" smtClean="0"/>
              <a:t>Click to edit Master title style</a:t>
            </a:r>
            <a:endParaRPr/>
          </a:p>
        </p:txBody>
      </p:sp>
    </p:spTree>
  </p:cSld>
  <p:clrMap bg1="dk1" tx1="lt1" bg2="dk2" tx2="lt2" accent1="accent1" accent2="accent2" accent3="accent3" accent4="accent4" accent5="accent5" accent6="accent6" hlink="hlink" folHlink="folHlink"/>
  <p:sldLayoutIdLst>
    <p:sldLayoutId id="2147483821" r:id="rId1"/>
    <p:sldLayoutId id="2147483809" r:id="rId2"/>
    <p:sldLayoutId id="2147483810" r:id="rId3"/>
    <p:sldLayoutId id="2147483811" r:id="rId4"/>
    <p:sldLayoutId id="2147483812" r:id="rId5"/>
    <p:sldLayoutId id="2147483813" r:id="rId6"/>
    <p:sldLayoutId id="2147483814" r:id="rId7"/>
    <p:sldLayoutId id="2147483822" r:id="rId8"/>
    <p:sldLayoutId id="2147483823" r:id="rId9"/>
    <p:sldLayoutId id="2147483824" r:id="rId10"/>
    <p:sldLayoutId id="2147483815" r:id="rId11"/>
    <p:sldLayoutId id="2147483816" r:id="rId12"/>
  </p:sldLayoutIdLst>
  <p:transition spd="med">
    <p:fade/>
  </p:transition>
  <p:timing>
    <p:tnLst>
      <p:par>
        <p:cTn id="1" dur="indefinite" restart="never" nodeType="tmRoot"/>
      </p:par>
    </p:tnLst>
  </p:timing>
  <p:hf hdr="0" ftr="0" dt="0"/>
  <p:txStyles>
    <p:titleStyle>
      <a:lvl1pPr algn="l" defTabSz="1217613" rtl="0" eaLnBrk="0" fontAlgn="base" hangingPunct="0">
        <a:lnSpc>
          <a:spcPct val="80000"/>
        </a:lnSpc>
        <a:spcBef>
          <a:spcPct val="0"/>
        </a:spcBef>
        <a:spcAft>
          <a:spcPct val="0"/>
        </a:spcAft>
        <a:defRPr sz="3600" kern="1200" cap="all">
          <a:solidFill>
            <a:schemeClr val="tx1"/>
          </a:solidFill>
          <a:latin typeface="+mj-lt"/>
          <a:ea typeface="MS PGothic" pitchFamily="34" charset="-128"/>
          <a:cs typeface="+mj-cs"/>
        </a:defRPr>
      </a:lvl1pPr>
      <a:lvl2pPr algn="l" defTabSz="1217613" rtl="0" eaLnBrk="0" fontAlgn="base" hangingPunct="0">
        <a:lnSpc>
          <a:spcPct val="80000"/>
        </a:lnSpc>
        <a:spcBef>
          <a:spcPct val="0"/>
        </a:spcBef>
        <a:spcAft>
          <a:spcPct val="0"/>
        </a:spcAft>
        <a:defRPr sz="3600">
          <a:solidFill>
            <a:schemeClr val="tx1"/>
          </a:solidFill>
          <a:latin typeface="Century Gothic" pitchFamily="34" charset="0"/>
          <a:ea typeface="MS PGothic" pitchFamily="34" charset="-128"/>
        </a:defRPr>
      </a:lvl2pPr>
      <a:lvl3pPr algn="l" defTabSz="1217613" rtl="0" eaLnBrk="0" fontAlgn="base" hangingPunct="0">
        <a:lnSpc>
          <a:spcPct val="80000"/>
        </a:lnSpc>
        <a:spcBef>
          <a:spcPct val="0"/>
        </a:spcBef>
        <a:spcAft>
          <a:spcPct val="0"/>
        </a:spcAft>
        <a:defRPr sz="3600">
          <a:solidFill>
            <a:schemeClr val="tx1"/>
          </a:solidFill>
          <a:latin typeface="Century Gothic" pitchFamily="34" charset="0"/>
          <a:ea typeface="MS PGothic" pitchFamily="34" charset="-128"/>
        </a:defRPr>
      </a:lvl3pPr>
      <a:lvl4pPr algn="l" defTabSz="1217613" rtl="0" eaLnBrk="0" fontAlgn="base" hangingPunct="0">
        <a:lnSpc>
          <a:spcPct val="80000"/>
        </a:lnSpc>
        <a:spcBef>
          <a:spcPct val="0"/>
        </a:spcBef>
        <a:spcAft>
          <a:spcPct val="0"/>
        </a:spcAft>
        <a:defRPr sz="3600">
          <a:solidFill>
            <a:schemeClr val="tx1"/>
          </a:solidFill>
          <a:latin typeface="Century Gothic" pitchFamily="34" charset="0"/>
          <a:ea typeface="MS PGothic" pitchFamily="34" charset="-128"/>
        </a:defRPr>
      </a:lvl4pPr>
      <a:lvl5pPr algn="l" defTabSz="1217613" rtl="0" eaLnBrk="0" fontAlgn="base" hangingPunct="0">
        <a:lnSpc>
          <a:spcPct val="80000"/>
        </a:lnSpc>
        <a:spcBef>
          <a:spcPct val="0"/>
        </a:spcBef>
        <a:spcAft>
          <a:spcPct val="0"/>
        </a:spcAft>
        <a:defRPr sz="3600">
          <a:solidFill>
            <a:schemeClr val="tx1"/>
          </a:solidFill>
          <a:latin typeface="Century Gothic" pitchFamily="34" charset="0"/>
          <a:ea typeface="MS PGothic" pitchFamily="34" charset="-128"/>
        </a:defRPr>
      </a:lvl5pPr>
      <a:lvl6pPr marL="457200" algn="l" defTabSz="1217613" rtl="0" fontAlgn="base">
        <a:lnSpc>
          <a:spcPct val="80000"/>
        </a:lnSpc>
        <a:spcBef>
          <a:spcPct val="0"/>
        </a:spcBef>
        <a:spcAft>
          <a:spcPct val="0"/>
        </a:spcAft>
        <a:defRPr sz="3600">
          <a:solidFill>
            <a:schemeClr val="tx1"/>
          </a:solidFill>
          <a:latin typeface="Century Gothic" pitchFamily="34" charset="0"/>
          <a:ea typeface="MS PGothic" pitchFamily="34" charset="-128"/>
        </a:defRPr>
      </a:lvl6pPr>
      <a:lvl7pPr marL="914400" algn="l" defTabSz="1217613" rtl="0" fontAlgn="base">
        <a:lnSpc>
          <a:spcPct val="80000"/>
        </a:lnSpc>
        <a:spcBef>
          <a:spcPct val="0"/>
        </a:spcBef>
        <a:spcAft>
          <a:spcPct val="0"/>
        </a:spcAft>
        <a:defRPr sz="3600">
          <a:solidFill>
            <a:schemeClr val="tx1"/>
          </a:solidFill>
          <a:latin typeface="Century Gothic" pitchFamily="34" charset="0"/>
          <a:ea typeface="MS PGothic" pitchFamily="34" charset="-128"/>
        </a:defRPr>
      </a:lvl7pPr>
      <a:lvl8pPr marL="1371600" algn="l" defTabSz="1217613" rtl="0" fontAlgn="base">
        <a:lnSpc>
          <a:spcPct val="80000"/>
        </a:lnSpc>
        <a:spcBef>
          <a:spcPct val="0"/>
        </a:spcBef>
        <a:spcAft>
          <a:spcPct val="0"/>
        </a:spcAft>
        <a:defRPr sz="3600">
          <a:solidFill>
            <a:schemeClr val="tx1"/>
          </a:solidFill>
          <a:latin typeface="Century Gothic" pitchFamily="34" charset="0"/>
          <a:ea typeface="MS PGothic" pitchFamily="34" charset="-128"/>
        </a:defRPr>
      </a:lvl8pPr>
      <a:lvl9pPr marL="1828800" algn="l" defTabSz="1217613" rtl="0" fontAlgn="base">
        <a:lnSpc>
          <a:spcPct val="80000"/>
        </a:lnSpc>
        <a:spcBef>
          <a:spcPct val="0"/>
        </a:spcBef>
        <a:spcAft>
          <a:spcPct val="0"/>
        </a:spcAft>
        <a:defRPr sz="3600">
          <a:solidFill>
            <a:schemeClr val="tx1"/>
          </a:solidFill>
          <a:latin typeface="Century Gothic" pitchFamily="34" charset="0"/>
          <a:ea typeface="MS PGothic" pitchFamily="34" charset="-128"/>
        </a:defRPr>
      </a:lvl9pPr>
    </p:titleStyle>
    <p:bodyStyle>
      <a:lvl1pPr marL="273050" indent="-273050" algn="l" defTabSz="1217613" rtl="0" eaLnBrk="0" fontAlgn="base" hangingPunct="0">
        <a:lnSpc>
          <a:spcPct val="90000"/>
        </a:lnSpc>
        <a:spcBef>
          <a:spcPts val="1600"/>
        </a:spcBef>
        <a:spcAft>
          <a:spcPct val="0"/>
        </a:spcAft>
        <a:buClr>
          <a:schemeClr val="accent1"/>
        </a:buClr>
        <a:buSzPct val="90000"/>
        <a:buFont typeface="Arial" charset="0"/>
        <a:buChar char="•"/>
        <a:defRPr sz="2800" kern="1200">
          <a:solidFill>
            <a:schemeClr val="tx1"/>
          </a:solidFill>
          <a:latin typeface="+mn-lt"/>
          <a:ea typeface="MS PGothic" pitchFamily="34" charset="-128"/>
          <a:cs typeface="+mn-cs"/>
        </a:defRPr>
      </a:lvl1pPr>
      <a:lvl2pPr marL="547688" indent="-273050" algn="l" defTabSz="1217613" rtl="0" eaLnBrk="0" fontAlgn="base" hangingPunct="0">
        <a:lnSpc>
          <a:spcPct val="90000"/>
        </a:lnSpc>
        <a:spcBef>
          <a:spcPts val="800"/>
        </a:spcBef>
        <a:spcAft>
          <a:spcPct val="0"/>
        </a:spcAft>
        <a:buClr>
          <a:schemeClr val="accent1"/>
        </a:buClr>
        <a:buSzPct val="90000"/>
        <a:buFont typeface="Cambria" pitchFamily="18" charset="0"/>
        <a:buChar char="–"/>
        <a:defRPr sz="2400" kern="1200">
          <a:solidFill>
            <a:schemeClr val="tx1"/>
          </a:solidFill>
          <a:latin typeface="+mn-lt"/>
          <a:ea typeface="MS PGothic" pitchFamily="34" charset="-128"/>
          <a:cs typeface="+mn-cs"/>
        </a:defRPr>
      </a:lvl2pPr>
      <a:lvl3pPr marL="822325" indent="-273050" algn="l" defTabSz="1217613" rtl="0" eaLnBrk="0" fontAlgn="base" hangingPunct="0">
        <a:lnSpc>
          <a:spcPct val="90000"/>
        </a:lnSpc>
        <a:spcBef>
          <a:spcPts val="800"/>
        </a:spcBef>
        <a:spcAft>
          <a:spcPct val="0"/>
        </a:spcAft>
        <a:buClr>
          <a:schemeClr val="accent1"/>
        </a:buClr>
        <a:buFont typeface="Arial" charset="0"/>
        <a:buChar char="•"/>
        <a:defRPr sz="2000" kern="1200">
          <a:solidFill>
            <a:schemeClr val="tx1"/>
          </a:solidFill>
          <a:latin typeface="+mn-lt"/>
          <a:ea typeface="MS PGothic" pitchFamily="34" charset="-128"/>
          <a:cs typeface="+mn-cs"/>
        </a:defRPr>
      </a:lvl3pPr>
      <a:lvl4pPr marL="1096963" indent="-273050" algn="l" defTabSz="1217613" rtl="0" eaLnBrk="0" fontAlgn="base" hangingPunct="0">
        <a:lnSpc>
          <a:spcPct val="90000"/>
        </a:lnSpc>
        <a:spcBef>
          <a:spcPts val="800"/>
        </a:spcBef>
        <a:spcAft>
          <a:spcPct val="0"/>
        </a:spcAft>
        <a:buClr>
          <a:schemeClr val="accent1"/>
        </a:buClr>
        <a:buSzPct val="100000"/>
        <a:buFont typeface="Cambria" pitchFamily="18" charset="0"/>
        <a:buChar char="–"/>
        <a:defRPr kern="1200">
          <a:solidFill>
            <a:schemeClr val="tx1"/>
          </a:solidFill>
          <a:latin typeface="+mn-lt"/>
          <a:ea typeface="MS PGothic" pitchFamily="34" charset="-128"/>
          <a:cs typeface="+mn-cs"/>
        </a:defRPr>
      </a:lvl4pPr>
      <a:lvl5pPr marL="1370013" indent="-273050" algn="l" defTabSz="1217613" rtl="0" eaLnBrk="0" fontAlgn="base" hangingPunct="0">
        <a:lnSpc>
          <a:spcPct val="90000"/>
        </a:lnSpc>
        <a:spcBef>
          <a:spcPts val="800"/>
        </a:spcBef>
        <a:spcAft>
          <a:spcPct val="0"/>
        </a:spcAft>
        <a:buClr>
          <a:schemeClr val="accent1"/>
        </a:buClr>
        <a:buFont typeface="Arial" charset="0"/>
        <a:buChar char="•"/>
        <a:defRPr sz="1600" kern="1200">
          <a:solidFill>
            <a:schemeClr val="tx1"/>
          </a:solidFill>
          <a:latin typeface="+mn-lt"/>
          <a:ea typeface="MS PGothic" pitchFamily="34" charset="-128"/>
          <a:cs typeface="+mn-cs"/>
        </a:defRPr>
      </a:lvl5pPr>
      <a:lvl6pPr marL="1645920" indent="-274320" algn="l" defTabSz="1218987" rtl="0" eaLnBrk="1" latinLnBrk="0" hangingPunct="1">
        <a:lnSpc>
          <a:spcPct val="90000"/>
        </a:lnSpc>
        <a:spcBef>
          <a:spcPts val="800"/>
        </a:spcBef>
        <a:buClr>
          <a:schemeClr val="accent1"/>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7pPr>
      <a:lvl8pPr marL="2194559" indent="-274320" algn="l" defTabSz="1218987" rtl="0" eaLnBrk="1" latinLnBrk="0" hangingPunct="1">
        <a:lnSpc>
          <a:spcPct val="90000"/>
        </a:lnSpc>
        <a:spcBef>
          <a:spcPts val="800"/>
        </a:spcBef>
        <a:buClr>
          <a:schemeClr val="accent1"/>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2" algn="l" defTabSz="1218987" rtl="0" eaLnBrk="1" latinLnBrk="0" hangingPunct="1">
        <a:defRPr sz="2400" kern="1200">
          <a:solidFill>
            <a:schemeClr val="tx1"/>
          </a:solidFill>
          <a:latin typeface="+mn-lt"/>
          <a:ea typeface="+mn-ea"/>
          <a:cs typeface="+mn-cs"/>
        </a:defRPr>
      </a:lvl5pPr>
      <a:lvl6pPr marL="3047466"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itle 1"/>
          <p:cNvSpPr>
            <a:spLocks noGrp="1"/>
          </p:cNvSpPr>
          <p:nvPr>
            <p:ph type="ctrTitle"/>
          </p:nvPr>
        </p:nvSpPr>
        <p:spPr bwMode="auto">
          <a:xfrm>
            <a:off x="1446213" y="914400"/>
            <a:ext cx="9220200" cy="2147888"/>
          </a:xfrm>
        </p:spPr>
        <p:txBody>
          <a:bodyPr wrap="square" numCol="1" compatLnSpc="1">
            <a:prstTxWarp prst="textNoShape">
              <a:avLst/>
            </a:prstTxWarp>
          </a:bodyPr>
          <a:lstStyle/>
          <a:p>
            <a:pPr eaLnBrk="1" hangingPunct="1"/>
            <a:r>
              <a:rPr lang="en-US" altLang="en-US" cap="none" smtClean="0"/>
              <a:t>Afghanistan University Support and Workforce Development Program</a:t>
            </a:r>
          </a:p>
        </p:txBody>
      </p:sp>
      <p:pic>
        <p:nvPicPr>
          <p:cNvPr id="11267" name="Picture 3" descr="FHI 360 logo_horizontal_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75213" y="3886200"/>
            <a:ext cx="297180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USAI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2413" y="3810000"/>
            <a:ext cx="17684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descr="UMA_Seal_300_Maroon.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32013" y="3810000"/>
            <a:ext cx="16065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6DA147B2-0B5C-4E8A-84AD-F3348F463E4A}" type="slidenum">
              <a:rPr lang="en-US" altLang="en-US" smtClean="0"/>
              <a:pPr>
                <a:defRPr/>
              </a:pPr>
              <a:t>1</a:t>
            </a:fld>
            <a:endParaRPr lang="en-US" alt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9"/>
          <p:cNvSpPr>
            <a:spLocks noGrp="1"/>
          </p:cNvSpPr>
          <p:nvPr>
            <p:ph sz="half" idx="1"/>
          </p:nvPr>
        </p:nvSpPr>
        <p:spPr>
          <a:xfrm>
            <a:off x="914400" y="1803400"/>
            <a:ext cx="4976813" cy="4470400"/>
          </a:xfrm>
        </p:spPr>
        <p:txBody>
          <a:bodyPr/>
          <a:lstStyle/>
          <a:p>
            <a:pPr eaLnBrk="1" hangingPunct="1">
              <a:lnSpc>
                <a:spcPct val="150000"/>
              </a:lnSpc>
            </a:pPr>
            <a:r>
              <a:rPr lang="en-US" altLang="en-US" sz="2800" smtClean="0"/>
              <a:t>FHI360 – Prime Contractor</a:t>
            </a:r>
          </a:p>
          <a:p>
            <a:pPr eaLnBrk="1" hangingPunct="1">
              <a:lnSpc>
                <a:spcPct val="150000"/>
              </a:lnSpc>
            </a:pPr>
            <a:r>
              <a:rPr lang="en-US" altLang="en-US" sz="2800" smtClean="0"/>
              <a:t>UMass Amherst – CIE</a:t>
            </a:r>
          </a:p>
          <a:p>
            <a:pPr eaLnBrk="1" hangingPunct="1">
              <a:lnSpc>
                <a:spcPct val="150000"/>
              </a:lnSpc>
            </a:pPr>
            <a:r>
              <a:rPr lang="en-US" altLang="en-US" sz="2800" smtClean="0"/>
              <a:t>Purdue University</a:t>
            </a:r>
          </a:p>
          <a:p>
            <a:pPr eaLnBrk="1" hangingPunct="1">
              <a:lnSpc>
                <a:spcPct val="150000"/>
              </a:lnSpc>
            </a:pPr>
            <a:r>
              <a:rPr lang="en-US" altLang="en-US" sz="2800" smtClean="0"/>
              <a:t>Altai Consulting</a:t>
            </a:r>
          </a:p>
          <a:p>
            <a:pPr eaLnBrk="1" hangingPunct="1">
              <a:lnSpc>
                <a:spcPct val="150000"/>
              </a:lnSpc>
            </a:pPr>
            <a:r>
              <a:rPr lang="en-US" altLang="en-US" sz="2800" smtClean="0"/>
              <a:t>Afghan Holding Group</a:t>
            </a:r>
          </a:p>
          <a:p>
            <a:pPr eaLnBrk="1" hangingPunct="1">
              <a:lnSpc>
                <a:spcPct val="150000"/>
              </a:lnSpc>
              <a:buFont typeface="Arial" charset="0"/>
              <a:buNone/>
            </a:pPr>
            <a:endParaRPr lang="en-US" altLang="en-US" sz="2800" smtClean="0"/>
          </a:p>
        </p:txBody>
      </p:sp>
      <p:pic>
        <p:nvPicPr>
          <p:cNvPr id="19459"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161213" y="2133600"/>
            <a:ext cx="3657600" cy="3657600"/>
          </a:xfrm>
          <a:ln>
            <a:solidFill>
              <a:schemeClr val="bg1"/>
            </a:solidFill>
            <a:miter lim="800000"/>
            <a:headEnd/>
            <a:tailEnd/>
          </a:ln>
        </p:spPr>
      </p:pic>
      <p:sp>
        <p:nvSpPr>
          <p:cNvPr id="5" name="Title 1"/>
          <p:cNvSpPr txBox="1">
            <a:spLocks/>
          </p:cNvSpPr>
          <p:nvPr/>
        </p:nvSpPr>
        <p:spPr>
          <a:xfrm>
            <a:off x="914163" y="482600"/>
            <a:ext cx="47992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00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AUSWDP </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Consortium</a:t>
            </a:r>
          </a:p>
        </p:txBody>
      </p:sp>
      <p:sp>
        <p:nvSpPr>
          <p:cNvPr id="2" name="Slide Number Placeholder 1"/>
          <p:cNvSpPr>
            <a:spLocks noGrp="1"/>
          </p:cNvSpPr>
          <p:nvPr>
            <p:ph type="sldNum" sz="quarter" idx="12"/>
          </p:nvPr>
        </p:nvSpPr>
        <p:spPr/>
        <p:txBody>
          <a:bodyPr/>
          <a:lstStyle/>
          <a:p>
            <a:pPr>
              <a:defRPr/>
            </a:pPr>
            <a:fld id="{507EAD98-AAD8-4C62-99F0-BFE48D0DD32B}" type="slidenum">
              <a:rPr lang="en-US" altLang="en-US" smtClean="0"/>
              <a:pPr>
                <a:defRPr/>
              </a:pPr>
              <a:t>10</a:t>
            </a:fld>
            <a:endParaRPr lang="en-US" alt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89013" y="2895600"/>
            <a:ext cx="4284662" cy="1779588"/>
          </a:xfrm>
        </p:spPr>
      </p:pic>
      <p:sp>
        <p:nvSpPr>
          <p:cNvPr id="20483" name="Content Placeholder 9"/>
          <p:cNvSpPr>
            <a:spLocks noGrp="1"/>
          </p:cNvSpPr>
          <p:nvPr>
            <p:ph sz="half" idx="1"/>
          </p:nvPr>
        </p:nvSpPr>
        <p:spPr>
          <a:xfrm>
            <a:off x="5789613" y="1828800"/>
            <a:ext cx="5791200" cy="4876800"/>
          </a:xfrm>
        </p:spPr>
        <p:txBody>
          <a:bodyPr/>
          <a:lstStyle/>
          <a:p>
            <a:pPr marL="0" indent="0" eaLnBrk="1" hangingPunct="1">
              <a:buFont typeface="Arial" charset="0"/>
              <a:buNone/>
            </a:pPr>
            <a:r>
              <a:rPr lang="en-US" altLang="en-US" sz="2200" smtClean="0"/>
              <a:t> </a:t>
            </a:r>
          </a:p>
          <a:p>
            <a:pPr marL="0" indent="0" eaLnBrk="1" hangingPunct="1">
              <a:buFont typeface="Arial" charset="0"/>
              <a:buNone/>
            </a:pPr>
            <a:r>
              <a:rPr lang="en-US" altLang="en-US" sz="2200" smtClean="0"/>
              <a:t>FHI 360 works side by side with ministries, communities, schools, teachers and families to create education systems that respond to the complex, dynamic and diverse needs of the people they serve. Our programs emphasize the use of data for decision-making, foster student-centered learning and promote education in fragile and post-conflict areas. We are a leader in designing international exchanges that promote leadership, professional development and global collaboration.</a:t>
            </a:r>
          </a:p>
          <a:p>
            <a:pPr marL="0" indent="0" eaLnBrk="1" hangingPunct="1">
              <a:buFont typeface="Arial" charset="0"/>
              <a:buNone/>
            </a:pPr>
            <a:endParaRPr lang="en-US" altLang="en-US" sz="1100" smtClean="0"/>
          </a:p>
        </p:txBody>
      </p:sp>
      <p:sp>
        <p:nvSpPr>
          <p:cNvPr id="2" name="Title 1"/>
          <p:cNvSpPr>
            <a:spLocks noGrp="1"/>
          </p:cNvSpPr>
          <p:nvPr>
            <p:ph type="title"/>
          </p:nvPr>
        </p:nvSpPr>
        <p:spPr>
          <a:xfrm>
            <a:off x="914163" y="482600"/>
            <a:ext cx="6399449" cy="1041400"/>
          </a:xfrm>
        </p:spPr>
        <p:style>
          <a:lnRef idx="2">
            <a:schemeClr val="accent1"/>
          </a:lnRef>
          <a:fillRef idx="1">
            <a:schemeClr val="lt1"/>
          </a:fillRef>
          <a:effectRef idx="0">
            <a:schemeClr val="accent1"/>
          </a:effectRef>
          <a:fontRef idx="minor">
            <a:schemeClr val="dk1"/>
          </a:fontRef>
        </p:style>
        <p:txBody>
          <a:bodyPr anchor="ctr"/>
          <a:lstStyle/>
          <a:p>
            <a:pPr defTabSz="1218987" eaLnBrk="1" fontAlgn="auto" hangingPunct="1">
              <a:spcAft>
                <a:spcPts val="0"/>
              </a:spcAft>
              <a:defRPr/>
            </a:pPr>
            <a:r>
              <a:rPr lang="en-US" sz="3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Family Health Initiative 360</a:t>
            </a:r>
            <a:endParaRPr lang="en-US" sz="32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lide Number Placeholder 2"/>
          <p:cNvSpPr>
            <a:spLocks noGrp="1"/>
          </p:cNvSpPr>
          <p:nvPr>
            <p:ph type="sldNum" sz="quarter" idx="12"/>
          </p:nvPr>
        </p:nvSpPr>
        <p:spPr/>
        <p:txBody>
          <a:bodyPr/>
          <a:lstStyle/>
          <a:p>
            <a:pPr>
              <a:defRPr/>
            </a:pPr>
            <a:fld id="{507EAD98-AAD8-4C62-99F0-BFE48D0DD32B}" type="slidenum">
              <a:rPr lang="en-US" altLang="en-US" smtClean="0"/>
              <a:pPr>
                <a:defRPr/>
              </a:pPr>
              <a:t>11</a:t>
            </a:fld>
            <a:endParaRPr lang="en-US" alt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Content Placeholder 3" descr="Campus Ppt sq Picture A.jpg"/>
          <p:cNvPicPr>
            <a:picLocks noGrp="1" noChangeAspect="1"/>
          </p:cNvPicPr>
          <p:nvPr>
            <p:ph sz="half" idx="2"/>
          </p:nvPr>
        </p:nvPicPr>
        <p:blipFill>
          <a:blip r:embed="rId2">
            <a:extLst>
              <a:ext uri="{28A0092B-C50C-407E-A947-70E740481C1C}">
                <a14:useLocalDpi xmlns:a14="http://schemas.microsoft.com/office/drawing/2010/main" val="0"/>
              </a:ext>
            </a:extLst>
          </a:blip>
          <a:srcRect t="5444" b="5444"/>
          <a:stretch>
            <a:fillRect/>
          </a:stretch>
        </p:blipFill>
        <p:spPr>
          <a:xfrm>
            <a:off x="6297613" y="1803400"/>
            <a:ext cx="4976812" cy="4470400"/>
          </a:xfrm>
        </p:spPr>
      </p:pic>
      <p:sp>
        <p:nvSpPr>
          <p:cNvPr id="3" name="Content Placeholder 9"/>
          <p:cNvSpPr>
            <a:spLocks noGrp="1"/>
          </p:cNvSpPr>
          <p:nvPr>
            <p:ph sz="half" idx="1"/>
          </p:nvPr>
        </p:nvSpPr>
        <p:spPr>
          <a:xfrm>
            <a:off x="914400" y="1524000"/>
            <a:ext cx="4976813" cy="4749800"/>
          </a:xfrm>
        </p:spPr>
        <p:txBody>
          <a:bodyPr>
            <a:normAutofit lnSpcReduction="10000"/>
          </a:bodyPr>
          <a:lstStyle/>
          <a:p>
            <a:pPr marL="0" indent="0" eaLnBrk="1" hangingPunct="1">
              <a:buFont typeface="Arial" pitchFamily="34" charset="0"/>
              <a:buNone/>
              <a:defRPr/>
            </a:pPr>
            <a:endParaRPr lang="en-US" altLang="en-US" sz="2800" dirty="0" smtClean="0"/>
          </a:p>
          <a:p>
            <a:pPr marL="0" indent="0" eaLnBrk="1" hangingPunct="1">
              <a:buFont typeface="Arial" pitchFamily="34" charset="0"/>
              <a:buNone/>
              <a:defRPr/>
            </a:pPr>
            <a:r>
              <a:rPr lang="en-US" altLang="en-US" sz="2800" dirty="0" smtClean="0"/>
              <a:t>Purpose</a:t>
            </a:r>
          </a:p>
          <a:p>
            <a:pPr marL="273050" lvl="1" indent="0" eaLnBrk="1" hangingPunct="1">
              <a:buFont typeface="Cambria" pitchFamily="18" charset="0"/>
              <a:buNone/>
              <a:defRPr/>
            </a:pPr>
            <a:r>
              <a:rPr lang="en-US" altLang="en-US" sz="2400" dirty="0" smtClean="0"/>
              <a:t>Increase the skills and employability of professionally qualified Afghan men and women in the private and public sectors</a:t>
            </a:r>
          </a:p>
          <a:p>
            <a:pPr marL="273050" lvl="1" indent="0" eaLnBrk="1" hangingPunct="1">
              <a:buFont typeface="Cambria" pitchFamily="18" charset="0"/>
              <a:buNone/>
              <a:defRPr/>
            </a:pPr>
            <a:endParaRPr lang="en-US" altLang="en-US" sz="2400" dirty="0" smtClean="0"/>
          </a:p>
          <a:p>
            <a:pPr marL="273050" lvl="1" indent="0" eaLnBrk="1" hangingPunct="1">
              <a:buFont typeface="Cambria" pitchFamily="18" charset="0"/>
              <a:buNone/>
              <a:defRPr/>
            </a:pPr>
            <a:r>
              <a:rPr lang="en-US" altLang="en-US" sz="2400" dirty="0" smtClean="0"/>
              <a:t>Component 1: Strengthening </a:t>
            </a:r>
            <a:r>
              <a:rPr lang="en-US" altLang="en-US" sz="2400" dirty="0" err="1" smtClean="0"/>
              <a:t>MoHE</a:t>
            </a:r>
            <a:endParaRPr lang="en-US" altLang="en-US" sz="2400" dirty="0" smtClean="0"/>
          </a:p>
          <a:p>
            <a:pPr marL="273050" lvl="1" indent="0" eaLnBrk="1" hangingPunct="1">
              <a:buFont typeface="Cambria" pitchFamily="18" charset="0"/>
              <a:buNone/>
              <a:defRPr/>
            </a:pPr>
            <a:endParaRPr lang="en-US" altLang="en-US" sz="2400" dirty="0" smtClean="0"/>
          </a:p>
          <a:p>
            <a:pPr marL="273050" lvl="1" indent="0" eaLnBrk="1" hangingPunct="1">
              <a:buFont typeface="Cambria" pitchFamily="18" charset="0"/>
              <a:buNone/>
              <a:defRPr/>
            </a:pPr>
            <a:r>
              <a:rPr lang="en-US" altLang="en-US" sz="2400" dirty="0" smtClean="0"/>
              <a:t>Component 2: Working with 10 Universities</a:t>
            </a:r>
          </a:p>
        </p:txBody>
      </p:sp>
      <p:sp>
        <p:nvSpPr>
          <p:cNvPr id="2" name="Title 1"/>
          <p:cNvSpPr>
            <a:spLocks noGrp="1"/>
          </p:cNvSpPr>
          <p:nvPr>
            <p:ph type="title"/>
          </p:nvPr>
        </p:nvSpPr>
        <p:spPr>
          <a:xfrm>
            <a:off x="914163" y="482600"/>
            <a:ext cx="4113449" cy="736600"/>
          </a:xfrm>
        </p:spPr>
        <p:style>
          <a:lnRef idx="2">
            <a:schemeClr val="accent1"/>
          </a:lnRef>
          <a:fillRef idx="1">
            <a:schemeClr val="lt1"/>
          </a:fillRef>
          <a:effectRef idx="0">
            <a:schemeClr val="accent1"/>
          </a:effectRef>
          <a:fontRef idx="minor">
            <a:schemeClr val="dk1"/>
          </a:fontRef>
        </p:style>
        <p:txBody>
          <a:bodyPr anchor="ctr">
            <a:normAutofit fontScale="90000"/>
          </a:bodyPr>
          <a:lstStyle/>
          <a:p>
            <a:pPr defTabSz="1218987" eaLnBrk="1" fontAlgn="auto" hangingPunct="1">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Project</a:t>
            </a:r>
            <a:r>
              <a:rPr lang="en-US" dirty="0" smtClean="0"/>
              <a:t> </a:t>
            </a: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Overview</a:t>
            </a:r>
            <a:endPar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Slide Number Placeholder 3"/>
          <p:cNvSpPr>
            <a:spLocks noGrp="1"/>
          </p:cNvSpPr>
          <p:nvPr>
            <p:ph type="sldNum" sz="quarter" idx="12"/>
          </p:nvPr>
        </p:nvSpPr>
        <p:spPr/>
        <p:txBody>
          <a:bodyPr/>
          <a:lstStyle/>
          <a:p>
            <a:pPr>
              <a:defRPr/>
            </a:pPr>
            <a:fld id="{507EAD98-AAD8-4C62-99F0-BFE48D0DD32B}" type="slidenum">
              <a:rPr lang="en-US" altLang="en-US" smtClean="0"/>
              <a:pPr>
                <a:defRPr/>
              </a:pPr>
              <a:t>12</a:t>
            </a:fld>
            <a:endParaRPr lang="en-US" alt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6"/>
          <p:cNvSpPr>
            <a:spLocks noGrp="1"/>
          </p:cNvSpPr>
          <p:nvPr>
            <p:ph sz="half" idx="1"/>
          </p:nvPr>
        </p:nvSpPr>
        <p:spPr>
          <a:xfrm>
            <a:off x="914400" y="2057400"/>
            <a:ext cx="6018213" cy="4216400"/>
          </a:xfrm>
        </p:spPr>
        <p:txBody>
          <a:bodyPr/>
          <a:lstStyle/>
          <a:p>
            <a:pPr eaLnBrk="1" hangingPunct="1">
              <a:lnSpc>
                <a:spcPct val="80000"/>
              </a:lnSpc>
            </a:pPr>
            <a:r>
              <a:rPr lang="en-US" altLang="en-US" smtClean="0"/>
              <a:t>Strengthen MoHE’s management systems for implementing and monitoring university quality assurance and accreditation standards</a:t>
            </a:r>
          </a:p>
          <a:p>
            <a:pPr eaLnBrk="1" hangingPunct="1">
              <a:lnSpc>
                <a:spcPct val="80000"/>
              </a:lnSpc>
              <a:buFont typeface="Arial" charset="0"/>
              <a:buNone/>
            </a:pPr>
            <a:endParaRPr lang="en-US" altLang="en-US" smtClean="0"/>
          </a:p>
          <a:p>
            <a:pPr eaLnBrk="1" hangingPunct="1">
              <a:lnSpc>
                <a:spcPct val="80000"/>
              </a:lnSpc>
            </a:pPr>
            <a:r>
              <a:rPr lang="en-US" altLang="en-US" smtClean="0"/>
              <a:t>Develop policy and procedural capacity to support public university autonomy</a:t>
            </a:r>
          </a:p>
          <a:p>
            <a:pPr eaLnBrk="1" hangingPunct="1">
              <a:lnSpc>
                <a:spcPct val="80000"/>
              </a:lnSpc>
            </a:pPr>
            <a:endParaRPr lang="en-US" altLang="en-US" smtClean="0"/>
          </a:p>
          <a:p>
            <a:pPr eaLnBrk="1" hangingPunct="1">
              <a:lnSpc>
                <a:spcPct val="80000"/>
              </a:lnSpc>
            </a:pPr>
            <a:r>
              <a:rPr lang="en-US" altLang="en-US" smtClean="0">
                <a:solidFill>
                  <a:srgbClr val="FFFFFF"/>
                </a:solidFill>
              </a:rPr>
              <a:t>Improve management of the MoHE’s human, financial and other resources</a:t>
            </a:r>
          </a:p>
          <a:p>
            <a:pPr eaLnBrk="1" hangingPunct="1">
              <a:lnSpc>
                <a:spcPct val="80000"/>
              </a:lnSpc>
            </a:pPr>
            <a:endParaRPr lang="en-US" altLang="en-US" smtClean="0"/>
          </a:p>
          <a:p>
            <a:pPr eaLnBrk="1" hangingPunct="1">
              <a:lnSpc>
                <a:spcPct val="80000"/>
              </a:lnSpc>
            </a:pPr>
            <a:endParaRPr lang="en-US" altLang="en-US" smtClean="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chor="ctr">
            <a:normAutofit fontScale="90000"/>
          </a:bodyPr>
          <a:lstStyle/>
          <a:p>
            <a:pPr defTabSz="1218987" eaLnBrk="1" fontAlgn="auto" hangingPunct="1">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Component 1</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Strengthen </a:t>
            </a: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Ministry of Higher Education’s Systems and </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Management </a:t>
            </a: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Capacity</a:t>
            </a:r>
            <a:endPar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2532" name="Picture 12" descr="Campus Ppt sq Picture C.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94613" y="2286000"/>
            <a:ext cx="3429000" cy="34290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pPr>
              <a:defRPr/>
            </a:pPr>
            <a:fld id="{507EAD98-AAD8-4C62-99F0-BFE48D0DD32B}" type="slidenum">
              <a:rPr lang="en-US" altLang="en-US" smtClean="0"/>
              <a:pPr>
                <a:defRPr/>
              </a:pPr>
              <a:t>13</a:t>
            </a:fld>
            <a:endParaRPr lang="en-US" alt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14400" y="2057400"/>
            <a:ext cx="10360025" cy="4343400"/>
          </a:xfrm>
        </p:spPr>
        <p:txBody>
          <a:bodyPr rtlCol="0">
            <a:normAutofit fontScale="92500"/>
          </a:bodyPr>
          <a:lstStyle/>
          <a:p>
            <a:pPr marL="274320" indent="-274320" defTabSz="1218987" eaLnBrk="1" fontAlgn="auto" hangingPunct="1">
              <a:spcAft>
                <a:spcPts val="600"/>
              </a:spcAft>
              <a:buFont typeface="Arial" pitchFamily="34" charset="0"/>
              <a:buChar char="•"/>
              <a:defRPr/>
            </a:pPr>
            <a:r>
              <a:rPr lang="en-US" dirty="0">
                <a:ea typeface="+mn-ea"/>
              </a:rPr>
              <a:t>Strengthen university </a:t>
            </a:r>
            <a:r>
              <a:rPr lang="en-US" dirty="0" smtClean="0">
                <a:ea typeface="+mn-ea"/>
              </a:rPr>
              <a:t>Quality Assurance </a:t>
            </a:r>
            <a:r>
              <a:rPr lang="en-US" dirty="0">
                <a:ea typeface="+mn-ea"/>
              </a:rPr>
              <a:t>and management systems </a:t>
            </a:r>
          </a:p>
          <a:p>
            <a:pPr marL="0" indent="-274320" defTabSz="1218987" eaLnBrk="1" fontAlgn="auto" hangingPunct="1">
              <a:lnSpc>
                <a:spcPct val="100000"/>
              </a:lnSpc>
              <a:spcAft>
                <a:spcPts val="0"/>
              </a:spcAft>
              <a:buFont typeface="Arial" pitchFamily="34" charset="0"/>
              <a:buChar char="•"/>
              <a:defRPr/>
            </a:pPr>
            <a:r>
              <a:rPr lang="en-US" dirty="0">
                <a:ea typeface="Calibri"/>
                <a:cs typeface="Times New Roman"/>
              </a:rPr>
              <a:t>Strengthen existing curricula and develop new programs </a:t>
            </a:r>
            <a:r>
              <a:rPr lang="en-US" dirty="0" smtClean="0">
                <a:ea typeface="Calibri"/>
                <a:cs typeface="Times New Roman"/>
              </a:rPr>
              <a:t>for  </a:t>
            </a:r>
          </a:p>
          <a:p>
            <a:pPr marL="0" indent="0" defTabSz="1218987" eaLnBrk="1" fontAlgn="auto" hangingPunct="1">
              <a:lnSpc>
                <a:spcPct val="100000"/>
              </a:lnSpc>
              <a:spcBef>
                <a:spcPts val="0"/>
              </a:spcBef>
              <a:spcAft>
                <a:spcPts val="600"/>
              </a:spcAft>
              <a:buFont typeface="Arial" pitchFamily="34" charset="0"/>
              <a:buNone/>
              <a:defRPr/>
            </a:pPr>
            <a:r>
              <a:rPr lang="en-US" dirty="0" smtClean="0">
                <a:ea typeface="Calibri"/>
                <a:cs typeface="Times New Roman"/>
              </a:rPr>
              <a:t>    market-oriented skills</a:t>
            </a:r>
          </a:p>
          <a:p>
            <a:pPr marL="0" indent="-274320" defTabSz="1218987" eaLnBrk="1" fontAlgn="auto" hangingPunct="1">
              <a:lnSpc>
                <a:spcPct val="115000"/>
              </a:lnSpc>
              <a:spcBef>
                <a:spcPts val="0"/>
              </a:spcBef>
              <a:spcAft>
                <a:spcPts val="600"/>
              </a:spcAft>
              <a:buFont typeface="Arial" pitchFamily="34" charset="0"/>
              <a:buChar char="•"/>
              <a:defRPr/>
            </a:pPr>
            <a:r>
              <a:rPr lang="en-US" dirty="0" smtClean="0">
                <a:ea typeface="+mn-ea"/>
              </a:rPr>
              <a:t>Develop </a:t>
            </a:r>
            <a:r>
              <a:rPr lang="en-US" dirty="0">
                <a:ea typeface="+mn-ea"/>
              </a:rPr>
              <a:t>and pilot Associate Degree programs</a:t>
            </a:r>
          </a:p>
          <a:p>
            <a:pPr marL="274320" indent="-274320" defTabSz="1218987" eaLnBrk="1" fontAlgn="auto" hangingPunct="1">
              <a:spcAft>
                <a:spcPts val="600"/>
              </a:spcAft>
              <a:buFont typeface="Arial" pitchFamily="34" charset="0"/>
              <a:buChar char="•"/>
              <a:defRPr/>
            </a:pPr>
            <a:r>
              <a:rPr lang="en-US" dirty="0">
                <a:ea typeface="+mn-ea"/>
              </a:rPr>
              <a:t>Establish career and partnership </a:t>
            </a:r>
            <a:r>
              <a:rPr lang="en-US" dirty="0" smtClean="0">
                <a:ea typeface="+mn-ea"/>
              </a:rPr>
              <a:t>centers</a:t>
            </a:r>
          </a:p>
          <a:p>
            <a:pPr marL="274320" indent="-274320" defTabSz="1218987" eaLnBrk="1" fontAlgn="auto" hangingPunct="1">
              <a:spcAft>
                <a:spcPts val="600"/>
              </a:spcAft>
              <a:buFont typeface="Arial" pitchFamily="34" charset="0"/>
              <a:buChar char="•"/>
              <a:defRPr/>
            </a:pPr>
            <a:r>
              <a:rPr lang="en-US" dirty="0">
                <a:ea typeface="+mn-ea"/>
              </a:rPr>
              <a:t>Establish university partnerships between select Afghan universities and </a:t>
            </a:r>
            <a:r>
              <a:rPr lang="en-US" dirty="0" smtClean="0">
                <a:ea typeface="+mn-ea"/>
              </a:rPr>
              <a:t>US/international </a:t>
            </a:r>
            <a:r>
              <a:rPr lang="en-US" dirty="0">
                <a:ea typeface="+mn-ea"/>
              </a:rPr>
              <a:t>universities and </a:t>
            </a:r>
            <a:r>
              <a:rPr lang="en-US" dirty="0" smtClean="0">
                <a:ea typeface="+mn-ea"/>
              </a:rPr>
              <a:t>the private </a:t>
            </a:r>
            <a:r>
              <a:rPr lang="en-US" dirty="0">
                <a:ea typeface="+mn-ea"/>
              </a:rPr>
              <a:t>sector</a:t>
            </a:r>
          </a:p>
          <a:p>
            <a:pPr marL="274320" indent="-274320" defTabSz="1218987" eaLnBrk="1" fontAlgn="auto" hangingPunct="1">
              <a:spcAft>
                <a:spcPts val="0"/>
              </a:spcAft>
              <a:buFont typeface="Arial" pitchFamily="34" charset="0"/>
              <a:buChar char="•"/>
              <a:defRPr/>
            </a:pPr>
            <a:endParaRPr lang="en-US" dirty="0">
              <a:ea typeface="+mn-ea"/>
            </a:endParaRPr>
          </a:p>
          <a:p>
            <a:pPr marL="274320" indent="-274320" defTabSz="1218987" eaLnBrk="1" fontAlgn="auto" hangingPunct="1">
              <a:spcAft>
                <a:spcPts val="0"/>
              </a:spcAft>
              <a:buFont typeface="Arial" pitchFamily="34" charset="0"/>
              <a:buChar char="•"/>
              <a:defRPr/>
            </a:pPr>
            <a:endParaRPr lang="en-US" dirty="0">
              <a:ea typeface="Calibri"/>
              <a:cs typeface="Times New Roman"/>
            </a:endParaRPr>
          </a:p>
          <a:p>
            <a:pPr marL="274320" indent="-274320" defTabSz="1218987" eaLnBrk="1" fontAlgn="auto" hangingPunct="1">
              <a:spcAft>
                <a:spcPts val="0"/>
              </a:spcAft>
              <a:buFont typeface="Arial" pitchFamily="34" charset="0"/>
              <a:buChar char="•"/>
              <a:defRPr/>
            </a:pPr>
            <a:endParaRPr lang="en-US" dirty="0">
              <a:ea typeface="+mn-ea"/>
            </a:endParaRPr>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chor="ctr">
            <a:normAutofit fontScale="90000"/>
          </a:bodyPr>
          <a:lstStyle/>
          <a:p>
            <a:pPr defTabSz="1218987" eaLnBrk="1" fontAlgn="auto" hangingPunct="1">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Component 2</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Strengthen university management</a:t>
            </a:r>
            <a:r>
              <a:rPr lang="en-US" sz="31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31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academic </a:t>
            </a:r>
            <a:r>
              <a:rPr lang="en-US" sz="31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programs, and links to </a:t>
            </a:r>
            <a: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31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31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employers</a:t>
            </a:r>
            <a:endParaRPr lang="en-US" sz="31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lide Number Placeholder 2"/>
          <p:cNvSpPr>
            <a:spLocks noGrp="1"/>
          </p:cNvSpPr>
          <p:nvPr>
            <p:ph type="sldNum" sz="quarter" idx="12"/>
          </p:nvPr>
        </p:nvSpPr>
        <p:spPr/>
        <p:txBody>
          <a:bodyPr/>
          <a:lstStyle/>
          <a:p>
            <a:pPr>
              <a:defRPr/>
            </a:pPr>
            <a:fld id="{EDEF884C-2A6E-478F-9403-BF2CAA9DC8DA}" type="slidenum">
              <a:rPr lang="en-US" altLang="en-US" smtClean="0"/>
              <a:pPr>
                <a:defRPr/>
              </a:pPr>
              <a:t>14</a:t>
            </a:fld>
            <a:endParaRPr lang="en-US" alt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9"/>
          <p:cNvSpPr>
            <a:spLocks noGrp="1"/>
          </p:cNvSpPr>
          <p:nvPr>
            <p:ph type="body" orient="vert" idx="1"/>
          </p:nvPr>
        </p:nvSpPr>
        <p:spPr/>
        <p:txBody>
          <a:bodyPr vert="horz"/>
          <a:lstStyle/>
          <a:p>
            <a:pPr eaLnBrk="1" hangingPunct="1">
              <a:lnSpc>
                <a:spcPct val="100000"/>
              </a:lnSpc>
            </a:pPr>
            <a:r>
              <a:rPr lang="en-US" altLang="en-US" sz="3200" dirty="0" smtClean="0"/>
              <a:t>Learning to be a sub-contractor with FHI360</a:t>
            </a:r>
          </a:p>
          <a:p>
            <a:pPr eaLnBrk="1" hangingPunct="1">
              <a:lnSpc>
                <a:spcPct val="100000"/>
              </a:lnSpc>
            </a:pPr>
            <a:r>
              <a:rPr lang="en-US" altLang="en-US" sz="3200" dirty="0" smtClean="0"/>
              <a:t>Working with incremental obligations</a:t>
            </a:r>
          </a:p>
          <a:p>
            <a:pPr eaLnBrk="1" hangingPunct="1">
              <a:lnSpc>
                <a:spcPct val="100000"/>
              </a:lnSpc>
            </a:pPr>
            <a:r>
              <a:rPr lang="en-US" altLang="en-US" sz="3200" dirty="0" smtClean="0"/>
              <a:t>Creating a sub-contract with Community Colleges in International Development (CCID)</a:t>
            </a:r>
          </a:p>
          <a:p>
            <a:pPr eaLnBrk="1" hangingPunct="1">
              <a:lnSpc>
                <a:spcPct val="100000"/>
              </a:lnSpc>
            </a:pPr>
            <a:r>
              <a:rPr lang="en-US" altLang="en-US" sz="3200" dirty="0" smtClean="0"/>
              <a:t>Identifying 3 US Community Colleges to partner with Afghan Universities using sub-contracts</a:t>
            </a:r>
          </a:p>
        </p:txBody>
      </p:sp>
      <p:sp>
        <p:nvSpPr>
          <p:cNvPr id="2" name="Title 1"/>
          <p:cNvSpPr>
            <a:spLocks noGrp="1"/>
          </p:cNvSpPr>
          <p:nvPr>
            <p:ph type="title"/>
          </p:nvPr>
        </p:nvSpPr>
        <p:spPr>
          <a:xfrm>
            <a:off x="914163" y="482600"/>
            <a:ext cx="5637449" cy="889000"/>
          </a:xfrm>
        </p:spPr>
        <p:style>
          <a:lnRef idx="2">
            <a:schemeClr val="accent1"/>
          </a:lnRef>
          <a:fillRef idx="1">
            <a:schemeClr val="lt1"/>
          </a:fillRef>
          <a:effectRef idx="0">
            <a:schemeClr val="accent1"/>
          </a:effectRef>
          <a:fontRef idx="minor">
            <a:schemeClr val="dk1"/>
          </a:fontRef>
        </p:style>
        <p:txBody>
          <a:bodyPr anchor="ctr"/>
          <a:lstStyle/>
          <a:p>
            <a:pPr defTabSz="1218987" eaLnBrk="1" fontAlgn="auto" hangingPunct="1">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Challenges for UMass</a:t>
            </a:r>
            <a:endPar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lide Number Placeholder 2"/>
          <p:cNvSpPr>
            <a:spLocks noGrp="1"/>
          </p:cNvSpPr>
          <p:nvPr>
            <p:ph type="sldNum" sz="quarter" idx="12"/>
          </p:nvPr>
        </p:nvSpPr>
        <p:spPr/>
        <p:txBody>
          <a:bodyPr/>
          <a:lstStyle/>
          <a:p>
            <a:pPr>
              <a:defRPr/>
            </a:pPr>
            <a:fld id="{55D87FA5-D662-4008-ABDC-45EEC70323F6}" type="slidenum">
              <a:rPr lang="en-US" altLang="en-US" smtClean="0"/>
              <a:pPr>
                <a:defRPr/>
              </a:pPr>
              <a:t>15</a:t>
            </a:fld>
            <a:endParaRPr lang="en-US" alt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half" idx="2"/>
          </p:nvPr>
        </p:nvSpPr>
        <p:spPr>
          <a:xfrm>
            <a:off x="6297613" y="1803400"/>
            <a:ext cx="4976812" cy="4470400"/>
          </a:xfrm>
        </p:spPr>
        <p:txBody>
          <a:bodyPr rtlCol="0">
            <a:noAutofit/>
          </a:bodyPr>
          <a:lstStyle/>
          <a:p>
            <a:pPr marL="0" indent="0" defTabSz="1218987" eaLnBrk="1" fontAlgn="auto" hangingPunct="1">
              <a:lnSpc>
                <a:spcPct val="100000"/>
              </a:lnSpc>
              <a:spcAft>
                <a:spcPts val="0"/>
              </a:spcAft>
              <a:buFont typeface="Arial" pitchFamily="34" charset="0"/>
              <a:buNone/>
              <a:defRPr/>
            </a:pPr>
            <a:r>
              <a:rPr lang="en-US" i="1" dirty="0">
                <a:ea typeface="+mn-ea"/>
              </a:rPr>
              <a:t>In this contract UMass will </a:t>
            </a:r>
            <a:r>
              <a:rPr lang="en-US" i="1" dirty="0" smtClean="0">
                <a:ea typeface="+mn-ea"/>
              </a:rPr>
              <a:t>generally not </a:t>
            </a:r>
            <a:r>
              <a:rPr lang="en-US" i="1" dirty="0">
                <a:ea typeface="+mn-ea"/>
              </a:rPr>
              <a:t>be responsible for</a:t>
            </a:r>
          </a:p>
          <a:p>
            <a:pPr marL="274320" indent="-274320" defTabSz="1218987" eaLnBrk="1" fontAlgn="auto" hangingPunct="1">
              <a:lnSpc>
                <a:spcPct val="100000"/>
              </a:lnSpc>
              <a:spcAft>
                <a:spcPts val="0"/>
              </a:spcAft>
              <a:buFont typeface="Arial" pitchFamily="34" charset="0"/>
              <a:buChar char="•"/>
              <a:defRPr/>
            </a:pPr>
            <a:r>
              <a:rPr lang="en-US" dirty="0">
                <a:ea typeface="+mn-ea"/>
              </a:rPr>
              <a:t>Relations &amp; Reporting to USAID</a:t>
            </a:r>
          </a:p>
          <a:p>
            <a:pPr marL="274320" indent="-274320" defTabSz="1218987" eaLnBrk="1" fontAlgn="auto" hangingPunct="1">
              <a:lnSpc>
                <a:spcPct val="100000"/>
              </a:lnSpc>
              <a:spcAft>
                <a:spcPts val="0"/>
              </a:spcAft>
              <a:buFont typeface="Arial" pitchFamily="34" charset="0"/>
              <a:buChar char="•"/>
              <a:defRPr/>
            </a:pPr>
            <a:r>
              <a:rPr lang="en-US" dirty="0" smtClean="0">
                <a:ea typeface="+mn-ea"/>
              </a:rPr>
              <a:t>Procurement </a:t>
            </a:r>
            <a:r>
              <a:rPr lang="en-US" dirty="0">
                <a:ea typeface="+mn-ea"/>
              </a:rPr>
              <a:t>in Afghanistan</a:t>
            </a:r>
          </a:p>
          <a:p>
            <a:pPr marL="274320" indent="-274320" defTabSz="1218987" eaLnBrk="1" fontAlgn="auto" hangingPunct="1">
              <a:lnSpc>
                <a:spcPct val="100000"/>
              </a:lnSpc>
              <a:spcAft>
                <a:spcPts val="0"/>
              </a:spcAft>
              <a:buFont typeface="Arial" pitchFamily="34" charset="0"/>
              <a:buChar char="•"/>
              <a:defRPr/>
            </a:pPr>
            <a:r>
              <a:rPr lang="en-US" dirty="0">
                <a:ea typeface="+mn-ea"/>
              </a:rPr>
              <a:t>House &amp; Office, services, transport</a:t>
            </a:r>
          </a:p>
          <a:p>
            <a:pPr marL="274320" indent="-274320" defTabSz="1218987" eaLnBrk="1" fontAlgn="auto" hangingPunct="1">
              <a:lnSpc>
                <a:spcPct val="100000"/>
              </a:lnSpc>
              <a:spcAft>
                <a:spcPts val="0"/>
              </a:spcAft>
              <a:buFont typeface="Arial" pitchFamily="34" charset="0"/>
              <a:buChar char="•"/>
              <a:defRPr/>
            </a:pPr>
            <a:r>
              <a:rPr lang="en-US" dirty="0">
                <a:ea typeface="+mn-ea"/>
              </a:rPr>
              <a:t>Security</a:t>
            </a:r>
          </a:p>
          <a:p>
            <a:pPr marL="274320" indent="-274320" defTabSz="1218987" eaLnBrk="1" fontAlgn="auto" hangingPunct="1">
              <a:lnSpc>
                <a:spcPct val="100000"/>
              </a:lnSpc>
              <a:spcAft>
                <a:spcPts val="0"/>
              </a:spcAft>
              <a:buFont typeface="Arial" pitchFamily="34" charset="0"/>
              <a:buChar char="•"/>
              <a:defRPr/>
            </a:pPr>
            <a:r>
              <a:rPr lang="en-US" dirty="0">
                <a:ea typeface="+mn-ea"/>
              </a:rPr>
              <a:t>Local travel</a:t>
            </a:r>
          </a:p>
        </p:txBody>
      </p:sp>
      <p:pic>
        <p:nvPicPr>
          <p:cNvPr id="25603"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497013" y="2133600"/>
            <a:ext cx="3810000" cy="3810000"/>
          </a:xfrm>
          <a:ln>
            <a:solidFill>
              <a:schemeClr val="bg1"/>
            </a:solidFill>
            <a:miter lim="800000"/>
            <a:headEnd/>
            <a:tailEnd/>
          </a:ln>
        </p:spPr>
      </p:pic>
      <p:sp>
        <p:nvSpPr>
          <p:cNvPr id="5" name="Title 1"/>
          <p:cNvSpPr txBox="1">
            <a:spLocks/>
          </p:cNvSpPr>
          <p:nvPr/>
        </p:nvSpPr>
        <p:spPr>
          <a:xfrm>
            <a:off x="3046412" y="533400"/>
            <a:ext cx="4953000"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75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Changes from HEP 2</a:t>
            </a:r>
            <a:endPar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 name="Slide Number Placeholder 1"/>
          <p:cNvSpPr>
            <a:spLocks noGrp="1"/>
          </p:cNvSpPr>
          <p:nvPr>
            <p:ph type="sldNum" sz="quarter" idx="12"/>
          </p:nvPr>
        </p:nvSpPr>
        <p:spPr/>
        <p:txBody>
          <a:bodyPr/>
          <a:lstStyle/>
          <a:p>
            <a:pPr>
              <a:defRPr/>
            </a:pPr>
            <a:fld id="{507EAD98-AAD8-4C62-99F0-BFE48D0DD32B}" type="slidenum">
              <a:rPr lang="en-US" altLang="en-US" smtClean="0"/>
              <a:pPr>
                <a:defRPr/>
              </a:pPr>
              <a:t>16</a:t>
            </a:fld>
            <a:endParaRPr lang="en-US" alt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446213" y="1752600"/>
            <a:ext cx="9372600" cy="4470400"/>
          </a:xfrm>
          <a:ln>
            <a:solidFill>
              <a:schemeClr val="bg1"/>
            </a:solidFill>
            <a:miter lim="800000"/>
            <a:headEnd/>
            <a:tailEnd/>
          </a:ln>
        </p:spPr>
      </p:pic>
      <p:sp>
        <p:nvSpPr>
          <p:cNvPr id="4" name="Title 1"/>
          <p:cNvSpPr txBox="1">
            <a:spLocks/>
          </p:cNvSpPr>
          <p:nvPr/>
        </p:nvSpPr>
        <p:spPr>
          <a:xfrm>
            <a:off x="3046412" y="457200"/>
            <a:ext cx="61708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00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fontAlgn="auto">
              <a:spcAft>
                <a:spcPts val="0"/>
              </a:spcAft>
              <a:defRPr/>
            </a:pP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future of Afghanistan</a:t>
            </a:r>
          </a:p>
        </p:txBody>
      </p:sp>
      <p:sp>
        <p:nvSpPr>
          <p:cNvPr id="2" name="Slide Number Placeholder 1"/>
          <p:cNvSpPr>
            <a:spLocks noGrp="1"/>
          </p:cNvSpPr>
          <p:nvPr>
            <p:ph type="sldNum" sz="quarter" idx="12"/>
          </p:nvPr>
        </p:nvSpPr>
        <p:spPr/>
        <p:txBody>
          <a:bodyPr/>
          <a:lstStyle/>
          <a:p>
            <a:pPr>
              <a:defRPr/>
            </a:pPr>
            <a:fld id="{EDEF884C-2A6E-478F-9403-BF2CAA9DC8DA}" type="slidenum">
              <a:rPr lang="en-US" altLang="en-US" smtClean="0"/>
              <a:pPr>
                <a:defRPr/>
              </a:pPr>
              <a:t>17</a:t>
            </a:fld>
            <a:endParaRPr lang="en-US" altLang="en-US"/>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2813" y="1524000"/>
            <a:ext cx="10360025" cy="4470400"/>
          </a:xfrm>
        </p:spPr>
        <p:txBody>
          <a:bodyPr lIns="548640" rtlCol="0">
            <a:normAutofit/>
          </a:bodyPr>
          <a:lstStyle/>
          <a:p>
            <a:pPr marL="274320" indent="-274320" defTabSz="1218987" eaLnBrk="1" fontAlgn="auto" hangingPunct="1">
              <a:spcAft>
                <a:spcPts val="0"/>
              </a:spcAft>
              <a:buFont typeface="Arial" pitchFamily="34" charset="0"/>
              <a:buChar char="•"/>
              <a:defRPr/>
            </a:pPr>
            <a:endParaRPr lang="en-US" dirty="0" smtClean="0">
              <a:ea typeface="+mn-ea"/>
            </a:endParaRPr>
          </a:p>
          <a:p>
            <a:pPr marL="0" indent="0" defTabSz="1218987" eaLnBrk="1" fontAlgn="auto" hangingPunct="1">
              <a:spcAft>
                <a:spcPts val="0"/>
              </a:spcAft>
              <a:buFont typeface="Arial" pitchFamily="34" charset="0"/>
              <a:buNone/>
              <a:defRPr/>
            </a:pPr>
            <a:r>
              <a:rPr lang="en-US" sz="3200" dirty="0" smtClean="0">
                <a:latin typeface="Cambria"/>
                <a:ea typeface="+mn-ea"/>
                <a:cs typeface="Cambria"/>
              </a:rPr>
              <a:t>The Higher Education Project (HEP) has been a great success - thanks in part to the strong support of all the offices on campus.</a:t>
            </a:r>
          </a:p>
          <a:p>
            <a:pPr marL="0" indent="0" defTabSz="1218987" eaLnBrk="1" fontAlgn="auto" hangingPunct="1">
              <a:spcAft>
                <a:spcPts val="0"/>
              </a:spcAft>
              <a:buFont typeface="Arial" pitchFamily="34" charset="0"/>
              <a:buNone/>
              <a:defRPr/>
            </a:pPr>
            <a:endParaRPr lang="en-US" sz="3200" dirty="0">
              <a:latin typeface="Cambria"/>
              <a:ea typeface="+mn-ea"/>
              <a:cs typeface="Cambria"/>
            </a:endParaRPr>
          </a:p>
          <a:p>
            <a:pPr marL="0" indent="0" defTabSz="1218987" eaLnBrk="1" fontAlgn="auto" hangingPunct="1">
              <a:spcAft>
                <a:spcPts val="0"/>
              </a:spcAft>
              <a:buFont typeface="Arial" pitchFamily="34" charset="0"/>
              <a:buNone/>
              <a:defRPr/>
            </a:pPr>
            <a:r>
              <a:rPr lang="en-US" sz="3200" dirty="0" smtClean="0">
                <a:latin typeface="Cambria"/>
                <a:ea typeface="+mn-ea"/>
                <a:cs typeface="Cambria"/>
              </a:rPr>
              <a:t>Together we learned how to manage being the prime contractor on a large and complex international project.</a:t>
            </a:r>
            <a:endParaRPr lang="en-US" sz="3200" dirty="0">
              <a:latin typeface="Cambria"/>
              <a:ea typeface="+mn-ea"/>
              <a:cs typeface="Cambria"/>
            </a:endParaRPr>
          </a:p>
        </p:txBody>
      </p:sp>
      <p:sp>
        <p:nvSpPr>
          <p:cNvPr id="4" name="Title 1"/>
          <p:cNvSpPr txBox="1">
            <a:spLocks/>
          </p:cNvSpPr>
          <p:nvPr/>
        </p:nvSpPr>
        <p:spPr>
          <a:xfrm>
            <a:off x="912812" y="457200"/>
            <a:ext cx="80758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75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Thanks to All for Your Support</a:t>
            </a:r>
            <a:endPar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 name="Slide Number Placeholder 1"/>
          <p:cNvSpPr>
            <a:spLocks noGrp="1"/>
          </p:cNvSpPr>
          <p:nvPr>
            <p:ph type="sldNum" sz="quarter" idx="12"/>
          </p:nvPr>
        </p:nvSpPr>
        <p:spPr/>
        <p:txBody>
          <a:bodyPr/>
          <a:lstStyle/>
          <a:p>
            <a:pPr>
              <a:defRPr/>
            </a:pPr>
            <a:fld id="{DCA86347-EFF1-4A10-9CD4-285326A5A5DF}" type="slidenum">
              <a:rPr lang="en-US" altLang="en-US" smtClean="0"/>
              <a:pPr>
                <a:defRPr/>
              </a:pPr>
              <a:t>2</a:t>
            </a:fld>
            <a:endParaRPr lang="en-US" alt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9"/>
          <p:cNvSpPr>
            <a:spLocks noGrp="1"/>
          </p:cNvSpPr>
          <p:nvPr>
            <p:ph sz="half" idx="1"/>
          </p:nvPr>
        </p:nvSpPr>
        <p:spPr>
          <a:xfrm>
            <a:off x="914400" y="1803400"/>
            <a:ext cx="4976813" cy="4470400"/>
          </a:xfrm>
        </p:spPr>
        <p:txBody>
          <a:bodyPr/>
          <a:lstStyle/>
          <a:p>
            <a:pPr eaLnBrk="1" hangingPunct="1"/>
            <a:r>
              <a:rPr lang="en-US" altLang="en-US" smtClean="0"/>
              <a:t>David R. Evans</a:t>
            </a:r>
          </a:p>
          <a:p>
            <a:pPr eaLnBrk="1" hangingPunct="1"/>
            <a:r>
              <a:rPr lang="en-US" altLang="en-US" smtClean="0"/>
              <a:t>Joe Berger</a:t>
            </a:r>
          </a:p>
          <a:p>
            <a:pPr eaLnBrk="1" hangingPunct="1"/>
            <a:r>
              <a:rPr lang="en-US" altLang="en-US" smtClean="0"/>
              <a:t>Barbara Gravin Wilbur</a:t>
            </a:r>
          </a:p>
          <a:p>
            <a:pPr eaLnBrk="1" hangingPunct="1"/>
            <a:r>
              <a:rPr lang="en-US" altLang="en-US" smtClean="0"/>
              <a:t>Hunter Gray</a:t>
            </a:r>
          </a:p>
          <a:p>
            <a:pPr eaLnBrk="1" hangingPunct="1"/>
            <a:r>
              <a:rPr lang="en-US" altLang="en-US" smtClean="0"/>
              <a:t>Hassan Aslami</a:t>
            </a:r>
          </a:p>
          <a:p>
            <a:pPr eaLnBrk="1" hangingPunct="1"/>
            <a:r>
              <a:rPr lang="en-US" altLang="en-US" smtClean="0"/>
              <a:t>Regina Gillis</a:t>
            </a:r>
          </a:p>
          <a:p>
            <a:pPr eaLnBrk="1" hangingPunct="1"/>
            <a:r>
              <a:rPr lang="en-US" altLang="en-US" smtClean="0"/>
              <a:t>Rohina Amiri</a:t>
            </a:r>
          </a:p>
          <a:p>
            <a:pPr eaLnBrk="1" hangingPunct="1"/>
            <a:r>
              <a:rPr lang="en-US" altLang="en-US" smtClean="0"/>
              <a:t>Mujtaba Hedayet</a:t>
            </a:r>
          </a:p>
        </p:txBody>
      </p:sp>
      <p:pic>
        <p:nvPicPr>
          <p:cNvPr id="13315"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856413" y="1905000"/>
            <a:ext cx="3810000" cy="3810000"/>
          </a:xfrm>
          <a:ln>
            <a:solidFill>
              <a:schemeClr val="bg1"/>
            </a:solidFill>
            <a:miter lim="800000"/>
            <a:headEnd/>
            <a:tailEnd/>
          </a:ln>
        </p:spPr>
      </p:pic>
      <p:sp>
        <p:nvSpPr>
          <p:cNvPr id="5" name="Title 1"/>
          <p:cNvSpPr txBox="1">
            <a:spLocks/>
          </p:cNvSpPr>
          <p:nvPr/>
        </p:nvSpPr>
        <p:spPr>
          <a:xfrm>
            <a:off x="914163" y="482600"/>
            <a:ext cx="46468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00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UMass </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Campus Team</a:t>
            </a:r>
          </a:p>
        </p:txBody>
      </p:sp>
      <p:sp>
        <p:nvSpPr>
          <p:cNvPr id="2" name="Slide Number Placeholder 1"/>
          <p:cNvSpPr>
            <a:spLocks noGrp="1"/>
          </p:cNvSpPr>
          <p:nvPr>
            <p:ph type="sldNum" sz="quarter" idx="12"/>
          </p:nvPr>
        </p:nvSpPr>
        <p:spPr/>
        <p:txBody>
          <a:bodyPr/>
          <a:lstStyle/>
          <a:p>
            <a:pPr>
              <a:defRPr/>
            </a:pPr>
            <a:fld id="{507EAD98-AAD8-4C62-99F0-BFE48D0DD32B}" type="slidenum">
              <a:rPr lang="en-US" altLang="en-US" smtClean="0"/>
              <a:pPr>
                <a:defRPr/>
              </a:pPr>
              <a:t>3</a:t>
            </a:fld>
            <a:endParaRPr lang="en-US" alt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sz="half" idx="1"/>
          </p:nvPr>
        </p:nvSpPr>
        <p:spPr>
          <a:xfrm>
            <a:off x="608013" y="1752600"/>
            <a:ext cx="4976812" cy="4292600"/>
          </a:xfrm>
        </p:spPr>
        <p:txBody>
          <a:bodyPr lIns="822960">
            <a:normAutofit lnSpcReduction="10000"/>
          </a:bodyPr>
          <a:lstStyle/>
          <a:p>
            <a:pPr eaLnBrk="1" hangingPunct="1">
              <a:lnSpc>
                <a:spcPct val="100000"/>
              </a:lnSpc>
              <a:buFont typeface="Arial" pitchFamily="34" charset="0"/>
              <a:buChar char="•"/>
              <a:defRPr/>
            </a:pPr>
            <a:r>
              <a:rPr lang="en-US" altLang="en-US" sz="2800" dirty="0" smtClean="0">
                <a:latin typeface="Cambria" pitchFamily="18" charset="0"/>
              </a:rPr>
              <a:t>HEP 1 - UMass as sub to AED  (2006 – 2011)</a:t>
            </a:r>
          </a:p>
          <a:p>
            <a:pPr eaLnBrk="1" hangingPunct="1">
              <a:lnSpc>
                <a:spcPct val="100000"/>
              </a:lnSpc>
              <a:buFont typeface="Arial" pitchFamily="34" charset="0"/>
              <a:buChar char="•"/>
              <a:defRPr/>
            </a:pPr>
            <a:endParaRPr lang="en-US" altLang="en-US" sz="2800" dirty="0" smtClean="0">
              <a:latin typeface="Cambria" pitchFamily="18" charset="0"/>
            </a:endParaRPr>
          </a:p>
          <a:p>
            <a:pPr eaLnBrk="1" hangingPunct="1">
              <a:lnSpc>
                <a:spcPct val="100000"/>
              </a:lnSpc>
              <a:buFont typeface="Arial" pitchFamily="34" charset="0"/>
              <a:buChar char="•"/>
              <a:defRPr/>
            </a:pPr>
            <a:r>
              <a:rPr lang="en-US" altLang="en-US" sz="2800" dirty="0" smtClean="0">
                <a:latin typeface="Cambria" pitchFamily="18" charset="0"/>
              </a:rPr>
              <a:t>HEP 2 - UMass as prime (2011- 2014)</a:t>
            </a:r>
          </a:p>
          <a:p>
            <a:pPr eaLnBrk="1" hangingPunct="1">
              <a:lnSpc>
                <a:spcPct val="100000"/>
              </a:lnSpc>
              <a:buFont typeface="Arial" pitchFamily="34" charset="0"/>
              <a:buChar char="•"/>
              <a:defRPr/>
            </a:pPr>
            <a:endParaRPr lang="en-US" altLang="en-US" sz="2800" dirty="0" smtClean="0">
              <a:latin typeface="Cambria" pitchFamily="18" charset="0"/>
            </a:endParaRPr>
          </a:p>
          <a:p>
            <a:pPr eaLnBrk="1" hangingPunct="1">
              <a:lnSpc>
                <a:spcPct val="100000"/>
              </a:lnSpc>
              <a:buFont typeface="Arial" pitchFamily="34" charset="0"/>
              <a:buChar char="•"/>
              <a:defRPr/>
            </a:pPr>
            <a:r>
              <a:rPr lang="en-US" altLang="en-US" sz="2800" dirty="0" smtClean="0">
                <a:latin typeface="Cambria" pitchFamily="18" charset="0"/>
              </a:rPr>
              <a:t>AUSWDP – UMass as sub to FHI360 (2014-2019)</a:t>
            </a:r>
          </a:p>
        </p:txBody>
      </p:sp>
      <p:pic>
        <p:nvPicPr>
          <p:cNvPr id="14339" name="Content Placeholder 4" descr="education-university-02-sec-12.jpg"/>
          <p:cNvPicPr>
            <a:picLocks noGrp="1" noChangeAspect="1"/>
          </p:cNvPicPr>
          <p:nvPr>
            <p:ph sz="half" idx="2"/>
          </p:nvPr>
        </p:nvPicPr>
        <p:blipFill>
          <a:blip r:embed="rId2">
            <a:extLst>
              <a:ext uri="{28A0092B-C50C-407E-A947-70E740481C1C}">
                <a14:useLocalDpi xmlns:a14="http://schemas.microsoft.com/office/drawing/2010/main" val="0"/>
              </a:ext>
            </a:extLst>
          </a:blip>
          <a:srcRect l="11035" r="11035"/>
          <a:stretch>
            <a:fillRect/>
          </a:stretch>
        </p:blipFill>
        <p:spPr>
          <a:xfrm>
            <a:off x="6704013" y="2590800"/>
            <a:ext cx="4114800" cy="3695700"/>
          </a:xfrm>
          <a:ln w="12700">
            <a:solidFill>
              <a:schemeClr val="bg1">
                <a:alpha val="25098"/>
              </a:schemeClr>
            </a:solidFill>
            <a:miter lim="800000"/>
            <a:headEnd/>
            <a:tailEnd/>
          </a:ln>
        </p:spPr>
      </p:pic>
      <p:pic>
        <p:nvPicPr>
          <p:cNvPr id="14340" name="Picture 5" descr="Logo_Thumbnailkeu.edu.afEnglis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75413" y="1371600"/>
            <a:ext cx="52689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title"/>
          </p:nvPr>
        </p:nvSpPr>
        <p:spPr>
          <a:xfrm>
            <a:off x="912812" y="381000"/>
            <a:ext cx="8990249" cy="685800"/>
          </a:xfrm>
        </p:spPr>
        <p:style>
          <a:lnRef idx="2">
            <a:schemeClr val="accent1"/>
          </a:lnRef>
          <a:fillRef idx="1">
            <a:schemeClr val="lt1"/>
          </a:fillRef>
          <a:effectRef idx="0">
            <a:schemeClr val="accent1"/>
          </a:effectRef>
          <a:fontRef idx="minor">
            <a:schemeClr val="dk1"/>
          </a:fontRef>
        </p:style>
        <p:txBody>
          <a:bodyPr anchor="ctr"/>
          <a:lstStyle/>
          <a:p>
            <a:pPr defTabSz="1218987" eaLnBrk="1" fontAlgn="auto" hangingPunct="1">
              <a:spcAft>
                <a:spcPts val="0"/>
              </a:spcAft>
              <a:defRPr/>
            </a:pPr>
            <a:r>
              <a:rPr lang="en-US" sz="32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UMass &amp; Afghanistan Higher education</a:t>
            </a:r>
          </a:p>
        </p:txBody>
      </p:sp>
      <p:sp>
        <p:nvSpPr>
          <p:cNvPr id="2" name="Slide Number Placeholder 1"/>
          <p:cNvSpPr>
            <a:spLocks noGrp="1"/>
          </p:cNvSpPr>
          <p:nvPr>
            <p:ph type="sldNum" sz="quarter" idx="12"/>
          </p:nvPr>
        </p:nvSpPr>
        <p:spPr/>
        <p:txBody>
          <a:bodyPr/>
          <a:lstStyle/>
          <a:p>
            <a:pPr>
              <a:defRPr/>
            </a:pPr>
            <a:fld id="{E39B71C9-C449-4137-83A9-DCA5569299D9}" type="slidenum">
              <a:rPr lang="en-US" altLang="en-US" smtClean="0"/>
              <a:pPr>
                <a:defRPr/>
              </a:pPr>
              <a:t>4</a:t>
            </a:fld>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500"/>
                                        <p:tgtEl>
                                          <p:spTgt spid="14">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xEl>
                                              <p:pRg st="2" end="2"/>
                                            </p:txEl>
                                          </p:spTgt>
                                        </p:tgtEl>
                                        <p:attrNameLst>
                                          <p:attrName>style.visibility</p:attrName>
                                        </p:attrNameLst>
                                      </p:cBhvr>
                                      <p:to>
                                        <p:strVal val="visible"/>
                                      </p:to>
                                    </p:set>
                                    <p:animEffect transition="in" filter="fade">
                                      <p:cBhvr>
                                        <p:cTn id="20" dur="500"/>
                                        <p:tgtEl>
                                          <p:spTgt spid="14">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animEffect transition="in" filter="fade">
                                      <p:cBhvr>
                                        <p:cTn id="23"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4119" y="2006600"/>
            <a:ext cx="3784600" cy="3784600"/>
          </a:xfrm>
          <a:ln>
            <a:solidFill>
              <a:schemeClr val="bg1"/>
            </a:solidFill>
          </a:ln>
        </p:spPr>
      </p:pic>
      <p:sp>
        <p:nvSpPr>
          <p:cNvPr id="8" name="Title 1"/>
          <p:cNvSpPr>
            <a:spLocks noGrp="1"/>
          </p:cNvSpPr>
          <p:nvPr>
            <p:ph type="title"/>
          </p:nvPr>
        </p:nvSpPr>
        <p:spPr>
          <a:xfrm>
            <a:off x="912812" y="381000"/>
            <a:ext cx="8990249" cy="685800"/>
          </a:xfrm>
        </p:spPr>
        <p:style>
          <a:lnRef idx="2">
            <a:schemeClr val="accent1"/>
          </a:lnRef>
          <a:fillRef idx="1">
            <a:schemeClr val="lt1"/>
          </a:fillRef>
          <a:effectRef idx="0">
            <a:schemeClr val="accent1"/>
          </a:effectRef>
          <a:fontRef idx="minor">
            <a:schemeClr val="dk1"/>
          </a:fontRef>
        </p:style>
        <p:txBody>
          <a:bodyPr anchor="ctr">
            <a:normAutofit/>
          </a:bodyPr>
          <a:lstStyle/>
          <a:p>
            <a:pPr defTabSz="1218987" eaLnBrk="1" fontAlgn="auto" hangingPunct="1">
              <a:spcAft>
                <a:spcPts val="0"/>
              </a:spcAft>
              <a:defRPr/>
            </a:pPr>
            <a:r>
              <a:rPr lang="en-US" sz="3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Accomplishments of HEP </a:t>
            </a:r>
            <a:endParaRPr lang="en-US" sz="32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 name="Slide Number Placeholder 1"/>
          <p:cNvSpPr>
            <a:spLocks noGrp="1"/>
          </p:cNvSpPr>
          <p:nvPr>
            <p:ph type="sldNum" sz="quarter" idx="12"/>
          </p:nvPr>
        </p:nvSpPr>
        <p:spPr/>
        <p:txBody>
          <a:bodyPr/>
          <a:lstStyle/>
          <a:p>
            <a:pPr>
              <a:defRPr/>
            </a:pPr>
            <a:fld id="{E39B71C9-C449-4137-83A9-DCA5569299D9}" type="slidenum">
              <a:rPr lang="en-US" altLang="en-US" smtClean="0"/>
              <a:pPr>
                <a:defRPr/>
              </a:pPr>
              <a:t>5</a:t>
            </a:fld>
            <a:endParaRPr lang="en-US" altLang="en-US"/>
          </a:p>
        </p:txBody>
      </p:sp>
      <p:sp>
        <p:nvSpPr>
          <p:cNvPr id="3" name="Content Placeholder 2"/>
          <p:cNvSpPr>
            <a:spLocks noGrp="1"/>
          </p:cNvSpPr>
          <p:nvPr>
            <p:ph sz="half" idx="2"/>
          </p:nvPr>
        </p:nvSpPr>
        <p:spPr>
          <a:xfrm>
            <a:off x="5789612" y="1803401"/>
            <a:ext cx="5485051" cy="4470400"/>
          </a:xfrm>
        </p:spPr>
        <p:txBody>
          <a:bodyPr>
            <a:normAutofit/>
          </a:bodyPr>
          <a:lstStyle/>
          <a:p>
            <a:pPr eaLnBrk="1" hangingPunct="1">
              <a:lnSpc>
                <a:spcPct val="100000"/>
              </a:lnSpc>
              <a:buFont typeface="Arial" pitchFamily="34" charset="0"/>
              <a:buChar char="•"/>
              <a:defRPr/>
            </a:pPr>
            <a:r>
              <a:rPr lang="en-US" altLang="en-US" dirty="0">
                <a:latin typeface="Cambria" pitchFamily="18" charset="0"/>
              </a:rPr>
              <a:t>Five classes have graduated from the M. Ed. Program – 110 students, half of them women.</a:t>
            </a:r>
          </a:p>
          <a:p>
            <a:pPr eaLnBrk="1" hangingPunct="1">
              <a:lnSpc>
                <a:spcPct val="100000"/>
              </a:lnSpc>
              <a:buFont typeface="Arial" pitchFamily="34" charset="0"/>
              <a:buChar char="•"/>
              <a:defRPr/>
            </a:pPr>
            <a:r>
              <a:rPr lang="en-US" altLang="en-US" dirty="0">
                <a:latin typeface="Cambria" pitchFamily="18" charset="0"/>
              </a:rPr>
              <a:t>The first class from the new MPPA will graduate in March 2014.  The second class is being admitted now.</a:t>
            </a:r>
          </a:p>
          <a:p>
            <a:pPr eaLnBrk="1" hangingPunct="1">
              <a:lnSpc>
                <a:spcPct val="100000"/>
              </a:lnSpc>
              <a:buFont typeface="Arial" pitchFamily="34" charset="0"/>
              <a:buChar char="•"/>
              <a:defRPr/>
            </a:pPr>
            <a:r>
              <a:rPr lang="en-US" altLang="en-US" dirty="0">
                <a:latin typeface="Cambria" pitchFamily="18" charset="0"/>
              </a:rPr>
              <a:t>A new Associate Degree in IT is admitting its first class in March 2014</a:t>
            </a:r>
          </a:p>
          <a:p>
            <a:pPr eaLnBrk="1" hangingPunct="1">
              <a:lnSpc>
                <a:spcPct val="100000"/>
              </a:lnSpc>
              <a:buFont typeface="Arial" pitchFamily="34" charset="0"/>
              <a:buChar char="•"/>
              <a:defRPr/>
            </a:pPr>
            <a:r>
              <a:rPr lang="en-US" altLang="en-US" dirty="0">
                <a:latin typeface="Cambria" pitchFamily="18" charset="0"/>
              </a:rPr>
              <a:t>Substantial capacity development has occurred in the MoHE</a:t>
            </a:r>
          </a:p>
          <a:p>
            <a:endParaRPr lang="en-US" dirty="0"/>
          </a:p>
        </p:txBody>
      </p:sp>
    </p:spTree>
    <p:extLst>
      <p:ext uri="{BB962C8B-B14F-4D97-AF65-F5344CB8AC3E}">
        <p14:creationId xmlns:p14="http://schemas.microsoft.com/office/powerpoint/2010/main" val="37865442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title="Title and Content Layout with Chart"/>
          <p:cNvSpPr>
            <a:spLocks noGrp="1"/>
          </p:cNvSpPr>
          <p:nvPr>
            <p:ph type="title"/>
          </p:nvPr>
        </p:nvSpPr>
        <p:spPr>
          <a:xfrm>
            <a:off x="836613" y="228600"/>
            <a:ext cx="10360025" cy="1219200"/>
          </a:xfrm>
        </p:spPr>
        <p:txBody>
          <a:bodyPr anchor="ctr"/>
          <a:lstStyle/>
          <a:p>
            <a:pPr algn="ctr" defTabSz="1218987" eaLnBrk="1" fontAlgn="auto" hangingPunct="1">
              <a:spcAft>
                <a:spcPts val="0"/>
              </a:spcAft>
              <a:defRPr/>
            </a:pPr>
            <a:r>
              <a:rPr lang="en-US" dirty="0" smtClean="0">
                <a:ea typeface="+mj-ea"/>
              </a:rPr>
              <a:t>Transition Timeline</a:t>
            </a:r>
            <a:endParaRPr lang="en-US" dirty="0">
              <a:ea typeface="+mj-ea"/>
            </a:endParaRPr>
          </a:p>
        </p:txBody>
      </p:sp>
      <p:graphicFrame>
        <p:nvGraphicFramePr>
          <p:cNvPr id="10" name="Diagram 9"/>
          <p:cNvGraphicFramePr/>
          <p:nvPr/>
        </p:nvGraphicFramePr>
        <p:xfrm>
          <a:off x="1847339" y="1752600"/>
          <a:ext cx="8125883"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Pentagon 21"/>
          <p:cNvSpPr/>
          <p:nvPr/>
        </p:nvSpPr>
        <p:spPr>
          <a:xfrm>
            <a:off x="1827213" y="4375150"/>
            <a:ext cx="8153400" cy="457200"/>
          </a:xfrm>
          <a:prstGeom prst="homePlate">
            <a:avLst/>
          </a:prstGeom>
          <a:solidFill>
            <a:srgbClr val="4083A9"/>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defTabSz="1218987" fontAlgn="auto">
              <a:spcBef>
                <a:spcPts val="0"/>
              </a:spcBef>
              <a:spcAft>
                <a:spcPts val="0"/>
              </a:spcAft>
              <a:defRPr/>
            </a:pPr>
            <a:r>
              <a:rPr lang="en-US" dirty="0"/>
              <a:t>AUSWDP</a:t>
            </a:r>
          </a:p>
        </p:txBody>
      </p:sp>
      <p:sp>
        <p:nvSpPr>
          <p:cNvPr id="23" name="Pentagon 22"/>
          <p:cNvSpPr/>
          <p:nvPr/>
        </p:nvSpPr>
        <p:spPr>
          <a:xfrm>
            <a:off x="3198813" y="5441950"/>
            <a:ext cx="6781800" cy="457200"/>
          </a:xfrm>
          <a:prstGeom prst="homePlate">
            <a:avLst/>
          </a:prstGeom>
          <a:solidFill>
            <a:srgbClr val="EA45FF"/>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defTabSz="1218987" fontAlgn="auto">
              <a:spcBef>
                <a:spcPts val="0"/>
              </a:spcBef>
              <a:spcAft>
                <a:spcPts val="0"/>
              </a:spcAft>
              <a:defRPr/>
            </a:pPr>
            <a:r>
              <a:rPr lang="en-US" dirty="0"/>
              <a:t>UMass Pre-Authorization</a:t>
            </a:r>
          </a:p>
        </p:txBody>
      </p:sp>
      <p:sp>
        <p:nvSpPr>
          <p:cNvPr id="24" name="Pentagon 23"/>
          <p:cNvSpPr/>
          <p:nvPr/>
        </p:nvSpPr>
        <p:spPr>
          <a:xfrm>
            <a:off x="1827213" y="3308350"/>
            <a:ext cx="3962400" cy="457200"/>
          </a:xfrm>
          <a:prstGeom prst="homePlate">
            <a:avLst/>
          </a:prstGeom>
          <a:solidFill>
            <a:srgbClr val="18D6B0"/>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defTabSz="1218987" fontAlgn="auto">
              <a:spcBef>
                <a:spcPts val="0"/>
              </a:spcBef>
              <a:spcAft>
                <a:spcPts val="0"/>
              </a:spcAft>
              <a:defRPr/>
            </a:pPr>
            <a:r>
              <a:rPr lang="en-US" dirty="0"/>
              <a:t>  </a:t>
            </a:r>
            <a:r>
              <a:rPr lang="en-US" dirty="0" smtClean="0"/>
              <a:t>HEP 2</a:t>
            </a:r>
            <a:endParaRPr lang="en-US" dirty="0"/>
          </a:p>
        </p:txBody>
      </p:sp>
      <p:sp>
        <p:nvSpPr>
          <p:cNvPr id="3" name="Slide Number Placeholder 2"/>
          <p:cNvSpPr>
            <a:spLocks noGrp="1"/>
          </p:cNvSpPr>
          <p:nvPr>
            <p:ph type="sldNum" sz="quarter" idx="12"/>
          </p:nvPr>
        </p:nvSpPr>
        <p:spPr/>
        <p:txBody>
          <a:bodyPr/>
          <a:lstStyle/>
          <a:p>
            <a:pPr>
              <a:defRPr/>
            </a:pPr>
            <a:fld id="{EDEF884C-2A6E-478F-9403-BF2CAA9DC8DA}" type="slidenum">
              <a:rPr lang="en-US" altLang="en-US" smtClean="0"/>
              <a:pPr>
                <a:defRPr/>
              </a:pPr>
              <a:t>6</a:t>
            </a:fld>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0"/>
          <p:cNvSpPr>
            <a:spLocks noGrp="1"/>
          </p:cNvSpPr>
          <p:nvPr>
            <p:ph sz="half" idx="2"/>
          </p:nvPr>
        </p:nvSpPr>
        <p:spPr>
          <a:xfrm>
            <a:off x="6297613" y="1803400"/>
            <a:ext cx="4976812" cy="4470400"/>
          </a:xfrm>
        </p:spPr>
        <p:txBody>
          <a:bodyPr/>
          <a:lstStyle/>
          <a:p>
            <a:pPr marL="0" indent="0" eaLnBrk="1" hangingPunct="1">
              <a:lnSpc>
                <a:spcPct val="80000"/>
              </a:lnSpc>
              <a:buFont typeface="Arial" charset="0"/>
              <a:buNone/>
            </a:pPr>
            <a:r>
              <a:rPr lang="en-US" altLang="en-US" sz="3200" smtClean="0"/>
              <a:t> </a:t>
            </a:r>
            <a:r>
              <a:rPr lang="en-US" altLang="en-US" sz="3600" i="1" smtClean="0">
                <a:latin typeface="Cambria" pitchFamily="18" charset="0"/>
              </a:rPr>
              <a:t>Tasks during close out</a:t>
            </a:r>
          </a:p>
          <a:p>
            <a:pPr marL="0" indent="0" eaLnBrk="1" hangingPunct="1">
              <a:lnSpc>
                <a:spcPct val="80000"/>
              </a:lnSpc>
            </a:pPr>
            <a:r>
              <a:rPr lang="en-US" altLang="en-US" sz="2800" smtClean="0">
                <a:latin typeface="Cambria" pitchFamily="18" charset="0"/>
              </a:rPr>
              <a:t> Disposition of Property – transferred to AUSWDP</a:t>
            </a:r>
          </a:p>
          <a:p>
            <a:pPr marL="0" indent="0" eaLnBrk="1" hangingPunct="1">
              <a:lnSpc>
                <a:spcPct val="80000"/>
              </a:lnSpc>
            </a:pPr>
            <a:r>
              <a:rPr lang="en-US" altLang="en-US" sz="2800" smtClean="0">
                <a:latin typeface="Cambria" pitchFamily="18" charset="0"/>
              </a:rPr>
              <a:t> Complete Final Project  Report</a:t>
            </a:r>
          </a:p>
          <a:p>
            <a:pPr marL="0" indent="0" eaLnBrk="1" hangingPunct="1">
              <a:lnSpc>
                <a:spcPct val="80000"/>
              </a:lnSpc>
            </a:pPr>
            <a:r>
              <a:rPr lang="en-US" altLang="en-US" sz="2800" smtClean="0">
                <a:latin typeface="Cambria" pitchFamily="18" charset="0"/>
              </a:rPr>
              <a:t> Transfer Financial/Human Resource Documents to UMass</a:t>
            </a:r>
          </a:p>
          <a:p>
            <a:pPr marL="0" indent="0" eaLnBrk="1" hangingPunct="1">
              <a:lnSpc>
                <a:spcPct val="80000"/>
              </a:lnSpc>
            </a:pPr>
            <a:r>
              <a:rPr lang="en-US" altLang="en-US" sz="2800" smtClean="0">
                <a:latin typeface="Cambria" pitchFamily="18" charset="0"/>
              </a:rPr>
              <a:t> Close out all financial transactions</a:t>
            </a:r>
          </a:p>
        </p:txBody>
      </p:sp>
      <p:pic>
        <p:nvPicPr>
          <p:cNvPr id="16387"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293813" y="1905000"/>
            <a:ext cx="3810000" cy="3810000"/>
          </a:xfrm>
          <a:ln>
            <a:solidFill>
              <a:schemeClr val="bg1"/>
            </a:solidFill>
            <a:miter lim="800000"/>
            <a:headEnd/>
            <a:tailEnd/>
          </a:ln>
        </p:spPr>
      </p:pic>
      <p:sp>
        <p:nvSpPr>
          <p:cNvPr id="5" name="Title 1"/>
          <p:cNvSpPr txBox="1">
            <a:spLocks/>
          </p:cNvSpPr>
          <p:nvPr/>
        </p:nvSpPr>
        <p:spPr>
          <a:xfrm>
            <a:off x="914163" y="482600"/>
            <a:ext cx="76186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00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Close out of </a:t>
            </a:r>
            <a:r>
              <a:rPr lang="en-US" b="1"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Hep</a:t>
            </a:r>
            <a:r>
              <a:rPr lang="en-US"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2 </a:t>
            </a: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February 2014</a:t>
            </a:r>
          </a:p>
        </p:txBody>
      </p:sp>
      <p:sp>
        <p:nvSpPr>
          <p:cNvPr id="2" name="Slide Number Placeholder 1"/>
          <p:cNvSpPr>
            <a:spLocks noGrp="1"/>
          </p:cNvSpPr>
          <p:nvPr>
            <p:ph type="sldNum" sz="quarter" idx="12"/>
          </p:nvPr>
        </p:nvSpPr>
        <p:spPr/>
        <p:txBody>
          <a:bodyPr/>
          <a:lstStyle/>
          <a:p>
            <a:pPr>
              <a:defRPr/>
            </a:pPr>
            <a:fld id="{E39B71C9-C449-4137-83A9-DCA5569299D9}" type="slidenum">
              <a:rPr lang="en-US" altLang="en-US" smtClean="0"/>
              <a:pPr>
                <a:defRPr/>
              </a:pPr>
              <a:t>7</a:t>
            </a:fld>
            <a:endParaRPr lang="en-US" alt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803400"/>
            <a:ext cx="10360025" cy="4470400"/>
          </a:xfrm>
        </p:spPr>
        <p:txBody>
          <a:bodyPr lIns="640080" rtlCol="0">
            <a:normAutofit/>
          </a:bodyPr>
          <a:lstStyle/>
          <a:p>
            <a:pPr marL="0" indent="0" defTabSz="1218987" eaLnBrk="1" fontAlgn="auto" hangingPunct="1">
              <a:spcAft>
                <a:spcPts val="0"/>
              </a:spcAft>
              <a:buFont typeface="Arial" pitchFamily="34" charset="0"/>
              <a:buNone/>
              <a:defRPr/>
            </a:pPr>
            <a:r>
              <a:rPr lang="en-US" sz="3600" dirty="0">
                <a:ea typeface="+mn-ea"/>
              </a:rPr>
              <a:t> </a:t>
            </a:r>
            <a:r>
              <a:rPr lang="en-US" sz="3600" dirty="0" smtClean="0">
                <a:ea typeface="+mn-ea"/>
              </a:rPr>
              <a:t>                    </a:t>
            </a:r>
            <a:r>
              <a:rPr lang="en-US" sz="3600" i="1" dirty="0" smtClean="0">
                <a:ea typeface="+mn-ea"/>
              </a:rPr>
              <a:t>Tasks during transition </a:t>
            </a:r>
          </a:p>
          <a:p>
            <a:pPr marL="274320" indent="-274320" defTabSz="1218987" eaLnBrk="1" fontAlgn="auto" hangingPunct="1">
              <a:spcAft>
                <a:spcPts val="0"/>
              </a:spcAft>
              <a:buFont typeface="Arial" pitchFamily="34" charset="0"/>
              <a:buChar char="•"/>
              <a:defRPr/>
            </a:pPr>
            <a:r>
              <a:rPr lang="en-US" dirty="0" smtClean="0">
                <a:ea typeface="+mn-ea"/>
              </a:rPr>
              <a:t>House &amp; Office shared by staff of two projects while FHI360 decides on facilities</a:t>
            </a:r>
          </a:p>
          <a:p>
            <a:pPr marL="274320" indent="-274320" defTabSz="1218987" eaLnBrk="1" fontAlgn="auto" hangingPunct="1">
              <a:spcAft>
                <a:spcPts val="0"/>
              </a:spcAft>
              <a:buFont typeface="Arial" pitchFamily="34" charset="0"/>
              <a:buChar char="•"/>
              <a:defRPr/>
            </a:pPr>
            <a:r>
              <a:rPr lang="en-US" dirty="0" smtClean="0">
                <a:ea typeface="+mn-ea"/>
              </a:rPr>
              <a:t>Most HEP personnel finish January 31</a:t>
            </a:r>
          </a:p>
          <a:p>
            <a:pPr marL="274320" indent="-274320" defTabSz="1218987" eaLnBrk="1" fontAlgn="auto" hangingPunct="1">
              <a:spcAft>
                <a:spcPts val="0"/>
              </a:spcAft>
              <a:buFont typeface="Arial" pitchFamily="34" charset="0"/>
              <a:buChar char="•"/>
              <a:defRPr/>
            </a:pPr>
            <a:r>
              <a:rPr lang="en-US" dirty="0" smtClean="0">
                <a:ea typeface="+mn-ea"/>
              </a:rPr>
              <a:t>Some key personnel continue into February either on HEP or split between projects. (Finance, HR, IT)</a:t>
            </a:r>
          </a:p>
          <a:p>
            <a:pPr marL="274320" indent="-274320" defTabSz="1218987" eaLnBrk="1" fontAlgn="auto" hangingPunct="1">
              <a:spcAft>
                <a:spcPts val="0"/>
              </a:spcAft>
              <a:buFont typeface="Arial" pitchFamily="34" charset="0"/>
              <a:buChar char="•"/>
              <a:defRPr/>
            </a:pPr>
            <a:r>
              <a:rPr lang="en-US" dirty="0" smtClean="0">
                <a:ea typeface="+mn-ea"/>
              </a:rPr>
              <a:t>All Afghan staff given two-month (Feb-Mar) fixed contracts financed through UMass/AUSWDP account </a:t>
            </a:r>
          </a:p>
          <a:p>
            <a:pPr marL="0" indent="0" defTabSz="1218987" eaLnBrk="1" fontAlgn="auto" hangingPunct="1">
              <a:spcAft>
                <a:spcPts val="0"/>
              </a:spcAft>
              <a:buFont typeface="Arial" pitchFamily="34" charset="0"/>
              <a:buNone/>
              <a:defRPr/>
            </a:pPr>
            <a:endParaRPr lang="en-US" dirty="0" smtClean="0">
              <a:ea typeface="+mn-ea"/>
            </a:endParaRPr>
          </a:p>
        </p:txBody>
      </p:sp>
      <p:sp>
        <p:nvSpPr>
          <p:cNvPr id="4" name="Title 1"/>
          <p:cNvSpPr txBox="1">
            <a:spLocks/>
          </p:cNvSpPr>
          <p:nvPr/>
        </p:nvSpPr>
        <p:spPr>
          <a:xfrm>
            <a:off x="914163" y="482600"/>
            <a:ext cx="73138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00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Transition  - January &amp; February</a:t>
            </a:r>
          </a:p>
        </p:txBody>
      </p:sp>
      <p:sp>
        <p:nvSpPr>
          <p:cNvPr id="2" name="Slide Number Placeholder 1"/>
          <p:cNvSpPr>
            <a:spLocks noGrp="1"/>
          </p:cNvSpPr>
          <p:nvPr>
            <p:ph type="sldNum" sz="quarter" idx="12"/>
          </p:nvPr>
        </p:nvSpPr>
        <p:spPr/>
        <p:txBody>
          <a:bodyPr/>
          <a:lstStyle/>
          <a:p>
            <a:pPr>
              <a:defRPr/>
            </a:pPr>
            <a:fld id="{EDEF884C-2A6E-478F-9403-BF2CAA9DC8DA}" type="slidenum">
              <a:rPr lang="en-US" altLang="en-US" smtClean="0"/>
              <a:pPr>
                <a:defRPr/>
              </a:pPr>
              <a:t>8</a:t>
            </a:fld>
            <a:endParaRPr lang="en-US" alt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803400"/>
            <a:ext cx="10360025" cy="4470400"/>
          </a:xfrm>
        </p:spPr>
        <p:txBody>
          <a:bodyPr lIns="640080" rtlCol="0">
            <a:normAutofit fontScale="85000" lnSpcReduction="20000"/>
          </a:bodyPr>
          <a:lstStyle/>
          <a:p>
            <a:pPr marL="0" indent="0" defTabSz="1218987" eaLnBrk="1" fontAlgn="auto" hangingPunct="1">
              <a:spcAft>
                <a:spcPts val="0"/>
              </a:spcAft>
              <a:buFont typeface="Arial" pitchFamily="34" charset="0"/>
              <a:buNone/>
              <a:defRPr/>
            </a:pPr>
            <a:r>
              <a:rPr lang="en-US" sz="3600" i="1" dirty="0" smtClean="0">
                <a:ea typeface="+mn-ea"/>
              </a:rPr>
              <a:t>UMass will pay field costs for FHI until they have an account and financial system in place</a:t>
            </a:r>
          </a:p>
          <a:p>
            <a:pPr marL="274320" indent="-274320" defTabSz="1218987" eaLnBrk="1" fontAlgn="auto" hangingPunct="1">
              <a:spcAft>
                <a:spcPts val="0"/>
              </a:spcAft>
              <a:buFont typeface="Arial" pitchFamily="34" charset="0"/>
              <a:buChar char="•"/>
              <a:defRPr/>
            </a:pPr>
            <a:r>
              <a:rPr lang="en-US" dirty="0" smtClean="0">
                <a:ea typeface="+mn-ea"/>
              </a:rPr>
              <a:t>Authorization valid January 1 through April 30, 2014</a:t>
            </a:r>
          </a:p>
          <a:p>
            <a:pPr marL="274320" indent="-274320" defTabSz="1218987" eaLnBrk="1" fontAlgn="auto" hangingPunct="1">
              <a:spcAft>
                <a:spcPts val="0"/>
              </a:spcAft>
              <a:buFont typeface="Arial" pitchFamily="34" charset="0"/>
              <a:buChar char="•"/>
              <a:defRPr/>
            </a:pPr>
            <a:r>
              <a:rPr lang="en-US" dirty="0" smtClean="0">
                <a:ea typeface="+mn-ea"/>
              </a:rPr>
              <a:t>Allows UMass to pre-establish an account prior to finalizing sub-contract</a:t>
            </a:r>
          </a:p>
          <a:p>
            <a:pPr marL="274320" indent="-274320" defTabSz="1218987" eaLnBrk="1" fontAlgn="auto" hangingPunct="1">
              <a:spcAft>
                <a:spcPts val="0"/>
              </a:spcAft>
              <a:buFont typeface="Arial" pitchFamily="34" charset="0"/>
              <a:buChar char="•"/>
              <a:defRPr/>
            </a:pPr>
            <a:r>
              <a:rPr lang="en-US" dirty="0" smtClean="0">
                <a:ea typeface="+mn-ea"/>
              </a:rPr>
              <a:t>Limit of $1.12 million </a:t>
            </a:r>
          </a:p>
          <a:p>
            <a:pPr marL="274320" indent="-274320" defTabSz="1218987" eaLnBrk="1" fontAlgn="auto" hangingPunct="1">
              <a:spcAft>
                <a:spcPts val="0"/>
              </a:spcAft>
              <a:buFont typeface="Arial" pitchFamily="34" charset="0"/>
              <a:buChar char="•"/>
              <a:defRPr/>
            </a:pPr>
            <a:r>
              <a:rPr lang="en-US" dirty="0" smtClean="0">
                <a:ea typeface="+mn-ea"/>
              </a:rPr>
              <a:t>UMass pay leases and service contracts through March</a:t>
            </a:r>
          </a:p>
          <a:p>
            <a:pPr marL="274320" indent="-274320" defTabSz="1218987" eaLnBrk="1" fontAlgn="auto" hangingPunct="1">
              <a:spcAft>
                <a:spcPts val="0"/>
              </a:spcAft>
              <a:buFont typeface="Arial" pitchFamily="34" charset="0"/>
              <a:buChar char="•"/>
              <a:defRPr/>
            </a:pPr>
            <a:r>
              <a:rPr lang="en-US" dirty="0" smtClean="0">
                <a:ea typeface="+mn-ea"/>
              </a:rPr>
              <a:t>Some key personnel continue into February either on HEP or split between projects. (Finance, HR, IT)</a:t>
            </a:r>
          </a:p>
          <a:p>
            <a:pPr marL="274320" indent="-274320" defTabSz="1218987" eaLnBrk="1" fontAlgn="auto" hangingPunct="1">
              <a:spcAft>
                <a:spcPts val="0"/>
              </a:spcAft>
              <a:buFont typeface="Arial" pitchFamily="34" charset="0"/>
              <a:buChar char="•"/>
              <a:defRPr/>
            </a:pPr>
            <a:r>
              <a:rPr lang="en-US" dirty="0" smtClean="0">
                <a:ea typeface="+mn-ea"/>
              </a:rPr>
              <a:t>All Afghan staff given two month (Feb-Mar) fixed contracts financed through UMass/AUSWDP account </a:t>
            </a:r>
          </a:p>
          <a:p>
            <a:pPr marL="0" indent="0" defTabSz="1218987" eaLnBrk="1" fontAlgn="auto" hangingPunct="1">
              <a:spcAft>
                <a:spcPts val="0"/>
              </a:spcAft>
              <a:buFont typeface="Arial" pitchFamily="34" charset="0"/>
              <a:buNone/>
              <a:defRPr/>
            </a:pPr>
            <a:endParaRPr lang="en-US" dirty="0" smtClean="0">
              <a:ea typeface="+mn-ea"/>
            </a:endParaRPr>
          </a:p>
        </p:txBody>
      </p:sp>
      <p:sp>
        <p:nvSpPr>
          <p:cNvPr id="4" name="Title 1"/>
          <p:cNvSpPr txBox="1">
            <a:spLocks/>
          </p:cNvSpPr>
          <p:nvPr/>
        </p:nvSpPr>
        <p:spPr>
          <a:xfrm>
            <a:off x="912812" y="457200"/>
            <a:ext cx="6780449" cy="736600"/>
          </a:xfrm>
          <a:prstGeom prst="rect">
            <a:avLst/>
          </a:prstGeom>
        </p:spPr>
        <p:style>
          <a:lnRef idx="2">
            <a:schemeClr val="accent1"/>
          </a:lnRef>
          <a:fillRef idx="1">
            <a:schemeClr val="lt1"/>
          </a:fillRef>
          <a:effectRef idx="0">
            <a:schemeClr val="accent1"/>
          </a:effectRef>
          <a:fontRef idx="minor">
            <a:schemeClr val="dk1"/>
          </a:fontRef>
        </p:style>
        <p:txBody>
          <a:bodyPr lIns="121899" tIns="60949" rIns="121899" bIns="60949" anchor="ctr">
            <a:normAutofit fontScale="97500"/>
          </a:bodyPr>
          <a:lstStyle>
            <a:lvl1pPr algn="l" defTabSz="1218987" rtl="0" eaLnBrk="1" latinLnBrk="0" hangingPunct="1">
              <a:lnSpc>
                <a:spcPct val="8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fontAlgn="auto">
              <a:spcAft>
                <a:spcPts val="0"/>
              </a:spcAft>
              <a:defRPr/>
            </a:pPr>
            <a:r>
              <a:rPr lang="en-US"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Authorization from FHI360</a:t>
            </a:r>
          </a:p>
        </p:txBody>
      </p:sp>
      <p:sp>
        <p:nvSpPr>
          <p:cNvPr id="2" name="Slide Number Placeholder 1"/>
          <p:cNvSpPr>
            <a:spLocks noGrp="1"/>
          </p:cNvSpPr>
          <p:nvPr>
            <p:ph type="sldNum" sz="quarter" idx="12"/>
          </p:nvPr>
        </p:nvSpPr>
        <p:spPr/>
        <p:txBody>
          <a:bodyPr/>
          <a:lstStyle/>
          <a:p>
            <a:pPr>
              <a:defRPr/>
            </a:pPr>
            <a:fld id="{EDEF884C-2A6E-478F-9403-BF2CAA9DC8DA}" type="slidenum">
              <a:rPr lang="en-US" altLang="en-US" smtClean="0"/>
              <a:pPr>
                <a:defRPr/>
              </a:pPr>
              <a:t>9</a:t>
            </a:fld>
            <a:endParaRPr lang="en-US" alt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rimson landscape design templat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ln w="190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Crimson landscape design template" id="{73D20169-401E-4972-B02F-4B0444B70099}" vid="{315B30EE-3D96-471E-B16F-FC3628778332}"/>
    </a:ext>
  </a:extLst>
</a:theme>
</file>

<file path=ppt/theme/theme2.xml><?xml version="1.0" encoding="utf-8"?>
<a:theme xmlns:a="http://schemas.openxmlformats.org/drawingml/2006/main" name="AUSWDP Presentatio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ln w="190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Crimson landscape design template" id="{73D20169-401E-4972-B02F-4B0444B70099}" vid="{315B30EE-3D96-471E-B16F-FC3628778332}"/>
    </a:ext>
  </a:extLst>
</a:theme>
</file>

<file path=ppt/theme/theme3.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E82CB02-9625-4F39-9A5B-61405831A8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722</Words>
  <Application>Microsoft Office PowerPoint</Application>
  <PresentationFormat>Custom</PresentationFormat>
  <Paragraphs>116</Paragraphs>
  <Slides>17</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MS PGothic</vt:lpstr>
      <vt:lpstr>Arial</vt:lpstr>
      <vt:lpstr>Calibri</vt:lpstr>
      <vt:lpstr>Cambria</vt:lpstr>
      <vt:lpstr>Century Gothic</vt:lpstr>
      <vt:lpstr>Times New Roman</vt:lpstr>
      <vt:lpstr>Crimson landscape design template</vt:lpstr>
      <vt:lpstr>AUSWDP Presentation</vt:lpstr>
      <vt:lpstr>Afghanistan University Support and Workforce Development Program</vt:lpstr>
      <vt:lpstr>PowerPoint Presentation</vt:lpstr>
      <vt:lpstr>PowerPoint Presentation</vt:lpstr>
      <vt:lpstr>UMass &amp; Afghanistan Higher education</vt:lpstr>
      <vt:lpstr>Accomplishments of HEP </vt:lpstr>
      <vt:lpstr>Transition Timeline</vt:lpstr>
      <vt:lpstr>PowerPoint Presentation</vt:lpstr>
      <vt:lpstr>PowerPoint Presentation</vt:lpstr>
      <vt:lpstr>PowerPoint Presentation</vt:lpstr>
      <vt:lpstr>PowerPoint Presentation</vt:lpstr>
      <vt:lpstr>Family Health Initiative 360</vt:lpstr>
      <vt:lpstr>Project Overview</vt:lpstr>
      <vt:lpstr>Component 1: Strengthen Ministry of Higher Education’s Systems and Management Capacity</vt:lpstr>
      <vt:lpstr>Component 2: Strengthen university management,                                       academic programs, and links to                                       employers</vt:lpstr>
      <vt:lpstr>Challenges for UMass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2024-10-07T17:28:13Z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TC034605129991</vt:lpwstr>
  </property>
</Properties>
</file>