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6858000" type="screen4x3"/>
  <p:notesSz cx="6858000" cy="9144000"/>
  <p:embeddedFontLst>
    <p:embeddedFont>
      <p:font typeface="Calibri" panose="020F0502020204030204" pitchFamily="34" charset="0"/>
      <p:regular r:id="rId27"/>
      <p:bold r:id="rId28"/>
      <p:italic r:id="rId29"/>
      <p:boldItalic r:id="rId30"/>
    </p:embeddedFont>
    <p:embeddedFont>
      <p:font typeface="Economica" panose="020B0604020202020204" charset="0"/>
      <p:regular r:id="rId31"/>
      <p:bold r:id="rId32"/>
      <p:italic r:id="rId33"/>
      <p:boldItalic r:id="rId34"/>
    </p:embeddedFont>
    <p:embeddedFont>
      <p:font typeface="Open Sans" panose="020B0604020202020204" charset="0"/>
      <p:regular r:id="rId35"/>
      <p:bold r:id="rId36"/>
      <p:italic r:id="rId37"/>
      <p:boldItalic r:id="rId3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3" d="100"/>
          <a:sy n="43" d="100"/>
        </p:scale>
        <p:origin x="1413" y="29"/>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font" Target="fonts/font8.fntdata"/><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7.fntdata"/><Relationship Id="rId38" Type="http://schemas.openxmlformats.org/officeDocument/2006/relationships/font" Target="fonts/font1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openarchives.org/pmh/"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66" name="Shape 6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8" name="Shape 11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4" name="Shape 12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9" name="Shape 12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Shape 13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4" name="Shape 13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0" name="Shape 14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47" name="Shape 14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55" name="Shape 15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1" name="Shape 16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Shape 17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1" name="Shape 17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Shape 177"/>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8" name="Shape 1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1" name="Shape 7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endParaRPr/>
          </a:p>
        </p:txBody>
      </p:sp>
      <p:sp>
        <p:nvSpPr>
          <p:cNvPr id="186" name="Shape 1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Shape 19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2" name="Shape 19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Shape 19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8" name="Shape 19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Shape 20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4" name="Shape 20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Shape 20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0" name="Shape 21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7" name="Shape 7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3" name="Shape 8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US"/>
              <a:t>harvesting your MARCXML records metadata via OAI-PMH (</a:t>
            </a:r>
            <a:r>
              <a:rPr lang="en-US" u="sng">
                <a:solidFill>
                  <a:schemeClr val="hlink"/>
                </a:solidFill>
                <a:hlinkClick r:id="rId3"/>
              </a:rPr>
              <a:t>Open Archives Initiative Protocol for Metadata Harvesting</a:t>
            </a:r>
            <a:r>
              <a:rPr lang="en-US"/>
              <a:t>) to create and maintain your custom catalog database. Using OAI-PMH for automated harvesting bypasses the more commonly used process of exporting a file from your ILS and sending it to us via FTP on a regular basis.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8" name="Shape 8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4" name="Shape 9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rtl="0">
              <a:lnSpc>
                <a:spcPct val="115000"/>
              </a:lnSpc>
              <a:spcBef>
                <a:spcPts val="640"/>
              </a:spcBef>
              <a:spcAft>
                <a:spcPts val="0"/>
              </a:spcAft>
              <a:buClr>
                <a:schemeClr val="dk1"/>
              </a:buClr>
              <a:buSzPts val="1100"/>
              <a:buChar char="•"/>
            </a:pPr>
            <a:r>
              <a:rPr lang="en-US">
                <a:solidFill>
                  <a:schemeClr val="dk1"/>
                </a:solidFill>
                <a:latin typeface="Calibri"/>
                <a:ea typeface="Calibri"/>
                <a:cs typeface="Calibri"/>
                <a:sym typeface="Calibri"/>
              </a:rPr>
              <a:t>We save ourselves the effort of updating/overlaying and deleting/adding records to Aleph and then de-duping in EDS. </a:t>
            </a:r>
            <a:endParaRPr>
              <a:solidFill>
                <a:schemeClr val="dk1"/>
              </a:solidFill>
              <a:latin typeface="Calibri"/>
              <a:ea typeface="Calibri"/>
              <a:cs typeface="Calibri"/>
              <a:sym typeface="Calibri"/>
            </a:endParaRPr>
          </a:p>
          <a:p>
            <a:pPr marL="0" lvl="0" indent="0">
              <a:spcBef>
                <a:spcPts val="1600"/>
              </a:spcBef>
              <a:spcAft>
                <a:spcPts val="0"/>
              </a:spcAft>
              <a:buNone/>
            </a:pPr>
            <a:endParaRPr/>
          </a:p>
          <a:p>
            <a:pPr marL="0" lvl="0" indent="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0" name="Shape 10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6" name="Shape 10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2" name="Shape 11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342900" lvl="0" indent="-139700" rtl="0">
              <a:lnSpc>
                <a:spcPct val="115000"/>
              </a:lnSpc>
              <a:spcBef>
                <a:spcPts val="640"/>
              </a:spcBef>
              <a:spcAft>
                <a:spcPts val="0"/>
              </a:spcAft>
              <a:buClr>
                <a:schemeClr val="dk1"/>
              </a:buClr>
              <a:buSzPts val="1100"/>
              <a:buFont typeface="Arial"/>
              <a:buNone/>
            </a:pPr>
            <a:r>
              <a:rPr lang="en-US" sz="1050">
                <a:solidFill>
                  <a:schemeClr val="dk1"/>
                </a:solidFill>
              </a:rPr>
              <a:t>While more advanced users (think graduate students or faculty) often have several go-to resources that are part of their research process, novice users are dealing with several kinds of obstacles during the research process that a single search box helps solve for them:</a:t>
            </a:r>
            <a:endParaRPr sz="1050">
              <a:solidFill>
                <a:schemeClr val="dk1"/>
              </a:solidFill>
            </a:endParaRPr>
          </a:p>
          <a:p>
            <a:pPr marL="457200" lvl="0" indent="-298450" rtl="0">
              <a:lnSpc>
                <a:spcPct val="115000"/>
              </a:lnSpc>
              <a:spcBef>
                <a:spcPts val="1600"/>
              </a:spcBef>
              <a:spcAft>
                <a:spcPts val="0"/>
              </a:spcAft>
              <a:buClr>
                <a:schemeClr val="dk1"/>
              </a:buClr>
              <a:buSzPts val="1100"/>
              <a:buChar char="●"/>
            </a:pPr>
            <a:r>
              <a:rPr lang="en-US" sz="1050">
                <a:solidFill>
                  <a:schemeClr val="dk1"/>
                </a:solidFill>
              </a:rPr>
              <a:t>Competing priorities. These include other academic priorities, like other deadlines or exams, as well as non-academic priorities like jobs, caring for family or experiencing the social side of college. These competing priorities mean users are looking for ways to make the research process more efficient, and a single place to search fits the bill.</a:t>
            </a:r>
            <a:endParaRPr sz="1050">
              <a:solidFill>
                <a:schemeClr val="dk1"/>
              </a:solidFill>
            </a:endParaRPr>
          </a:p>
          <a:p>
            <a:pPr marL="457200" lvl="0" indent="-298450" rtl="0">
              <a:lnSpc>
                <a:spcPct val="115000"/>
              </a:lnSpc>
              <a:spcBef>
                <a:spcPts val="0"/>
              </a:spcBef>
              <a:spcAft>
                <a:spcPts val="0"/>
              </a:spcAft>
              <a:buClr>
                <a:schemeClr val="dk1"/>
              </a:buClr>
              <a:buSzPts val="1100"/>
              <a:buChar char="●"/>
            </a:pPr>
            <a:r>
              <a:rPr lang="en-US" sz="1050">
                <a:solidFill>
                  <a:schemeClr val="dk1"/>
                </a:solidFill>
              </a:rPr>
              <a:t>Research anxiety. For novice users, there is often a strong sense that library resources are for people who know how to do research, and they don’t identify themselves that way. The more complicated the interaction, the more the interaction reinforces this belief and the more likely users are to abandon the library completely for something that feels more familiar and comfortable.</a:t>
            </a:r>
            <a:endParaRPr sz="1050">
              <a:solidFill>
                <a:schemeClr val="dk1"/>
              </a:solidFill>
            </a:endParaRPr>
          </a:p>
          <a:p>
            <a:pPr marL="457200" lvl="0" indent="-298450" rtl="0">
              <a:lnSpc>
                <a:spcPct val="115000"/>
              </a:lnSpc>
              <a:spcBef>
                <a:spcPts val="0"/>
              </a:spcBef>
              <a:spcAft>
                <a:spcPts val="0"/>
              </a:spcAft>
              <a:buClr>
                <a:schemeClr val="dk1"/>
              </a:buClr>
              <a:buSzPts val="1100"/>
              <a:buChar char="●"/>
            </a:pPr>
            <a:r>
              <a:rPr lang="en-US" sz="1050">
                <a:solidFill>
                  <a:schemeClr val="dk1"/>
                </a:solidFill>
              </a:rPr>
              <a:t>Poor navigation aids. Now, I’m not saying this is the case at UMass, but library websites often reflect more about the library’s administration than they do their users’ needs. This means that finding the several places they’re supposed to search for an assignment can feel like a huge burden. There are several factors that may be at work here:</a:t>
            </a:r>
            <a:endParaRPr sz="1050">
              <a:solidFill>
                <a:schemeClr val="dk1"/>
              </a:solidFill>
            </a:endParaRPr>
          </a:p>
          <a:p>
            <a:pPr marL="914400" lvl="1" indent="-298450" rtl="0">
              <a:lnSpc>
                <a:spcPct val="115000"/>
              </a:lnSpc>
              <a:spcBef>
                <a:spcPts val="0"/>
              </a:spcBef>
              <a:spcAft>
                <a:spcPts val="0"/>
              </a:spcAft>
              <a:buClr>
                <a:schemeClr val="dk1"/>
              </a:buClr>
              <a:buSzPts val="1100"/>
              <a:buChar char="○"/>
            </a:pPr>
            <a:r>
              <a:rPr lang="en-US" sz="1050">
                <a:solidFill>
                  <a:schemeClr val="dk1"/>
                </a:solidFill>
              </a:rPr>
              <a:t>List of databases is buried/hard to find</a:t>
            </a:r>
            <a:endParaRPr sz="1050">
              <a:solidFill>
                <a:schemeClr val="dk1"/>
              </a:solidFill>
            </a:endParaRPr>
          </a:p>
          <a:p>
            <a:pPr marL="914400" lvl="1" indent="-298450" rtl="0">
              <a:lnSpc>
                <a:spcPct val="115000"/>
              </a:lnSpc>
              <a:spcBef>
                <a:spcPts val="0"/>
              </a:spcBef>
              <a:spcAft>
                <a:spcPts val="0"/>
              </a:spcAft>
              <a:buClr>
                <a:schemeClr val="dk1"/>
              </a:buClr>
              <a:buSzPts val="1100"/>
              <a:buChar char="○"/>
            </a:pPr>
            <a:r>
              <a:rPr lang="en-US" sz="1050">
                <a:solidFill>
                  <a:schemeClr val="dk1"/>
                </a:solidFill>
              </a:rPr>
              <a:t>Databases are named/described in ways that don’t make clear what’s available in them</a:t>
            </a:r>
            <a:endParaRPr sz="1050">
              <a:solidFill>
                <a:schemeClr val="dk1"/>
              </a:solidFill>
            </a:endParaRPr>
          </a:p>
          <a:p>
            <a:pPr marL="914400" lvl="1" indent="-298450" rtl="0">
              <a:lnSpc>
                <a:spcPct val="115000"/>
              </a:lnSpc>
              <a:spcBef>
                <a:spcPts val="0"/>
              </a:spcBef>
              <a:spcAft>
                <a:spcPts val="0"/>
              </a:spcAft>
              <a:buClr>
                <a:schemeClr val="dk1"/>
              </a:buClr>
              <a:buSzPts val="1100"/>
              <a:buChar char="○"/>
            </a:pPr>
            <a:r>
              <a:rPr lang="en-US" sz="1050">
                <a:solidFill>
                  <a:schemeClr val="dk1"/>
                </a:solidFill>
              </a:rPr>
              <a:t>Users may have received some library training, but not enough to feel confident using the databases this way</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Shape 10"/>
          <p:cNvSpPr/>
          <p:nvPr/>
        </p:nvSpPr>
        <p:spPr>
          <a:xfrm>
            <a:off x="2744013" y="1008933"/>
            <a:ext cx="1081625" cy="1499896"/>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lim="8000"/>
            <a:headEnd type="none" w="sm" len="sm"/>
            <a:tailEnd type="none" w="sm" len="sm"/>
          </a:ln>
        </p:spPr>
      </p:sp>
      <p:sp>
        <p:nvSpPr>
          <p:cNvPr id="11" name="Shape 11"/>
          <p:cNvSpPr/>
          <p:nvPr/>
        </p:nvSpPr>
        <p:spPr>
          <a:xfrm rot="10800000">
            <a:off x="5318350" y="4355671"/>
            <a:ext cx="1081625" cy="1499896"/>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lim="8000"/>
            <a:headEnd type="none" w="sm" len="sm"/>
            <a:tailEnd type="none" w="sm" len="sm"/>
          </a:ln>
        </p:spPr>
      </p:sp>
      <p:sp>
        <p:nvSpPr>
          <p:cNvPr id="12" name="Shape 12"/>
          <p:cNvSpPr txBox="1">
            <a:spLocks noGrp="1"/>
          </p:cNvSpPr>
          <p:nvPr>
            <p:ph type="ctrTitle"/>
          </p:nvPr>
        </p:nvSpPr>
        <p:spPr>
          <a:xfrm>
            <a:off x="3044700" y="1925674"/>
            <a:ext cx="3054600" cy="2049600"/>
          </a:xfrm>
          <a:prstGeom prst="rect">
            <a:avLst/>
          </a:prstGeom>
        </p:spPr>
        <p:txBody>
          <a:bodyPr spcFirstLastPara="1" wrap="square" lIns="91425" tIns="91425" rIns="91425" bIns="91425" anchor="b" anchorCtr="0"/>
          <a:lstStyle>
            <a:lvl1pPr lvl="0" algn="ctr">
              <a:spcBef>
                <a:spcPts val="0"/>
              </a:spcBef>
              <a:spcAft>
                <a:spcPts val="0"/>
              </a:spcAft>
              <a:buSzPts val="4200"/>
              <a:buNone/>
              <a:defRPr/>
            </a:lvl1pPr>
            <a:lvl2pPr lvl="1" algn="ctr">
              <a:spcBef>
                <a:spcPts val="0"/>
              </a:spcBef>
              <a:spcAft>
                <a:spcPts val="0"/>
              </a:spcAft>
              <a:buSzPts val="4200"/>
              <a:buNone/>
              <a:defRPr/>
            </a:lvl2pPr>
            <a:lvl3pPr lvl="2" algn="ctr">
              <a:spcBef>
                <a:spcPts val="0"/>
              </a:spcBef>
              <a:spcAft>
                <a:spcPts val="0"/>
              </a:spcAft>
              <a:buSzPts val="4200"/>
              <a:buNone/>
              <a:defRPr/>
            </a:lvl3pPr>
            <a:lvl4pPr lvl="3" algn="ctr">
              <a:spcBef>
                <a:spcPts val="0"/>
              </a:spcBef>
              <a:spcAft>
                <a:spcPts val="0"/>
              </a:spcAft>
              <a:buSzPts val="4200"/>
              <a:buNone/>
              <a:defRPr/>
            </a:lvl4pPr>
            <a:lvl5pPr lvl="4" algn="ctr">
              <a:spcBef>
                <a:spcPts val="0"/>
              </a:spcBef>
              <a:spcAft>
                <a:spcPts val="0"/>
              </a:spcAft>
              <a:buSzPts val="4200"/>
              <a:buNone/>
              <a:defRPr/>
            </a:lvl5pPr>
            <a:lvl6pPr lvl="5" algn="ctr">
              <a:spcBef>
                <a:spcPts val="0"/>
              </a:spcBef>
              <a:spcAft>
                <a:spcPts val="0"/>
              </a:spcAft>
              <a:buSzPts val="4200"/>
              <a:buNone/>
              <a:defRPr/>
            </a:lvl6pPr>
            <a:lvl7pPr lvl="6" algn="ctr">
              <a:spcBef>
                <a:spcPts val="0"/>
              </a:spcBef>
              <a:spcAft>
                <a:spcPts val="0"/>
              </a:spcAft>
              <a:buSzPts val="4200"/>
              <a:buNone/>
              <a:defRPr/>
            </a:lvl7pPr>
            <a:lvl8pPr lvl="7" algn="ctr">
              <a:spcBef>
                <a:spcPts val="0"/>
              </a:spcBef>
              <a:spcAft>
                <a:spcPts val="0"/>
              </a:spcAft>
              <a:buSzPts val="4200"/>
              <a:buNone/>
              <a:defRPr/>
            </a:lvl8pPr>
            <a:lvl9pPr lvl="8" algn="ctr">
              <a:spcBef>
                <a:spcPts val="0"/>
              </a:spcBef>
              <a:spcAft>
                <a:spcPts val="0"/>
              </a:spcAft>
              <a:buSzPts val="4200"/>
              <a:buNone/>
              <a:defRPr/>
            </a:lvl9pPr>
          </a:lstStyle>
          <a:p>
            <a:endParaRPr/>
          </a:p>
        </p:txBody>
      </p:sp>
      <p:sp>
        <p:nvSpPr>
          <p:cNvPr id="13" name="Shape 13"/>
          <p:cNvSpPr txBox="1">
            <a:spLocks noGrp="1"/>
          </p:cNvSpPr>
          <p:nvPr>
            <p:ph type="subTitle" idx="1"/>
          </p:nvPr>
        </p:nvSpPr>
        <p:spPr>
          <a:xfrm>
            <a:off x="3044700" y="4155440"/>
            <a:ext cx="3054600" cy="9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Font typeface="Economica"/>
              <a:buNone/>
              <a:defRPr sz="2100">
                <a:latin typeface="Economica"/>
                <a:ea typeface="Economica"/>
                <a:cs typeface="Economica"/>
                <a:sym typeface="Economica"/>
              </a:defRPr>
            </a:lvl1pPr>
            <a:lvl2pPr lvl="1" algn="ctr">
              <a:lnSpc>
                <a:spcPct val="100000"/>
              </a:lnSpc>
              <a:spcBef>
                <a:spcPts val="0"/>
              </a:spcBef>
              <a:spcAft>
                <a:spcPts val="0"/>
              </a:spcAft>
              <a:buSzPts val="2100"/>
              <a:buFont typeface="Economica"/>
              <a:buNone/>
              <a:defRPr sz="2100">
                <a:latin typeface="Economica"/>
                <a:ea typeface="Economica"/>
                <a:cs typeface="Economica"/>
                <a:sym typeface="Economica"/>
              </a:defRPr>
            </a:lvl2pPr>
            <a:lvl3pPr lvl="2" algn="ctr">
              <a:lnSpc>
                <a:spcPct val="100000"/>
              </a:lnSpc>
              <a:spcBef>
                <a:spcPts val="0"/>
              </a:spcBef>
              <a:spcAft>
                <a:spcPts val="0"/>
              </a:spcAft>
              <a:buSzPts val="2100"/>
              <a:buFont typeface="Economica"/>
              <a:buNone/>
              <a:defRPr sz="2100">
                <a:latin typeface="Economica"/>
                <a:ea typeface="Economica"/>
                <a:cs typeface="Economica"/>
                <a:sym typeface="Economica"/>
              </a:defRPr>
            </a:lvl3pPr>
            <a:lvl4pPr lvl="3" algn="ctr">
              <a:lnSpc>
                <a:spcPct val="100000"/>
              </a:lnSpc>
              <a:spcBef>
                <a:spcPts val="0"/>
              </a:spcBef>
              <a:spcAft>
                <a:spcPts val="0"/>
              </a:spcAft>
              <a:buSzPts val="2100"/>
              <a:buFont typeface="Economica"/>
              <a:buNone/>
              <a:defRPr sz="2100">
                <a:latin typeface="Economica"/>
                <a:ea typeface="Economica"/>
                <a:cs typeface="Economica"/>
                <a:sym typeface="Economica"/>
              </a:defRPr>
            </a:lvl4pPr>
            <a:lvl5pPr lvl="4" algn="ctr">
              <a:lnSpc>
                <a:spcPct val="100000"/>
              </a:lnSpc>
              <a:spcBef>
                <a:spcPts val="0"/>
              </a:spcBef>
              <a:spcAft>
                <a:spcPts val="0"/>
              </a:spcAft>
              <a:buSzPts val="2100"/>
              <a:buFont typeface="Economica"/>
              <a:buNone/>
              <a:defRPr sz="2100">
                <a:latin typeface="Economica"/>
                <a:ea typeface="Economica"/>
                <a:cs typeface="Economica"/>
                <a:sym typeface="Economica"/>
              </a:defRPr>
            </a:lvl5pPr>
            <a:lvl6pPr lvl="5" algn="ctr">
              <a:lnSpc>
                <a:spcPct val="100000"/>
              </a:lnSpc>
              <a:spcBef>
                <a:spcPts val="0"/>
              </a:spcBef>
              <a:spcAft>
                <a:spcPts val="0"/>
              </a:spcAft>
              <a:buSzPts val="2100"/>
              <a:buFont typeface="Economica"/>
              <a:buNone/>
              <a:defRPr sz="2100">
                <a:latin typeface="Economica"/>
                <a:ea typeface="Economica"/>
                <a:cs typeface="Economica"/>
                <a:sym typeface="Economica"/>
              </a:defRPr>
            </a:lvl6pPr>
            <a:lvl7pPr lvl="6" algn="ctr">
              <a:lnSpc>
                <a:spcPct val="100000"/>
              </a:lnSpc>
              <a:spcBef>
                <a:spcPts val="0"/>
              </a:spcBef>
              <a:spcAft>
                <a:spcPts val="0"/>
              </a:spcAft>
              <a:buSzPts val="2100"/>
              <a:buFont typeface="Economica"/>
              <a:buNone/>
              <a:defRPr sz="2100">
                <a:latin typeface="Economica"/>
                <a:ea typeface="Economica"/>
                <a:cs typeface="Economica"/>
                <a:sym typeface="Economica"/>
              </a:defRPr>
            </a:lvl7pPr>
            <a:lvl8pPr lvl="7" algn="ctr">
              <a:lnSpc>
                <a:spcPct val="100000"/>
              </a:lnSpc>
              <a:spcBef>
                <a:spcPts val="0"/>
              </a:spcBef>
              <a:spcAft>
                <a:spcPts val="0"/>
              </a:spcAft>
              <a:buSzPts val="2100"/>
              <a:buFont typeface="Economica"/>
              <a:buNone/>
              <a:defRPr sz="2100">
                <a:latin typeface="Economica"/>
                <a:ea typeface="Economica"/>
                <a:cs typeface="Economica"/>
                <a:sym typeface="Economica"/>
              </a:defRPr>
            </a:lvl8pPr>
            <a:lvl9pPr lvl="8" algn="ctr">
              <a:lnSpc>
                <a:spcPct val="100000"/>
              </a:lnSpc>
              <a:spcBef>
                <a:spcPts val="0"/>
              </a:spcBef>
              <a:spcAft>
                <a:spcPts val="0"/>
              </a:spcAft>
              <a:buSzPts val="2100"/>
              <a:buFont typeface="Economica"/>
              <a:buNone/>
              <a:defRPr sz="2100">
                <a:latin typeface="Economica"/>
                <a:ea typeface="Economica"/>
                <a:cs typeface="Economica"/>
                <a:sym typeface="Economica"/>
              </a:defRPr>
            </a:lvl9pPr>
          </a:lstStyle>
          <a:p>
            <a:endParaRPr/>
          </a:p>
        </p:txBody>
      </p:sp>
      <p:sp>
        <p:nvSpPr>
          <p:cNvPr id="14" name="Shape 14"/>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1"/>
        <p:cNvGrpSpPr/>
        <p:nvPr/>
      </p:nvGrpSpPr>
      <p:grpSpPr>
        <a:xfrm>
          <a:off x="0" y="0"/>
          <a:ext cx="0" cy="0"/>
          <a:chOff x="0" y="0"/>
          <a:chExt cx="0" cy="0"/>
        </a:xfrm>
      </p:grpSpPr>
      <p:sp>
        <p:nvSpPr>
          <p:cNvPr id="52" name="Shape 52"/>
          <p:cNvSpPr/>
          <p:nvPr/>
        </p:nvSpPr>
        <p:spPr>
          <a:xfrm>
            <a:off x="0" y="6727600"/>
            <a:ext cx="9144000" cy="130500"/>
          </a:xfrm>
          <a:prstGeom prst="rect">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53" name="Shape 53"/>
          <p:cNvSpPr txBox="1">
            <a:spLocks noGrp="1"/>
          </p:cNvSpPr>
          <p:nvPr>
            <p:ph type="title" hasCustomPrompt="1"/>
          </p:nvPr>
        </p:nvSpPr>
        <p:spPr>
          <a:xfrm>
            <a:off x="311700" y="1276167"/>
            <a:ext cx="8520600" cy="2838300"/>
          </a:xfrm>
          <a:prstGeom prst="rect">
            <a:avLst/>
          </a:prstGeom>
        </p:spPr>
        <p:txBody>
          <a:bodyPr spcFirstLastPara="1" wrap="square" lIns="91425" tIns="91425" rIns="91425" bIns="91425" anchor="ctr" anchorCtr="0"/>
          <a:lstStyle>
            <a:lvl1pPr lvl="0" algn="ctr">
              <a:spcBef>
                <a:spcPts val="0"/>
              </a:spcBef>
              <a:spcAft>
                <a:spcPts val="0"/>
              </a:spcAft>
              <a:buClr>
                <a:schemeClr val="lt2"/>
              </a:buClr>
              <a:buSzPts val="16000"/>
              <a:buNone/>
              <a:defRPr sz="16000">
                <a:solidFill>
                  <a:schemeClr val="lt2"/>
                </a:solidFill>
              </a:defRPr>
            </a:lvl1pPr>
            <a:lvl2pPr lvl="1" algn="ctr">
              <a:spcBef>
                <a:spcPts val="0"/>
              </a:spcBef>
              <a:spcAft>
                <a:spcPts val="0"/>
              </a:spcAft>
              <a:buClr>
                <a:schemeClr val="lt2"/>
              </a:buClr>
              <a:buSzPts val="16000"/>
              <a:buNone/>
              <a:defRPr sz="16000">
                <a:solidFill>
                  <a:schemeClr val="lt2"/>
                </a:solidFill>
              </a:defRPr>
            </a:lvl2pPr>
            <a:lvl3pPr lvl="2" algn="ctr">
              <a:spcBef>
                <a:spcPts val="0"/>
              </a:spcBef>
              <a:spcAft>
                <a:spcPts val="0"/>
              </a:spcAft>
              <a:buClr>
                <a:schemeClr val="lt2"/>
              </a:buClr>
              <a:buSzPts val="16000"/>
              <a:buNone/>
              <a:defRPr sz="16000">
                <a:solidFill>
                  <a:schemeClr val="lt2"/>
                </a:solidFill>
              </a:defRPr>
            </a:lvl3pPr>
            <a:lvl4pPr lvl="3" algn="ctr">
              <a:spcBef>
                <a:spcPts val="0"/>
              </a:spcBef>
              <a:spcAft>
                <a:spcPts val="0"/>
              </a:spcAft>
              <a:buClr>
                <a:schemeClr val="lt2"/>
              </a:buClr>
              <a:buSzPts val="16000"/>
              <a:buNone/>
              <a:defRPr sz="16000">
                <a:solidFill>
                  <a:schemeClr val="lt2"/>
                </a:solidFill>
              </a:defRPr>
            </a:lvl4pPr>
            <a:lvl5pPr lvl="4" algn="ctr">
              <a:spcBef>
                <a:spcPts val="0"/>
              </a:spcBef>
              <a:spcAft>
                <a:spcPts val="0"/>
              </a:spcAft>
              <a:buClr>
                <a:schemeClr val="lt2"/>
              </a:buClr>
              <a:buSzPts val="16000"/>
              <a:buNone/>
              <a:defRPr sz="16000">
                <a:solidFill>
                  <a:schemeClr val="lt2"/>
                </a:solidFill>
              </a:defRPr>
            </a:lvl5pPr>
            <a:lvl6pPr lvl="5" algn="ctr">
              <a:spcBef>
                <a:spcPts val="0"/>
              </a:spcBef>
              <a:spcAft>
                <a:spcPts val="0"/>
              </a:spcAft>
              <a:buClr>
                <a:schemeClr val="lt2"/>
              </a:buClr>
              <a:buSzPts val="16000"/>
              <a:buNone/>
              <a:defRPr sz="16000">
                <a:solidFill>
                  <a:schemeClr val="lt2"/>
                </a:solidFill>
              </a:defRPr>
            </a:lvl6pPr>
            <a:lvl7pPr lvl="6" algn="ctr">
              <a:spcBef>
                <a:spcPts val="0"/>
              </a:spcBef>
              <a:spcAft>
                <a:spcPts val="0"/>
              </a:spcAft>
              <a:buClr>
                <a:schemeClr val="lt2"/>
              </a:buClr>
              <a:buSzPts val="16000"/>
              <a:buNone/>
              <a:defRPr sz="16000">
                <a:solidFill>
                  <a:schemeClr val="lt2"/>
                </a:solidFill>
              </a:defRPr>
            </a:lvl7pPr>
            <a:lvl8pPr lvl="7" algn="ctr">
              <a:spcBef>
                <a:spcPts val="0"/>
              </a:spcBef>
              <a:spcAft>
                <a:spcPts val="0"/>
              </a:spcAft>
              <a:buClr>
                <a:schemeClr val="lt2"/>
              </a:buClr>
              <a:buSzPts val="16000"/>
              <a:buNone/>
              <a:defRPr sz="16000">
                <a:solidFill>
                  <a:schemeClr val="lt2"/>
                </a:solidFill>
              </a:defRPr>
            </a:lvl8pPr>
            <a:lvl9pPr lvl="8" algn="ctr">
              <a:spcBef>
                <a:spcPts val="0"/>
              </a:spcBef>
              <a:spcAft>
                <a:spcPts val="0"/>
              </a:spcAft>
              <a:buClr>
                <a:schemeClr val="lt2"/>
              </a:buClr>
              <a:buSzPts val="16000"/>
              <a:buNone/>
              <a:defRPr sz="16000">
                <a:solidFill>
                  <a:schemeClr val="lt2"/>
                </a:solidFill>
              </a:defRPr>
            </a:lvl9pPr>
          </a:lstStyle>
          <a:p>
            <a:r>
              <a:t>xx%</a:t>
            </a:r>
          </a:p>
        </p:txBody>
      </p:sp>
      <p:sp>
        <p:nvSpPr>
          <p:cNvPr id="54" name="Shape 54"/>
          <p:cNvSpPr txBox="1">
            <a:spLocks noGrp="1"/>
          </p:cNvSpPr>
          <p:nvPr>
            <p:ph type="body" idx="1"/>
          </p:nvPr>
        </p:nvSpPr>
        <p:spPr>
          <a:xfrm>
            <a:off x="311700" y="4216000"/>
            <a:ext cx="8520600" cy="14289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55" name="Shape 55"/>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6"/>
        <p:cNvGrpSpPr/>
        <p:nvPr/>
      </p:nvGrpSpPr>
      <p:grpSpPr>
        <a:xfrm>
          <a:off x="0" y="0"/>
          <a:ext cx="0" cy="0"/>
          <a:chOff x="0" y="0"/>
          <a:chExt cx="0" cy="0"/>
        </a:xfrm>
      </p:grpSpPr>
      <p:sp>
        <p:nvSpPr>
          <p:cNvPr id="57" name="Shape 57"/>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lvl="0" algn="ctr" rtl="0">
              <a:spcBef>
                <a:spcPts val="0"/>
              </a:spcBef>
              <a:spcAft>
                <a:spcPts val="0"/>
              </a:spcAft>
              <a:buClr>
                <a:schemeClr val="dk1"/>
              </a:buClr>
              <a:buSzPts val="4200"/>
              <a:buFont typeface="Calibri"/>
              <a:buNone/>
              <a:defRPr sz="4400">
                <a:solidFill>
                  <a:schemeClr val="dk1"/>
                </a:solidFill>
                <a:latin typeface="Calibri"/>
                <a:ea typeface="Calibri"/>
                <a:cs typeface="Calibri"/>
                <a:sym typeface="Calibri"/>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a:endParaRPr/>
          </a:p>
        </p:txBody>
      </p:sp>
      <p:sp>
        <p:nvSpPr>
          <p:cNvPr id="60" name="Shape 60"/>
          <p:cNvSpPr txBox="1">
            <a:spLocks noGrp="1"/>
          </p:cNvSpPr>
          <p:nvPr>
            <p:ph type="body" idx="1"/>
          </p:nvPr>
        </p:nvSpPr>
        <p:spPr>
          <a:xfrm>
            <a:off x="457200" y="1600200"/>
            <a:ext cx="8229600" cy="4526100"/>
          </a:xfrm>
          <a:prstGeom prst="rect">
            <a:avLst/>
          </a:prstGeom>
          <a:noFill/>
          <a:ln>
            <a:noFill/>
          </a:ln>
        </p:spPr>
        <p:txBody>
          <a:bodyPr spcFirstLastPara="1" wrap="square" lIns="91425" tIns="91425" rIns="91425" bIns="91425" anchor="t" anchorCtr="0"/>
          <a:lstStyle>
            <a:lvl1pPr marL="457200" lvl="0" indent="-342900" algn="l" rtl="0">
              <a:spcBef>
                <a:spcPts val="640"/>
              </a:spcBef>
              <a:spcAft>
                <a:spcPts val="0"/>
              </a:spcAft>
              <a:buClr>
                <a:schemeClr val="dk1"/>
              </a:buClr>
              <a:buSzPts val="1800"/>
              <a:buFont typeface="Arial"/>
              <a:buChar char="•"/>
              <a:defRPr sz="3200">
                <a:solidFill>
                  <a:schemeClr val="dk1"/>
                </a:solidFill>
                <a:latin typeface="Calibri"/>
                <a:ea typeface="Calibri"/>
                <a:cs typeface="Calibri"/>
                <a:sym typeface="Calibri"/>
              </a:defRPr>
            </a:lvl1pPr>
            <a:lvl2pPr marL="914400" lvl="1" indent="-317500" algn="l" rtl="0">
              <a:spcBef>
                <a:spcPts val="1600"/>
              </a:spcBef>
              <a:spcAft>
                <a:spcPts val="0"/>
              </a:spcAft>
              <a:buClr>
                <a:schemeClr val="dk1"/>
              </a:buClr>
              <a:buSzPts val="1400"/>
              <a:buFont typeface="Arial"/>
              <a:buChar char="–"/>
              <a:defRPr sz="2800">
                <a:solidFill>
                  <a:schemeClr val="dk1"/>
                </a:solidFill>
                <a:latin typeface="Calibri"/>
                <a:ea typeface="Calibri"/>
                <a:cs typeface="Calibri"/>
                <a:sym typeface="Calibri"/>
              </a:defRPr>
            </a:lvl2pPr>
            <a:lvl3pPr marL="1371600" lvl="2" indent="-317500" algn="l" rtl="0">
              <a:spcBef>
                <a:spcPts val="1600"/>
              </a:spcBef>
              <a:spcAft>
                <a:spcPts val="0"/>
              </a:spcAft>
              <a:buClr>
                <a:schemeClr val="dk1"/>
              </a:buClr>
              <a:buSzPts val="1400"/>
              <a:buFont typeface="Arial"/>
              <a:buChar char="•"/>
              <a:defRPr sz="2400">
                <a:solidFill>
                  <a:schemeClr val="dk1"/>
                </a:solidFill>
                <a:latin typeface="Calibri"/>
                <a:ea typeface="Calibri"/>
                <a:cs typeface="Calibri"/>
                <a:sym typeface="Calibri"/>
              </a:defRPr>
            </a:lvl3pPr>
            <a:lvl4pPr marL="1828800" lvl="3" indent="-317500" algn="l" rtl="0">
              <a:spcBef>
                <a:spcPts val="1600"/>
              </a:spcBef>
              <a:spcAft>
                <a:spcPts val="0"/>
              </a:spcAft>
              <a:buClr>
                <a:schemeClr val="dk1"/>
              </a:buClr>
              <a:buSzPts val="1400"/>
              <a:buFont typeface="Arial"/>
              <a:buChar char="–"/>
              <a:defRPr sz="2000">
                <a:solidFill>
                  <a:schemeClr val="dk1"/>
                </a:solidFill>
                <a:latin typeface="Calibri"/>
                <a:ea typeface="Calibri"/>
                <a:cs typeface="Calibri"/>
                <a:sym typeface="Calibri"/>
              </a:defRPr>
            </a:lvl4pPr>
            <a:lvl5pPr marL="2286000" lvl="4" indent="-317500" algn="l" rtl="0">
              <a:spcBef>
                <a:spcPts val="1600"/>
              </a:spcBef>
              <a:spcAft>
                <a:spcPts val="0"/>
              </a:spcAft>
              <a:buClr>
                <a:schemeClr val="dk1"/>
              </a:buClr>
              <a:buSzPts val="1400"/>
              <a:buFont typeface="Arial"/>
              <a:buChar char="»"/>
              <a:defRPr sz="2000">
                <a:solidFill>
                  <a:schemeClr val="dk1"/>
                </a:solidFill>
                <a:latin typeface="Calibri"/>
                <a:ea typeface="Calibri"/>
                <a:cs typeface="Calibri"/>
                <a:sym typeface="Calibri"/>
              </a:defRPr>
            </a:lvl5pPr>
            <a:lvl6pPr marL="2743200" lvl="5" indent="-317500" algn="l" rtl="0">
              <a:spcBef>
                <a:spcPts val="1600"/>
              </a:spcBef>
              <a:spcAft>
                <a:spcPts val="0"/>
              </a:spcAft>
              <a:buClr>
                <a:schemeClr val="dk1"/>
              </a:buClr>
              <a:buSzPts val="1400"/>
              <a:buFont typeface="Arial"/>
              <a:buChar char="•"/>
              <a:defRPr sz="2000">
                <a:solidFill>
                  <a:schemeClr val="dk1"/>
                </a:solidFill>
                <a:latin typeface="Calibri"/>
                <a:ea typeface="Calibri"/>
                <a:cs typeface="Calibri"/>
                <a:sym typeface="Calibri"/>
              </a:defRPr>
            </a:lvl6pPr>
            <a:lvl7pPr marL="3200400" lvl="6" indent="-317500" algn="l" rtl="0">
              <a:spcBef>
                <a:spcPts val="1600"/>
              </a:spcBef>
              <a:spcAft>
                <a:spcPts val="0"/>
              </a:spcAft>
              <a:buClr>
                <a:schemeClr val="dk1"/>
              </a:buClr>
              <a:buSzPts val="1400"/>
              <a:buFont typeface="Arial"/>
              <a:buChar char="•"/>
              <a:defRPr sz="2000">
                <a:solidFill>
                  <a:schemeClr val="dk1"/>
                </a:solidFill>
                <a:latin typeface="Calibri"/>
                <a:ea typeface="Calibri"/>
                <a:cs typeface="Calibri"/>
                <a:sym typeface="Calibri"/>
              </a:defRPr>
            </a:lvl7pPr>
            <a:lvl8pPr marL="3657600" lvl="7" indent="-317500" algn="l" rtl="0">
              <a:spcBef>
                <a:spcPts val="1600"/>
              </a:spcBef>
              <a:spcAft>
                <a:spcPts val="0"/>
              </a:spcAft>
              <a:buClr>
                <a:schemeClr val="dk1"/>
              </a:buClr>
              <a:buSzPts val="1400"/>
              <a:buFont typeface="Arial"/>
              <a:buChar char="•"/>
              <a:defRPr sz="2000">
                <a:solidFill>
                  <a:schemeClr val="dk1"/>
                </a:solidFill>
                <a:latin typeface="Calibri"/>
                <a:ea typeface="Calibri"/>
                <a:cs typeface="Calibri"/>
                <a:sym typeface="Calibri"/>
              </a:defRPr>
            </a:lvl8pPr>
            <a:lvl9pPr marL="4114800" lvl="8" indent="-317500" algn="l" rtl="0">
              <a:spcBef>
                <a:spcPts val="1600"/>
              </a:spcBef>
              <a:spcAft>
                <a:spcPts val="1600"/>
              </a:spcAft>
              <a:buClr>
                <a:schemeClr val="dk1"/>
              </a:buClr>
              <a:buSzPts val="1400"/>
              <a:buFont typeface="Arial"/>
              <a:buChar char="•"/>
              <a:defRPr sz="2000">
                <a:solidFill>
                  <a:schemeClr val="dk1"/>
                </a:solidFill>
                <a:latin typeface="Calibri"/>
                <a:ea typeface="Calibri"/>
                <a:cs typeface="Calibri"/>
                <a:sym typeface="Calibri"/>
              </a:defRPr>
            </a:lvl9pPr>
          </a:lstStyle>
          <a:p>
            <a:endParaRPr/>
          </a:p>
        </p:txBody>
      </p:sp>
      <p:sp>
        <p:nvSpPr>
          <p:cNvPr id="61" name="Shape 61"/>
          <p:cNvSpPr txBox="1">
            <a:spLocks noGrp="1"/>
          </p:cNvSpPr>
          <p:nvPr>
            <p:ph type="dt" idx="10"/>
          </p:nvPr>
        </p:nvSpPr>
        <p:spPr>
          <a:xfrm>
            <a:off x="457200" y="6356350"/>
            <a:ext cx="2133600" cy="365100"/>
          </a:xfrm>
          <a:prstGeom prst="rect">
            <a:avLst/>
          </a:prstGeom>
          <a:noFill/>
          <a:ln>
            <a:noFill/>
          </a:ln>
        </p:spPr>
        <p:txBody>
          <a:bodyPr spcFirstLastPara="1" wrap="square" lIns="91425" tIns="91425" rIns="91425" bIns="91425" anchor="ctr" anchorCtr="0"/>
          <a:lstStyle>
            <a:lvl1pPr marL="0" marR="0" lvl="0" indent="-88900" algn="l" rtl="0">
              <a:spcBef>
                <a:spcPts val="0"/>
              </a:spcBef>
              <a:spcAft>
                <a:spcPts val="0"/>
              </a:spcAft>
              <a:buSzPts val="1400"/>
              <a:buChar char="●"/>
              <a:defRPr sz="1200" b="0" i="0" u="none" strike="noStrike" cap="none">
                <a:solidFill>
                  <a:srgbClr val="888888"/>
                </a:solidFill>
                <a:latin typeface="Calibri"/>
                <a:ea typeface="Calibri"/>
                <a:cs typeface="Calibri"/>
                <a:sym typeface="Calibri"/>
              </a:defRPr>
            </a:lvl1pPr>
            <a:lvl2pPr marL="457200" marR="0" lvl="1" indent="-88900" algn="l" rtl="0">
              <a:spcBef>
                <a:spcPts val="0"/>
              </a:spcBef>
              <a:spcAft>
                <a:spcPts val="0"/>
              </a:spcAft>
              <a:buSzPts val="1400"/>
              <a:buChar char="○"/>
              <a:defRPr sz="1800" b="0" i="0" u="none" strike="noStrike" cap="none">
                <a:solidFill>
                  <a:schemeClr val="dk1"/>
                </a:solidFill>
                <a:latin typeface="Calibri"/>
                <a:ea typeface="Calibri"/>
                <a:cs typeface="Calibri"/>
                <a:sym typeface="Calibri"/>
              </a:defRPr>
            </a:lvl2pPr>
            <a:lvl3pPr marL="914400" marR="0" lvl="2" indent="-88900" algn="l" rtl="0">
              <a:spcBef>
                <a:spcPts val="0"/>
              </a:spcBef>
              <a:spcAft>
                <a:spcPts val="0"/>
              </a:spcAft>
              <a:buSzPts val="1400"/>
              <a:buChar char="■"/>
              <a:defRPr sz="1800" b="0" i="0" u="none" strike="noStrike" cap="none">
                <a:solidFill>
                  <a:schemeClr val="dk1"/>
                </a:solidFill>
                <a:latin typeface="Calibri"/>
                <a:ea typeface="Calibri"/>
                <a:cs typeface="Calibri"/>
                <a:sym typeface="Calibri"/>
              </a:defRPr>
            </a:lvl3pPr>
            <a:lvl4pPr marL="1371600" marR="0" lvl="3" indent="-88900" algn="l" rtl="0">
              <a:spcBef>
                <a:spcPts val="0"/>
              </a:spcBef>
              <a:spcAft>
                <a:spcPts val="0"/>
              </a:spcAft>
              <a:buSzPts val="1400"/>
              <a:buChar char="●"/>
              <a:defRPr sz="1800" b="0" i="0" u="none" strike="noStrike" cap="none">
                <a:solidFill>
                  <a:schemeClr val="dk1"/>
                </a:solidFill>
                <a:latin typeface="Calibri"/>
                <a:ea typeface="Calibri"/>
                <a:cs typeface="Calibri"/>
                <a:sym typeface="Calibri"/>
              </a:defRPr>
            </a:lvl4pPr>
            <a:lvl5pPr marL="1828800" marR="0" lvl="4" indent="-88900" algn="l" rtl="0">
              <a:spcBef>
                <a:spcPts val="0"/>
              </a:spcBef>
              <a:spcAft>
                <a:spcPts val="0"/>
              </a:spcAft>
              <a:buSzPts val="1400"/>
              <a:buChar char="○"/>
              <a:defRPr sz="1800" b="0" i="0" u="none" strike="noStrike" cap="none">
                <a:solidFill>
                  <a:schemeClr val="dk1"/>
                </a:solidFill>
                <a:latin typeface="Calibri"/>
                <a:ea typeface="Calibri"/>
                <a:cs typeface="Calibri"/>
                <a:sym typeface="Calibri"/>
              </a:defRPr>
            </a:lvl5pPr>
            <a:lvl6pPr marL="2286000" marR="0" lvl="5" indent="-88900" algn="l" rtl="0">
              <a:spcBef>
                <a:spcPts val="0"/>
              </a:spcBef>
              <a:spcAft>
                <a:spcPts val="0"/>
              </a:spcAft>
              <a:buSzPts val="1400"/>
              <a:buChar char="■"/>
              <a:defRPr sz="1800" b="0" i="0" u="none" strike="noStrike" cap="none">
                <a:solidFill>
                  <a:schemeClr val="dk1"/>
                </a:solidFill>
                <a:latin typeface="Calibri"/>
                <a:ea typeface="Calibri"/>
                <a:cs typeface="Calibri"/>
                <a:sym typeface="Calibri"/>
              </a:defRPr>
            </a:lvl6pPr>
            <a:lvl7pPr marL="2743200" marR="0" lvl="6" indent="-88900" algn="l" rtl="0">
              <a:spcBef>
                <a:spcPts val="0"/>
              </a:spcBef>
              <a:spcAft>
                <a:spcPts val="0"/>
              </a:spcAft>
              <a:buSzPts val="1400"/>
              <a:buChar char="●"/>
              <a:defRPr sz="1800" b="0" i="0" u="none" strike="noStrike" cap="none">
                <a:solidFill>
                  <a:schemeClr val="dk1"/>
                </a:solidFill>
                <a:latin typeface="Calibri"/>
                <a:ea typeface="Calibri"/>
                <a:cs typeface="Calibri"/>
                <a:sym typeface="Calibri"/>
              </a:defRPr>
            </a:lvl7pPr>
            <a:lvl8pPr marL="3200400" marR="0" lvl="7" indent="-88900" algn="l" rtl="0">
              <a:spcBef>
                <a:spcPts val="0"/>
              </a:spcBef>
              <a:spcAft>
                <a:spcPts val="0"/>
              </a:spcAft>
              <a:buSzPts val="1400"/>
              <a:buChar char="○"/>
              <a:defRPr sz="1800" b="0" i="0" u="none" strike="noStrike" cap="none">
                <a:solidFill>
                  <a:schemeClr val="dk1"/>
                </a:solidFill>
                <a:latin typeface="Calibri"/>
                <a:ea typeface="Calibri"/>
                <a:cs typeface="Calibri"/>
                <a:sym typeface="Calibri"/>
              </a:defRPr>
            </a:lvl8pPr>
            <a:lvl9pPr marL="3657600" marR="0" lvl="8" indent="-88900" algn="l" rtl="0">
              <a:spcBef>
                <a:spcPts val="0"/>
              </a:spcBef>
              <a:spcAft>
                <a:spcPts val="0"/>
              </a:spcAft>
              <a:buSzPts val="1400"/>
              <a:buChar char="■"/>
              <a:defRPr sz="1800" b="0" i="0" u="none" strike="noStrike" cap="none">
                <a:solidFill>
                  <a:schemeClr val="dk1"/>
                </a:solidFill>
                <a:latin typeface="Calibri"/>
                <a:ea typeface="Calibri"/>
                <a:cs typeface="Calibri"/>
                <a:sym typeface="Calibri"/>
              </a:defRPr>
            </a:lvl9pPr>
          </a:lstStyle>
          <a:p>
            <a:endParaRPr/>
          </a:p>
        </p:txBody>
      </p:sp>
      <p:sp>
        <p:nvSpPr>
          <p:cNvPr id="62" name="Shape 62"/>
          <p:cNvSpPr txBox="1">
            <a:spLocks noGrp="1"/>
          </p:cNvSpPr>
          <p:nvPr>
            <p:ph type="ftr" idx="11"/>
          </p:nvPr>
        </p:nvSpPr>
        <p:spPr>
          <a:xfrm>
            <a:off x="3124200" y="6356350"/>
            <a:ext cx="2895600" cy="365100"/>
          </a:xfrm>
          <a:prstGeom prst="rect">
            <a:avLst/>
          </a:prstGeom>
          <a:noFill/>
          <a:ln>
            <a:noFill/>
          </a:ln>
        </p:spPr>
        <p:txBody>
          <a:bodyPr spcFirstLastPara="1" wrap="square" lIns="91425" tIns="91425" rIns="91425" bIns="91425" anchor="ctr" anchorCtr="0"/>
          <a:lstStyle>
            <a:lvl1pPr marL="0" marR="0" lvl="0" indent="-88900" algn="ctr" rtl="0">
              <a:spcBef>
                <a:spcPts val="0"/>
              </a:spcBef>
              <a:spcAft>
                <a:spcPts val="0"/>
              </a:spcAft>
              <a:buSzPts val="1400"/>
              <a:buChar char="●"/>
              <a:defRPr sz="1200" b="0" i="0" u="none" strike="noStrike" cap="none">
                <a:solidFill>
                  <a:srgbClr val="888888"/>
                </a:solidFill>
                <a:latin typeface="Calibri"/>
                <a:ea typeface="Calibri"/>
                <a:cs typeface="Calibri"/>
                <a:sym typeface="Calibri"/>
              </a:defRPr>
            </a:lvl1pPr>
            <a:lvl2pPr marL="457200" marR="0" lvl="1" indent="-88900" algn="l" rtl="0">
              <a:spcBef>
                <a:spcPts val="0"/>
              </a:spcBef>
              <a:spcAft>
                <a:spcPts val="0"/>
              </a:spcAft>
              <a:buSzPts val="1400"/>
              <a:buChar char="○"/>
              <a:defRPr sz="1800" b="0" i="0" u="none" strike="noStrike" cap="none">
                <a:solidFill>
                  <a:schemeClr val="dk1"/>
                </a:solidFill>
                <a:latin typeface="Calibri"/>
                <a:ea typeface="Calibri"/>
                <a:cs typeface="Calibri"/>
                <a:sym typeface="Calibri"/>
              </a:defRPr>
            </a:lvl2pPr>
            <a:lvl3pPr marL="914400" marR="0" lvl="2" indent="-88900" algn="l" rtl="0">
              <a:spcBef>
                <a:spcPts val="0"/>
              </a:spcBef>
              <a:spcAft>
                <a:spcPts val="0"/>
              </a:spcAft>
              <a:buSzPts val="1400"/>
              <a:buChar char="■"/>
              <a:defRPr sz="1800" b="0" i="0" u="none" strike="noStrike" cap="none">
                <a:solidFill>
                  <a:schemeClr val="dk1"/>
                </a:solidFill>
                <a:latin typeface="Calibri"/>
                <a:ea typeface="Calibri"/>
                <a:cs typeface="Calibri"/>
                <a:sym typeface="Calibri"/>
              </a:defRPr>
            </a:lvl3pPr>
            <a:lvl4pPr marL="1371600" marR="0" lvl="3" indent="-88900" algn="l" rtl="0">
              <a:spcBef>
                <a:spcPts val="0"/>
              </a:spcBef>
              <a:spcAft>
                <a:spcPts val="0"/>
              </a:spcAft>
              <a:buSzPts val="1400"/>
              <a:buChar char="●"/>
              <a:defRPr sz="1800" b="0" i="0" u="none" strike="noStrike" cap="none">
                <a:solidFill>
                  <a:schemeClr val="dk1"/>
                </a:solidFill>
                <a:latin typeface="Calibri"/>
                <a:ea typeface="Calibri"/>
                <a:cs typeface="Calibri"/>
                <a:sym typeface="Calibri"/>
              </a:defRPr>
            </a:lvl4pPr>
            <a:lvl5pPr marL="1828800" marR="0" lvl="4" indent="-88900" algn="l" rtl="0">
              <a:spcBef>
                <a:spcPts val="0"/>
              </a:spcBef>
              <a:spcAft>
                <a:spcPts val="0"/>
              </a:spcAft>
              <a:buSzPts val="1400"/>
              <a:buChar char="○"/>
              <a:defRPr sz="1800" b="0" i="0" u="none" strike="noStrike" cap="none">
                <a:solidFill>
                  <a:schemeClr val="dk1"/>
                </a:solidFill>
                <a:latin typeface="Calibri"/>
                <a:ea typeface="Calibri"/>
                <a:cs typeface="Calibri"/>
                <a:sym typeface="Calibri"/>
              </a:defRPr>
            </a:lvl5pPr>
            <a:lvl6pPr marL="2286000" marR="0" lvl="5" indent="-88900" algn="l" rtl="0">
              <a:spcBef>
                <a:spcPts val="0"/>
              </a:spcBef>
              <a:spcAft>
                <a:spcPts val="0"/>
              </a:spcAft>
              <a:buSzPts val="1400"/>
              <a:buChar char="■"/>
              <a:defRPr sz="1800" b="0" i="0" u="none" strike="noStrike" cap="none">
                <a:solidFill>
                  <a:schemeClr val="dk1"/>
                </a:solidFill>
                <a:latin typeface="Calibri"/>
                <a:ea typeface="Calibri"/>
                <a:cs typeface="Calibri"/>
                <a:sym typeface="Calibri"/>
              </a:defRPr>
            </a:lvl6pPr>
            <a:lvl7pPr marL="2743200" marR="0" lvl="6" indent="-88900" algn="l" rtl="0">
              <a:spcBef>
                <a:spcPts val="0"/>
              </a:spcBef>
              <a:spcAft>
                <a:spcPts val="0"/>
              </a:spcAft>
              <a:buSzPts val="1400"/>
              <a:buChar char="●"/>
              <a:defRPr sz="1800" b="0" i="0" u="none" strike="noStrike" cap="none">
                <a:solidFill>
                  <a:schemeClr val="dk1"/>
                </a:solidFill>
                <a:latin typeface="Calibri"/>
                <a:ea typeface="Calibri"/>
                <a:cs typeface="Calibri"/>
                <a:sym typeface="Calibri"/>
              </a:defRPr>
            </a:lvl7pPr>
            <a:lvl8pPr marL="3200400" marR="0" lvl="7" indent="-88900" algn="l" rtl="0">
              <a:spcBef>
                <a:spcPts val="0"/>
              </a:spcBef>
              <a:spcAft>
                <a:spcPts val="0"/>
              </a:spcAft>
              <a:buSzPts val="1400"/>
              <a:buChar char="○"/>
              <a:defRPr sz="1800" b="0" i="0" u="none" strike="noStrike" cap="none">
                <a:solidFill>
                  <a:schemeClr val="dk1"/>
                </a:solidFill>
                <a:latin typeface="Calibri"/>
                <a:ea typeface="Calibri"/>
                <a:cs typeface="Calibri"/>
                <a:sym typeface="Calibri"/>
              </a:defRPr>
            </a:lvl8pPr>
            <a:lvl9pPr marL="3657600" marR="0" lvl="8" indent="-88900" algn="l" rtl="0">
              <a:spcBef>
                <a:spcPts val="0"/>
              </a:spcBef>
              <a:spcAft>
                <a:spcPts val="0"/>
              </a:spcAft>
              <a:buSzPts val="1400"/>
              <a:buChar char="■"/>
              <a:defRPr sz="1800" b="0" i="0" u="none" strike="noStrike" cap="none">
                <a:solidFill>
                  <a:schemeClr val="dk1"/>
                </a:solidFill>
                <a:latin typeface="Calibri"/>
                <a:ea typeface="Calibri"/>
                <a:cs typeface="Calibri"/>
                <a:sym typeface="Calibri"/>
              </a:defRPr>
            </a:lvl9pPr>
          </a:lstStyle>
          <a:p>
            <a:endParaRPr/>
          </a:p>
        </p:txBody>
      </p:sp>
      <p:sp>
        <p:nvSpPr>
          <p:cNvPr id="63" name="Shape 63"/>
          <p:cNvSpPr txBox="1">
            <a:spLocks noGrp="1"/>
          </p:cNvSpPr>
          <p:nvPr>
            <p:ph type="sldNum" idx="12"/>
          </p:nvPr>
        </p:nvSpPr>
        <p:spPr>
          <a:xfrm>
            <a:off x="6553200" y="6356350"/>
            <a:ext cx="21336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Shape 16"/>
          <p:cNvSpPr/>
          <p:nvPr/>
        </p:nvSpPr>
        <p:spPr>
          <a:xfrm flipH="1">
            <a:off x="7595938" y="613633"/>
            <a:ext cx="1081625" cy="1499896"/>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lim="8000"/>
            <a:headEnd type="none" w="sm" len="sm"/>
            <a:tailEnd type="none" w="sm" len="sm"/>
          </a:ln>
        </p:spPr>
      </p:sp>
      <p:sp>
        <p:nvSpPr>
          <p:cNvPr id="17" name="Shape 17"/>
          <p:cNvSpPr/>
          <p:nvPr/>
        </p:nvSpPr>
        <p:spPr>
          <a:xfrm rot="10800000" flipH="1">
            <a:off x="466425" y="4744471"/>
            <a:ext cx="1081625" cy="1499896"/>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lim="8000"/>
            <a:headEnd type="none" w="sm" len="sm"/>
            <a:tailEnd type="none" w="sm" len="sm"/>
          </a:ln>
        </p:spPr>
      </p:sp>
      <p:sp>
        <p:nvSpPr>
          <p:cNvPr id="18" name="Shape 18"/>
          <p:cNvSpPr txBox="1">
            <a:spLocks noGrp="1"/>
          </p:cNvSpPr>
          <p:nvPr>
            <p:ph type="title"/>
          </p:nvPr>
        </p:nvSpPr>
        <p:spPr>
          <a:xfrm>
            <a:off x="773700" y="2408600"/>
            <a:ext cx="7596600" cy="2040900"/>
          </a:xfrm>
          <a:prstGeom prst="rect">
            <a:avLst/>
          </a:prstGeom>
        </p:spPr>
        <p:txBody>
          <a:bodyPr spcFirstLastPara="1" wrap="square" lIns="91425" tIns="91425" rIns="91425" bIns="91425" anchor="ctr" anchorCtr="0"/>
          <a:lstStyle>
            <a:lvl1pPr lvl="0" algn="ctr">
              <a:spcBef>
                <a:spcPts val="0"/>
              </a:spcBef>
              <a:spcAft>
                <a:spcPts val="0"/>
              </a:spcAft>
              <a:buSzPts val="4200"/>
              <a:buNone/>
              <a:defRPr/>
            </a:lvl1pPr>
            <a:lvl2pPr lvl="1" algn="ctr">
              <a:spcBef>
                <a:spcPts val="0"/>
              </a:spcBef>
              <a:spcAft>
                <a:spcPts val="0"/>
              </a:spcAft>
              <a:buSzPts val="4200"/>
              <a:buNone/>
              <a:defRPr/>
            </a:lvl2pPr>
            <a:lvl3pPr lvl="2" algn="ctr">
              <a:spcBef>
                <a:spcPts val="0"/>
              </a:spcBef>
              <a:spcAft>
                <a:spcPts val="0"/>
              </a:spcAft>
              <a:buSzPts val="4200"/>
              <a:buNone/>
              <a:defRPr/>
            </a:lvl3pPr>
            <a:lvl4pPr lvl="3" algn="ctr">
              <a:spcBef>
                <a:spcPts val="0"/>
              </a:spcBef>
              <a:spcAft>
                <a:spcPts val="0"/>
              </a:spcAft>
              <a:buSzPts val="4200"/>
              <a:buNone/>
              <a:defRPr/>
            </a:lvl4pPr>
            <a:lvl5pPr lvl="4" algn="ctr">
              <a:spcBef>
                <a:spcPts val="0"/>
              </a:spcBef>
              <a:spcAft>
                <a:spcPts val="0"/>
              </a:spcAft>
              <a:buSzPts val="4200"/>
              <a:buNone/>
              <a:defRPr/>
            </a:lvl5pPr>
            <a:lvl6pPr lvl="5" algn="ctr">
              <a:spcBef>
                <a:spcPts val="0"/>
              </a:spcBef>
              <a:spcAft>
                <a:spcPts val="0"/>
              </a:spcAft>
              <a:buSzPts val="4200"/>
              <a:buNone/>
              <a:defRPr/>
            </a:lvl6pPr>
            <a:lvl7pPr lvl="6" algn="ctr">
              <a:spcBef>
                <a:spcPts val="0"/>
              </a:spcBef>
              <a:spcAft>
                <a:spcPts val="0"/>
              </a:spcAft>
              <a:buSzPts val="4200"/>
              <a:buNone/>
              <a:defRPr/>
            </a:lvl7pPr>
            <a:lvl8pPr lvl="7" algn="ctr">
              <a:spcBef>
                <a:spcPts val="0"/>
              </a:spcBef>
              <a:spcAft>
                <a:spcPts val="0"/>
              </a:spcAft>
              <a:buSzPts val="4200"/>
              <a:buNone/>
              <a:defRPr/>
            </a:lvl8pPr>
            <a:lvl9pPr lvl="8" algn="ctr">
              <a:spcBef>
                <a:spcPts val="0"/>
              </a:spcBef>
              <a:spcAft>
                <a:spcPts val="0"/>
              </a:spcAft>
              <a:buSzPts val="4200"/>
              <a:buNone/>
              <a:defRPr/>
            </a:lvl9pPr>
          </a:lstStyle>
          <a:p>
            <a:endParaRPr/>
          </a:p>
        </p:txBody>
      </p:sp>
      <p:sp>
        <p:nvSpPr>
          <p:cNvPr id="19" name="Shape 19"/>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sp>
        <p:nvSpPr>
          <p:cNvPr id="21" name="Shape 21"/>
          <p:cNvSpPr/>
          <p:nvPr/>
        </p:nvSpPr>
        <p:spPr>
          <a:xfrm>
            <a:off x="0" y="6727600"/>
            <a:ext cx="9144000" cy="130500"/>
          </a:xfrm>
          <a:prstGeom prst="rect">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2" name="Shape 22"/>
          <p:cNvSpPr txBox="1">
            <a:spLocks noGrp="1"/>
          </p:cNvSpPr>
          <p:nvPr>
            <p:ph type="title"/>
          </p:nvPr>
        </p:nvSpPr>
        <p:spPr>
          <a:xfrm>
            <a:off x="311700" y="421233"/>
            <a:ext cx="8520600" cy="1108500"/>
          </a:xfrm>
          <a:prstGeom prst="rect">
            <a:avLst/>
          </a:prstGeom>
        </p:spPr>
        <p:txBody>
          <a:bodyPr spcFirstLastPara="1" wrap="square" lIns="91425" tIns="91425" rIns="91425" bIns="91425" anchor="b" anchorCtr="0"/>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endParaRPr/>
          </a:p>
        </p:txBody>
      </p:sp>
      <p:sp>
        <p:nvSpPr>
          <p:cNvPr id="23" name="Shape 23"/>
          <p:cNvSpPr txBox="1">
            <a:spLocks noGrp="1"/>
          </p:cNvSpPr>
          <p:nvPr>
            <p:ph type="body" idx="1"/>
          </p:nvPr>
        </p:nvSpPr>
        <p:spPr>
          <a:xfrm>
            <a:off x="311700" y="1633633"/>
            <a:ext cx="8520600" cy="44721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4" name="Shape 24"/>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21233"/>
            <a:ext cx="8520600" cy="1108500"/>
          </a:xfrm>
          <a:prstGeom prst="rect">
            <a:avLst/>
          </a:prstGeom>
        </p:spPr>
        <p:txBody>
          <a:bodyPr spcFirstLastPara="1" wrap="square" lIns="91425" tIns="91425" rIns="91425" bIns="91425" anchor="b" anchorCtr="0"/>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endParaRPr/>
          </a:p>
        </p:txBody>
      </p:sp>
      <p:sp>
        <p:nvSpPr>
          <p:cNvPr id="27" name="Shape 27"/>
          <p:cNvSpPr txBox="1">
            <a:spLocks noGrp="1"/>
          </p:cNvSpPr>
          <p:nvPr>
            <p:ph type="body" idx="1"/>
          </p:nvPr>
        </p:nvSpPr>
        <p:spPr>
          <a:xfrm>
            <a:off x="311700" y="1633633"/>
            <a:ext cx="3999900" cy="44721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8" name="Shape 28"/>
          <p:cNvSpPr txBox="1">
            <a:spLocks noGrp="1"/>
          </p:cNvSpPr>
          <p:nvPr>
            <p:ph type="body" idx="2"/>
          </p:nvPr>
        </p:nvSpPr>
        <p:spPr>
          <a:xfrm>
            <a:off x="4832400" y="1633633"/>
            <a:ext cx="3999900" cy="44721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9" name="Shape 29"/>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311700" y="421233"/>
            <a:ext cx="8520600" cy="1108500"/>
          </a:xfrm>
          <a:prstGeom prst="rect">
            <a:avLst/>
          </a:prstGeom>
        </p:spPr>
        <p:txBody>
          <a:bodyPr spcFirstLastPara="1" wrap="square" lIns="91425" tIns="91425" rIns="91425" bIns="91425" anchor="b" anchorCtr="0"/>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endParaRPr/>
          </a:p>
        </p:txBody>
      </p:sp>
      <p:sp>
        <p:nvSpPr>
          <p:cNvPr id="32" name="Shape 32"/>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3"/>
        <p:cNvGrpSpPr/>
        <p:nvPr/>
      </p:nvGrpSpPr>
      <p:grpSpPr>
        <a:xfrm>
          <a:off x="0" y="0"/>
          <a:ext cx="0" cy="0"/>
          <a:chOff x="0" y="0"/>
          <a:chExt cx="0" cy="0"/>
        </a:xfrm>
      </p:grpSpPr>
      <p:sp>
        <p:nvSpPr>
          <p:cNvPr id="34" name="Shape 34"/>
          <p:cNvSpPr txBox="1">
            <a:spLocks noGrp="1"/>
          </p:cNvSpPr>
          <p:nvPr>
            <p:ph type="title"/>
          </p:nvPr>
        </p:nvSpPr>
        <p:spPr>
          <a:xfrm>
            <a:off x="311700" y="740800"/>
            <a:ext cx="2808000" cy="1007700"/>
          </a:xfrm>
          <a:prstGeom prst="rect">
            <a:avLst/>
          </a:prstGeom>
        </p:spPr>
        <p:txBody>
          <a:bodyPr spcFirstLastPara="1" wrap="square" lIns="91425" tIns="91425" rIns="91425" bIns="91425" anchor="b" anchorCtr="0"/>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35" name="Shape 35"/>
          <p:cNvSpPr txBox="1">
            <a:spLocks noGrp="1"/>
          </p:cNvSpPr>
          <p:nvPr>
            <p:ph type="body" idx="1"/>
          </p:nvPr>
        </p:nvSpPr>
        <p:spPr>
          <a:xfrm>
            <a:off x="311700" y="1865867"/>
            <a:ext cx="2808000" cy="37131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6" name="Shape 36"/>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7"/>
        <p:cNvGrpSpPr/>
        <p:nvPr/>
      </p:nvGrpSpPr>
      <p:grpSpPr>
        <a:xfrm>
          <a:off x="0" y="0"/>
          <a:ext cx="0" cy="0"/>
          <a:chOff x="0" y="0"/>
          <a:chExt cx="0" cy="0"/>
        </a:xfrm>
      </p:grpSpPr>
      <p:sp>
        <p:nvSpPr>
          <p:cNvPr id="38" name="Shape 38"/>
          <p:cNvSpPr/>
          <p:nvPr/>
        </p:nvSpPr>
        <p:spPr>
          <a:xfrm>
            <a:off x="0" y="6727600"/>
            <a:ext cx="9144000" cy="130500"/>
          </a:xfrm>
          <a:prstGeom prst="rect">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9" name="Shape 39"/>
          <p:cNvSpPr txBox="1">
            <a:spLocks noGrp="1"/>
          </p:cNvSpPr>
          <p:nvPr>
            <p:ph type="title"/>
          </p:nvPr>
        </p:nvSpPr>
        <p:spPr>
          <a:xfrm>
            <a:off x="490250" y="600200"/>
            <a:ext cx="5878800" cy="54543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40" name="Shape 40"/>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1"/>
        <p:cNvGrpSpPr/>
        <p:nvPr/>
      </p:nvGrpSpPr>
      <p:grpSpPr>
        <a:xfrm>
          <a:off x="0" y="0"/>
          <a:ext cx="0" cy="0"/>
          <a:chOff x="0" y="0"/>
          <a:chExt cx="0" cy="0"/>
        </a:xfrm>
      </p:grpSpPr>
      <p:sp>
        <p:nvSpPr>
          <p:cNvPr id="42" name="Shape 42"/>
          <p:cNvSpPr/>
          <p:nvPr/>
        </p:nvSpPr>
        <p:spPr>
          <a:xfrm>
            <a:off x="4572000" y="-33"/>
            <a:ext cx="4572000" cy="6858000"/>
          </a:xfrm>
          <a:prstGeom prst="rect">
            <a:avLst/>
          </a:prstGeom>
          <a:solidFill>
            <a:schemeClr val="lt2"/>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cxnSp>
        <p:nvCxnSpPr>
          <p:cNvPr id="43" name="Shape 43"/>
          <p:cNvCxnSpPr/>
          <p:nvPr/>
        </p:nvCxnSpPr>
        <p:spPr>
          <a:xfrm>
            <a:off x="5029675" y="5994000"/>
            <a:ext cx="468300" cy="0"/>
          </a:xfrm>
          <a:prstGeom prst="straightConnector1">
            <a:avLst/>
          </a:prstGeom>
          <a:noFill/>
          <a:ln w="19050" cap="flat" cmpd="sng">
            <a:solidFill>
              <a:schemeClr val="lt1"/>
            </a:solidFill>
            <a:prstDash val="solid"/>
            <a:round/>
            <a:headEnd type="none" w="sm" len="sm"/>
            <a:tailEnd type="none" w="sm" len="sm"/>
          </a:ln>
        </p:spPr>
      </p:cxnSp>
      <p:sp>
        <p:nvSpPr>
          <p:cNvPr id="44" name="Shape 44"/>
          <p:cNvSpPr txBox="1">
            <a:spLocks noGrp="1"/>
          </p:cNvSpPr>
          <p:nvPr>
            <p:ph type="title"/>
          </p:nvPr>
        </p:nvSpPr>
        <p:spPr>
          <a:xfrm>
            <a:off x="265500" y="1239033"/>
            <a:ext cx="4045200" cy="2381700"/>
          </a:xfrm>
          <a:prstGeom prst="rect">
            <a:avLst/>
          </a:prstGeom>
        </p:spPr>
        <p:txBody>
          <a:bodyPr spcFirstLastPara="1" wrap="square" lIns="91425" tIns="91425" rIns="91425" bIns="91425" anchor="b" anchorCtr="0"/>
          <a:lstStyle>
            <a:lvl1pPr lvl="0" algn="ctr">
              <a:spcBef>
                <a:spcPts val="0"/>
              </a:spcBef>
              <a:spcAft>
                <a:spcPts val="0"/>
              </a:spcAft>
              <a:buClr>
                <a:schemeClr val="lt2"/>
              </a:buClr>
              <a:buSzPts val="4200"/>
              <a:buNone/>
              <a:defRPr>
                <a:solidFill>
                  <a:schemeClr val="lt2"/>
                </a:solidFill>
              </a:defRPr>
            </a:lvl1pPr>
            <a:lvl2pPr lvl="1" algn="ctr">
              <a:spcBef>
                <a:spcPts val="0"/>
              </a:spcBef>
              <a:spcAft>
                <a:spcPts val="0"/>
              </a:spcAft>
              <a:buClr>
                <a:schemeClr val="lt2"/>
              </a:buClr>
              <a:buSzPts val="4200"/>
              <a:buNone/>
              <a:defRPr>
                <a:solidFill>
                  <a:schemeClr val="lt2"/>
                </a:solidFill>
              </a:defRPr>
            </a:lvl2pPr>
            <a:lvl3pPr lvl="2" algn="ctr">
              <a:spcBef>
                <a:spcPts val="0"/>
              </a:spcBef>
              <a:spcAft>
                <a:spcPts val="0"/>
              </a:spcAft>
              <a:buClr>
                <a:schemeClr val="lt2"/>
              </a:buClr>
              <a:buSzPts val="4200"/>
              <a:buNone/>
              <a:defRPr>
                <a:solidFill>
                  <a:schemeClr val="lt2"/>
                </a:solidFill>
              </a:defRPr>
            </a:lvl3pPr>
            <a:lvl4pPr lvl="3" algn="ctr">
              <a:spcBef>
                <a:spcPts val="0"/>
              </a:spcBef>
              <a:spcAft>
                <a:spcPts val="0"/>
              </a:spcAft>
              <a:buClr>
                <a:schemeClr val="lt2"/>
              </a:buClr>
              <a:buSzPts val="4200"/>
              <a:buNone/>
              <a:defRPr>
                <a:solidFill>
                  <a:schemeClr val="lt2"/>
                </a:solidFill>
              </a:defRPr>
            </a:lvl4pPr>
            <a:lvl5pPr lvl="4" algn="ctr">
              <a:spcBef>
                <a:spcPts val="0"/>
              </a:spcBef>
              <a:spcAft>
                <a:spcPts val="0"/>
              </a:spcAft>
              <a:buClr>
                <a:schemeClr val="lt2"/>
              </a:buClr>
              <a:buSzPts val="4200"/>
              <a:buNone/>
              <a:defRPr>
                <a:solidFill>
                  <a:schemeClr val="lt2"/>
                </a:solidFill>
              </a:defRPr>
            </a:lvl5pPr>
            <a:lvl6pPr lvl="5" algn="ctr">
              <a:spcBef>
                <a:spcPts val="0"/>
              </a:spcBef>
              <a:spcAft>
                <a:spcPts val="0"/>
              </a:spcAft>
              <a:buClr>
                <a:schemeClr val="lt2"/>
              </a:buClr>
              <a:buSzPts val="4200"/>
              <a:buNone/>
              <a:defRPr>
                <a:solidFill>
                  <a:schemeClr val="lt2"/>
                </a:solidFill>
              </a:defRPr>
            </a:lvl6pPr>
            <a:lvl7pPr lvl="6" algn="ctr">
              <a:spcBef>
                <a:spcPts val="0"/>
              </a:spcBef>
              <a:spcAft>
                <a:spcPts val="0"/>
              </a:spcAft>
              <a:buClr>
                <a:schemeClr val="lt2"/>
              </a:buClr>
              <a:buSzPts val="4200"/>
              <a:buNone/>
              <a:defRPr>
                <a:solidFill>
                  <a:schemeClr val="lt2"/>
                </a:solidFill>
              </a:defRPr>
            </a:lvl7pPr>
            <a:lvl8pPr lvl="7" algn="ctr">
              <a:spcBef>
                <a:spcPts val="0"/>
              </a:spcBef>
              <a:spcAft>
                <a:spcPts val="0"/>
              </a:spcAft>
              <a:buClr>
                <a:schemeClr val="lt2"/>
              </a:buClr>
              <a:buSzPts val="4200"/>
              <a:buNone/>
              <a:defRPr>
                <a:solidFill>
                  <a:schemeClr val="lt2"/>
                </a:solidFill>
              </a:defRPr>
            </a:lvl8pPr>
            <a:lvl9pPr lvl="8" algn="ctr">
              <a:spcBef>
                <a:spcPts val="0"/>
              </a:spcBef>
              <a:spcAft>
                <a:spcPts val="0"/>
              </a:spcAft>
              <a:buClr>
                <a:schemeClr val="lt2"/>
              </a:buClr>
              <a:buSzPts val="4200"/>
              <a:buNone/>
              <a:defRPr>
                <a:solidFill>
                  <a:schemeClr val="lt2"/>
                </a:solidFill>
              </a:defRPr>
            </a:lvl9pPr>
          </a:lstStyle>
          <a:p>
            <a:endParaRPr/>
          </a:p>
        </p:txBody>
      </p:sp>
      <p:sp>
        <p:nvSpPr>
          <p:cNvPr id="45" name="Shape 45"/>
          <p:cNvSpPr txBox="1">
            <a:spLocks noGrp="1"/>
          </p:cNvSpPr>
          <p:nvPr>
            <p:ph type="subTitle" idx="1"/>
          </p:nvPr>
        </p:nvSpPr>
        <p:spPr>
          <a:xfrm>
            <a:off x="265500" y="3692001"/>
            <a:ext cx="4045200" cy="20988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400"/>
              <a:buFont typeface="Economica"/>
              <a:buNone/>
              <a:defRPr sz="2400">
                <a:latin typeface="Economica"/>
                <a:ea typeface="Economica"/>
                <a:cs typeface="Economica"/>
                <a:sym typeface="Economica"/>
              </a:defRPr>
            </a:lvl1pPr>
            <a:lvl2pPr lvl="1" algn="ctr">
              <a:lnSpc>
                <a:spcPct val="100000"/>
              </a:lnSpc>
              <a:spcBef>
                <a:spcPts val="0"/>
              </a:spcBef>
              <a:spcAft>
                <a:spcPts val="0"/>
              </a:spcAft>
              <a:buSzPts val="2400"/>
              <a:buFont typeface="Economica"/>
              <a:buNone/>
              <a:defRPr sz="2400">
                <a:latin typeface="Economica"/>
                <a:ea typeface="Economica"/>
                <a:cs typeface="Economica"/>
                <a:sym typeface="Economica"/>
              </a:defRPr>
            </a:lvl2pPr>
            <a:lvl3pPr lvl="2" algn="ctr">
              <a:lnSpc>
                <a:spcPct val="100000"/>
              </a:lnSpc>
              <a:spcBef>
                <a:spcPts val="0"/>
              </a:spcBef>
              <a:spcAft>
                <a:spcPts val="0"/>
              </a:spcAft>
              <a:buSzPts val="2400"/>
              <a:buFont typeface="Economica"/>
              <a:buNone/>
              <a:defRPr sz="2400">
                <a:latin typeface="Economica"/>
                <a:ea typeface="Economica"/>
                <a:cs typeface="Economica"/>
                <a:sym typeface="Economica"/>
              </a:defRPr>
            </a:lvl3pPr>
            <a:lvl4pPr lvl="3" algn="ctr">
              <a:lnSpc>
                <a:spcPct val="100000"/>
              </a:lnSpc>
              <a:spcBef>
                <a:spcPts val="0"/>
              </a:spcBef>
              <a:spcAft>
                <a:spcPts val="0"/>
              </a:spcAft>
              <a:buSzPts val="2400"/>
              <a:buFont typeface="Economica"/>
              <a:buNone/>
              <a:defRPr sz="2400">
                <a:latin typeface="Economica"/>
                <a:ea typeface="Economica"/>
                <a:cs typeface="Economica"/>
                <a:sym typeface="Economica"/>
              </a:defRPr>
            </a:lvl4pPr>
            <a:lvl5pPr lvl="4" algn="ctr">
              <a:lnSpc>
                <a:spcPct val="100000"/>
              </a:lnSpc>
              <a:spcBef>
                <a:spcPts val="0"/>
              </a:spcBef>
              <a:spcAft>
                <a:spcPts val="0"/>
              </a:spcAft>
              <a:buSzPts val="2400"/>
              <a:buFont typeface="Economica"/>
              <a:buNone/>
              <a:defRPr sz="2400">
                <a:latin typeface="Economica"/>
                <a:ea typeface="Economica"/>
                <a:cs typeface="Economica"/>
                <a:sym typeface="Economica"/>
              </a:defRPr>
            </a:lvl5pPr>
            <a:lvl6pPr lvl="5" algn="ctr">
              <a:lnSpc>
                <a:spcPct val="100000"/>
              </a:lnSpc>
              <a:spcBef>
                <a:spcPts val="0"/>
              </a:spcBef>
              <a:spcAft>
                <a:spcPts val="0"/>
              </a:spcAft>
              <a:buSzPts val="2400"/>
              <a:buFont typeface="Economica"/>
              <a:buNone/>
              <a:defRPr sz="2400">
                <a:latin typeface="Economica"/>
                <a:ea typeface="Economica"/>
                <a:cs typeface="Economica"/>
                <a:sym typeface="Economica"/>
              </a:defRPr>
            </a:lvl6pPr>
            <a:lvl7pPr lvl="6" algn="ctr">
              <a:lnSpc>
                <a:spcPct val="100000"/>
              </a:lnSpc>
              <a:spcBef>
                <a:spcPts val="0"/>
              </a:spcBef>
              <a:spcAft>
                <a:spcPts val="0"/>
              </a:spcAft>
              <a:buSzPts val="2400"/>
              <a:buFont typeface="Economica"/>
              <a:buNone/>
              <a:defRPr sz="2400">
                <a:latin typeface="Economica"/>
                <a:ea typeface="Economica"/>
                <a:cs typeface="Economica"/>
                <a:sym typeface="Economica"/>
              </a:defRPr>
            </a:lvl7pPr>
            <a:lvl8pPr lvl="7" algn="ctr">
              <a:lnSpc>
                <a:spcPct val="100000"/>
              </a:lnSpc>
              <a:spcBef>
                <a:spcPts val="0"/>
              </a:spcBef>
              <a:spcAft>
                <a:spcPts val="0"/>
              </a:spcAft>
              <a:buSzPts val="2400"/>
              <a:buFont typeface="Economica"/>
              <a:buNone/>
              <a:defRPr sz="2400">
                <a:latin typeface="Economica"/>
                <a:ea typeface="Economica"/>
                <a:cs typeface="Economica"/>
                <a:sym typeface="Economica"/>
              </a:defRPr>
            </a:lvl8pPr>
            <a:lvl9pPr lvl="8" algn="ctr">
              <a:lnSpc>
                <a:spcPct val="100000"/>
              </a:lnSpc>
              <a:spcBef>
                <a:spcPts val="0"/>
              </a:spcBef>
              <a:spcAft>
                <a:spcPts val="0"/>
              </a:spcAft>
              <a:buSzPts val="2400"/>
              <a:buFont typeface="Economica"/>
              <a:buNone/>
              <a:defRPr sz="2400">
                <a:latin typeface="Economica"/>
                <a:ea typeface="Economica"/>
                <a:cs typeface="Economica"/>
                <a:sym typeface="Economica"/>
              </a:defRPr>
            </a:lvl9pPr>
          </a:lstStyle>
          <a:p>
            <a:endParaRPr/>
          </a:p>
        </p:txBody>
      </p:sp>
      <p:sp>
        <p:nvSpPr>
          <p:cNvPr id="46" name="Shape 46"/>
          <p:cNvSpPr txBox="1">
            <a:spLocks noGrp="1"/>
          </p:cNvSpPr>
          <p:nvPr>
            <p:ph type="body" idx="2"/>
          </p:nvPr>
        </p:nvSpPr>
        <p:spPr>
          <a:xfrm>
            <a:off x="4939500" y="965600"/>
            <a:ext cx="3837000" cy="4926900"/>
          </a:xfrm>
          <a:prstGeom prst="rect">
            <a:avLst/>
          </a:prstGeom>
        </p:spPr>
        <p:txBody>
          <a:bodyPr spcFirstLastPara="1" wrap="square" lIns="91425" tIns="91425" rIns="91425" bIns="91425" anchor="ctr" anchorCtr="0"/>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47" name="Shape 47"/>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8"/>
        <p:cNvGrpSpPr/>
        <p:nvPr/>
      </p:nvGrpSpPr>
      <p:grpSpPr>
        <a:xfrm>
          <a:off x="0" y="0"/>
          <a:ext cx="0" cy="0"/>
          <a:chOff x="0" y="0"/>
          <a:chExt cx="0" cy="0"/>
        </a:xfrm>
      </p:grpSpPr>
      <p:sp>
        <p:nvSpPr>
          <p:cNvPr id="49" name="Shape 49"/>
          <p:cNvSpPr txBox="1">
            <a:spLocks noGrp="1"/>
          </p:cNvSpPr>
          <p:nvPr>
            <p:ph type="body" idx="1"/>
          </p:nvPr>
        </p:nvSpPr>
        <p:spPr>
          <a:xfrm>
            <a:off x="319500" y="5625233"/>
            <a:ext cx="5998800" cy="7983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2400"/>
              <a:buFont typeface="Economica"/>
              <a:buNone/>
              <a:defRPr sz="2400">
                <a:latin typeface="Economica"/>
                <a:ea typeface="Economica"/>
                <a:cs typeface="Economica"/>
                <a:sym typeface="Economica"/>
              </a:defRPr>
            </a:lvl1pPr>
          </a:lstStyle>
          <a:p>
            <a:endParaRPr/>
          </a:p>
        </p:txBody>
      </p:sp>
      <p:sp>
        <p:nvSpPr>
          <p:cNvPr id="50" name="Shape 50"/>
          <p:cNvSpPr txBox="1">
            <a:spLocks noGrp="1"/>
          </p:cNvSpPr>
          <p:nvPr>
            <p:ph type="sldNum" idx="12"/>
          </p:nvPr>
        </p:nvSpPr>
        <p:spPr>
          <a:xfrm>
            <a:off x="8472458" y="6217622"/>
            <a:ext cx="548700" cy="5247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luxe">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21233"/>
            <a:ext cx="8520600" cy="1108500"/>
          </a:xfrm>
          <a:prstGeom prst="rect">
            <a:avLst/>
          </a:prstGeom>
          <a:noFill/>
          <a:ln>
            <a:noFill/>
          </a:ln>
        </p:spPr>
        <p:txBody>
          <a:bodyPr spcFirstLastPara="1" wrap="square" lIns="91425" tIns="91425" rIns="91425" bIns="91425" anchor="b" anchorCtr="0"/>
          <a:lstStyle>
            <a:lvl1pPr lv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1pPr>
            <a:lvl2pPr lvl="1">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2pPr>
            <a:lvl3pPr lvl="2">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3pPr>
            <a:lvl4pPr lvl="3">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4pPr>
            <a:lvl5pPr lvl="4">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5pPr>
            <a:lvl6pPr lvl="5">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6pPr>
            <a:lvl7pPr lvl="6">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7pPr>
            <a:lvl8pPr lvl="7">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8pPr>
            <a:lvl9pPr lvl="8">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9pPr>
          </a:lstStyle>
          <a:p>
            <a:endParaRPr/>
          </a:p>
        </p:txBody>
      </p:sp>
      <p:sp>
        <p:nvSpPr>
          <p:cNvPr id="7" name="Shape 7"/>
          <p:cNvSpPr txBox="1">
            <a:spLocks noGrp="1"/>
          </p:cNvSpPr>
          <p:nvPr>
            <p:ph type="body" idx="1"/>
          </p:nvPr>
        </p:nvSpPr>
        <p:spPr>
          <a:xfrm>
            <a:off x="311700" y="1633633"/>
            <a:ext cx="8520600" cy="44721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1"/>
              </a:buClr>
              <a:buSzPts val="1800"/>
              <a:buFont typeface="Open Sans"/>
              <a:buChar char="●"/>
              <a:defRPr sz="1800">
                <a:solidFill>
                  <a:schemeClr val="dk1"/>
                </a:solidFill>
                <a:latin typeface="Open Sans"/>
                <a:ea typeface="Open Sans"/>
                <a:cs typeface="Open Sans"/>
                <a:sym typeface="Open Sans"/>
              </a:defRPr>
            </a:lvl1pPr>
            <a:lvl2pPr marL="914400" lvl="1"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2pPr>
            <a:lvl3pPr marL="1371600" lvl="2"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3pPr>
            <a:lvl4pPr marL="1828800" lvl="3"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4pPr>
            <a:lvl5pPr marL="2286000" lvl="4"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5pPr>
            <a:lvl6pPr marL="2743200" lvl="5"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6pPr>
            <a:lvl7pPr marL="3200400" lvl="6"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7pPr>
            <a:lvl8pPr marL="3657600" lvl="7"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8pPr>
            <a:lvl9pPr marL="4114800" lvl="8" indent="-317500">
              <a:lnSpc>
                <a:spcPct val="115000"/>
              </a:lnSpc>
              <a:spcBef>
                <a:spcPts val="1600"/>
              </a:spcBef>
              <a:spcAft>
                <a:spcPts val="1600"/>
              </a:spcAft>
              <a:buClr>
                <a:schemeClr val="dk1"/>
              </a:buClr>
              <a:buSzPts val="1400"/>
              <a:buFont typeface="Open Sans"/>
              <a:buChar char="■"/>
              <a:defRPr>
                <a:solidFill>
                  <a:schemeClr val="dk1"/>
                </a:solidFill>
                <a:latin typeface="Open Sans"/>
                <a:ea typeface="Open Sans"/>
                <a:cs typeface="Open Sans"/>
                <a:sym typeface="Open Sans"/>
              </a:defRPr>
            </a:lvl9pPr>
          </a:lstStyle>
          <a:p>
            <a:endParaRPr/>
          </a:p>
        </p:txBody>
      </p:sp>
      <p:sp>
        <p:nvSpPr>
          <p:cNvPr id="8" name="Shape 8"/>
          <p:cNvSpPr txBox="1">
            <a:spLocks noGrp="1"/>
          </p:cNvSpPr>
          <p:nvPr>
            <p:ph type="sldNum" idx="12"/>
          </p:nvPr>
        </p:nvSpPr>
        <p:spPr>
          <a:xfrm>
            <a:off x="8472458" y="6217622"/>
            <a:ext cx="548700" cy="5247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1"/>
                </a:solidFill>
                <a:latin typeface="Economica"/>
                <a:ea typeface="Economica"/>
                <a:cs typeface="Economica"/>
                <a:sym typeface="Economica"/>
              </a:defRPr>
            </a:lvl1pPr>
            <a:lvl2pPr lvl="1" algn="r">
              <a:buNone/>
              <a:defRPr sz="1000">
                <a:solidFill>
                  <a:schemeClr val="dk1"/>
                </a:solidFill>
                <a:latin typeface="Economica"/>
                <a:ea typeface="Economica"/>
                <a:cs typeface="Economica"/>
                <a:sym typeface="Economica"/>
              </a:defRPr>
            </a:lvl2pPr>
            <a:lvl3pPr lvl="2" algn="r">
              <a:buNone/>
              <a:defRPr sz="1000">
                <a:solidFill>
                  <a:schemeClr val="dk1"/>
                </a:solidFill>
                <a:latin typeface="Economica"/>
                <a:ea typeface="Economica"/>
                <a:cs typeface="Economica"/>
                <a:sym typeface="Economica"/>
              </a:defRPr>
            </a:lvl3pPr>
            <a:lvl4pPr lvl="3" algn="r">
              <a:buNone/>
              <a:defRPr sz="1000">
                <a:solidFill>
                  <a:schemeClr val="dk1"/>
                </a:solidFill>
                <a:latin typeface="Economica"/>
                <a:ea typeface="Economica"/>
                <a:cs typeface="Economica"/>
                <a:sym typeface="Economica"/>
              </a:defRPr>
            </a:lvl4pPr>
            <a:lvl5pPr lvl="4" algn="r">
              <a:buNone/>
              <a:defRPr sz="1000">
                <a:solidFill>
                  <a:schemeClr val="dk1"/>
                </a:solidFill>
                <a:latin typeface="Economica"/>
                <a:ea typeface="Economica"/>
                <a:cs typeface="Economica"/>
                <a:sym typeface="Economica"/>
              </a:defRPr>
            </a:lvl5pPr>
            <a:lvl6pPr lvl="5" algn="r">
              <a:buNone/>
              <a:defRPr sz="1000">
                <a:solidFill>
                  <a:schemeClr val="dk1"/>
                </a:solidFill>
                <a:latin typeface="Economica"/>
                <a:ea typeface="Economica"/>
                <a:cs typeface="Economica"/>
                <a:sym typeface="Economica"/>
              </a:defRPr>
            </a:lvl6pPr>
            <a:lvl7pPr lvl="6" algn="r">
              <a:buNone/>
              <a:defRPr sz="1000">
                <a:solidFill>
                  <a:schemeClr val="dk1"/>
                </a:solidFill>
                <a:latin typeface="Economica"/>
                <a:ea typeface="Economica"/>
                <a:cs typeface="Economica"/>
                <a:sym typeface="Economica"/>
              </a:defRPr>
            </a:lvl7pPr>
            <a:lvl8pPr lvl="7" algn="r">
              <a:buNone/>
              <a:defRPr sz="1000">
                <a:solidFill>
                  <a:schemeClr val="dk1"/>
                </a:solidFill>
                <a:latin typeface="Economica"/>
                <a:ea typeface="Economica"/>
                <a:cs typeface="Economica"/>
                <a:sym typeface="Economica"/>
              </a:defRPr>
            </a:lvl8pPr>
            <a:lvl9pPr lvl="8" algn="r">
              <a:buNone/>
              <a:defRPr sz="1000">
                <a:solidFill>
                  <a:schemeClr val="dk1"/>
                </a:solidFill>
                <a:latin typeface="Economica"/>
                <a:ea typeface="Economica"/>
                <a:cs typeface="Economica"/>
                <a:sym typeface="Economica"/>
              </a:defRPr>
            </a:lvl9pPr>
          </a:lstStyle>
          <a:p>
            <a:pPr marL="0" lvl="0" indent="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hyperlink" Target="http://www.trello.com"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hyperlink" Target="https://help.ebsco.com/interfaces/EBSCOhost/EBSCOhost_FAQs/difference_between_Persistent_Linking_and_EBSCO_SmartLinks" TargetMode="External"/><Relationship Id="rId2" Type="http://schemas.openxmlformats.org/officeDocument/2006/relationships/notesSlide" Target="../notesSlides/notesSlide15.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hyperlink" Target="http://support.ebsco.com/knowledge_base/detail.php?id=4916" TargetMode="External"/><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hyperlink" Target="https://intranet.library.umass.edu/intranet/Apps/detail_view.cfm?MenuID=5008&amp;CategoryID=676&amp;ID=1840" TargetMode="External"/><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hyperlink" Target="http://sfx1.exlibris-usa.com/demo" TargetMode="External"/><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hyperlink" Target="http://sfx.scholarsportal.info/windsor/cgi/core/openurl-generator.cgi" TargetMode="External"/><Relationship Id="rId2" Type="http://schemas.openxmlformats.org/officeDocument/2006/relationships/notesSlide" Target="../notesSlides/notesSlide23.xml"/><Relationship Id="rId1" Type="http://schemas.openxmlformats.org/officeDocument/2006/relationships/slideLayout" Target="../slideLayouts/slideLayout12.xml"/><Relationship Id="rId4" Type="http://schemas.openxmlformats.org/officeDocument/2006/relationships/hyperlink" Target="https://support.gale.com/technical/openurl"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www.oclc.org/developer/develop/web-services/worldcat-knowledge-base-api/openurl-resource.en.html" TargetMode="External"/><Relationship Id="rId2" Type="http://schemas.openxmlformats.org/officeDocument/2006/relationships/notesSlide" Target="../notesSlides/notesSlide24.xml"/><Relationship Id="rId1" Type="http://schemas.openxmlformats.org/officeDocument/2006/relationships/slideLayout" Target="../slideLayouts/slideLayout12.xml"/><Relationship Id="rId5" Type="http://schemas.openxmlformats.org/officeDocument/2006/relationships/hyperlink" Target="https://en.wikipedia.org/wiki/OpenURL#Format" TargetMode="External"/><Relationship Id="rId4" Type="http://schemas.openxmlformats.org/officeDocument/2006/relationships/hyperlink" Target="http://www.ariadne.ac.uk/issue38/apps-rpt#b"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ctrTitle"/>
          </p:nvPr>
        </p:nvSpPr>
        <p:spPr>
          <a:xfrm>
            <a:off x="3044700" y="1925674"/>
            <a:ext cx="3054600" cy="20496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Font typeface="Calibri"/>
              <a:buNone/>
            </a:pPr>
            <a:r>
              <a:rPr lang="en-US"/>
              <a:t>Data Integration</a:t>
            </a:r>
            <a:endParaRPr/>
          </a:p>
          <a:p>
            <a:pPr marL="0" marR="0" lvl="0" indent="0" algn="ctr" rtl="0">
              <a:spcBef>
                <a:spcPts val="0"/>
              </a:spcBef>
              <a:spcAft>
                <a:spcPts val="0"/>
              </a:spcAft>
              <a:buClr>
                <a:schemeClr val="dk1"/>
              </a:buClr>
              <a:buFont typeface="Calibri"/>
              <a:buNone/>
            </a:pPr>
            <a:r>
              <a:rPr lang="en-US"/>
              <a:t>DRMS</a:t>
            </a:r>
            <a:endParaRPr/>
          </a:p>
          <a:p>
            <a:pPr marL="0" marR="0" lvl="0" indent="0" algn="ctr" rtl="0">
              <a:spcBef>
                <a:spcPts val="0"/>
              </a:spcBef>
              <a:spcAft>
                <a:spcPts val="0"/>
              </a:spcAft>
              <a:buClr>
                <a:schemeClr val="dk1"/>
              </a:buClr>
              <a:buFont typeface="Calibri"/>
              <a:buNone/>
            </a:pPr>
            <a:r>
              <a:rPr lang="en-US"/>
              <a:t>May 15, 2018</a:t>
            </a:r>
            <a:endParaRPr/>
          </a:p>
        </p:txBody>
      </p:sp>
      <p:sp>
        <p:nvSpPr>
          <p:cNvPr id="2" name="TextBox 1"/>
          <p:cNvSpPr txBox="1"/>
          <p:nvPr/>
        </p:nvSpPr>
        <p:spPr>
          <a:xfrm>
            <a:off x="2345635" y="5039139"/>
            <a:ext cx="2922104" cy="646331"/>
          </a:xfrm>
          <a:prstGeom prst="rect">
            <a:avLst/>
          </a:prstGeom>
          <a:noFill/>
        </p:spPr>
        <p:txBody>
          <a:bodyPr wrap="square" rtlCol="0">
            <a:spAutoFit/>
          </a:bodyPr>
          <a:lstStyle/>
          <a:p>
            <a:r>
              <a:rPr lang="en-US" sz="1800" dirty="0" smtClean="0"/>
              <a:t>Kathleen Berry</a:t>
            </a:r>
          </a:p>
          <a:p>
            <a:r>
              <a:rPr lang="en-US" sz="1800" dirty="0" smtClean="0"/>
              <a:t>DRMS Unit Coordinator</a:t>
            </a:r>
            <a:endParaRPr lang="en-US" sz="1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311700" y="421233"/>
            <a:ext cx="8520600" cy="11085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n-US"/>
              <a:t>Material types and sources for EDS</a:t>
            </a:r>
            <a:endParaRPr/>
          </a:p>
        </p:txBody>
      </p:sp>
      <p:sp>
        <p:nvSpPr>
          <p:cNvPr id="121" name="Shape 121"/>
          <p:cNvSpPr txBox="1">
            <a:spLocks noGrp="1"/>
          </p:cNvSpPr>
          <p:nvPr>
            <p:ph type="body" idx="1"/>
          </p:nvPr>
        </p:nvSpPr>
        <p:spPr>
          <a:xfrm>
            <a:off x="311700" y="1633625"/>
            <a:ext cx="8362800" cy="4824000"/>
          </a:xfrm>
          <a:prstGeom prst="rect">
            <a:avLst/>
          </a:prstGeom>
        </p:spPr>
        <p:txBody>
          <a:bodyPr spcFirstLastPara="1" wrap="square" lIns="91425" tIns="91425" rIns="91425" bIns="91425" anchor="t" anchorCtr="0">
            <a:noAutofit/>
          </a:bodyPr>
          <a:lstStyle/>
          <a:p>
            <a:pPr marL="457200" lvl="0" indent="-381000">
              <a:lnSpc>
                <a:spcPct val="150000"/>
              </a:lnSpc>
              <a:spcBef>
                <a:spcPts val="0"/>
              </a:spcBef>
              <a:spcAft>
                <a:spcPts val="0"/>
              </a:spcAft>
              <a:buSzPts val="2400"/>
              <a:buChar char="●"/>
            </a:pPr>
            <a:r>
              <a:rPr lang="en-US" sz="2400"/>
              <a:t>Ebook/ebook collections =Aleph or EDS vendor data</a:t>
            </a:r>
            <a:endParaRPr sz="2400"/>
          </a:p>
          <a:p>
            <a:pPr marL="457200" lvl="0" indent="-381000">
              <a:lnSpc>
                <a:spcPct val="150000"/>
              </a:lnSpc>
              <a:spcBef>
                <a:spcPts val="0"/>
              </a:spcBef>
              <a:spcAft>
                <a:spcPts val="0"/>
              </a:spcAft>
              <a:buSzPts val="2400"/>
              <a:buChar char="●"/>
            </a:pPr>
            <a:r>
              <a:rPr lang="en-US" sz="2400"/>
              <a:t>Ejournal/ Ejournal package/Article database=Discovery Search (EDS) and SFX</a:t>
            </a:r>
            <a:endParaRPr sz="2400"/>
          </a:p>
          <a:p>
            <a:pPr marL="457200" lvl="0" indent="-381000">
              <a:lnSpc>
                <a:spcPct val="150000"/>
              </a:lnSpc>
              <a:spcBef>
                <a:spcPts val="0"/>
              </a:spcBef>
              <a:spcAft>
                <a:spcPts val="0"/>
              </a:spcAft>
              <a:buSzPts val="2400"/>
              <a:buChar char="●"/>
            </a:pPr>
            <a:r>
              <a:rPr lang="en-US" sz="2400"/>
              <a:t>Audio/video /visual collections=Aleph or EDS vendor data</a:t>
            </a:r>
            <a:endParaRPr sz="2400"/>
          </a:p>
          <a:p>
            <a:pPr marL="457200" lvl="0" indent="-381000">
              <a:lnSpc>
                <a:spcPct val="150000"/>
              </a:lnSpc>
              <a:spcBef>
                <a:spcPts val="0"/>
              </a:spcBef>
              <a:spcAft>
                <a:spcPts val="0"/>
              </a:spcAft>
              <a:buSzPts val="2400"/>
              <a:buChar char="●"/>
            </a:pPr>
            <a:r>
              <a:rPr lang="en-US" sz="2400"/>
              <a:t>Archival materials= Aleph records to represent collection</a:t>
            </a:r>
            <a:endParaRPr sz="2400"/>
          </a:p>
          <a:p>
            <a:pPr marL="457200" lvl="0" indent="-381000">
              <a:lnSpc>
                <a:spcPct val="150000"/>
              </a:lnSpc>
              <a:spcBef>
                <a:spcPts val="0"/>
              </a:spcBef>
              <a:spcAft>
                <a:spcPts val="0"/>
              </a:spcAft>
              <a:buSzPts val="2400"/>
              <a:buChar char="●"/>
            </a:pPr>
            <a:r>
              <a:rPr lang="en-US" sz="2400"/>
              <a:t>Thesis and dissertations= Scholarworks or Aleph</a:t>
            </a:r>
            <a:endParaRPr sz="2400"/>
          </a:p>
          <a:p>
            <a:pPr marL="457200" lvl="0" indent="-381000">
              <a:lnSpc>
                <a:spcPct val="150000"/>
              </a:lnSpc>
              <a:spcBef>
                <a:spcPts val="0"/>
              </a:spcBef>
              <a:spcAft>
                <a:spcPts val="0"/>
              </a:spcAft>
              <a:buSzPts val="2400"/>
              <a:buChar char="●"/>
            </a:pPr>
            <a:r>
              <a:rPr lang="en-US" sz="2400"/>
              <a:t>Physical materials stored in the library= Aleph</a:t>
            </a:r>
            <a:endParaRPr sz="2400"/>
          </a:p>
          <a:p>
            <a:pPr marL="0" lvl="0" indent="0">
              <a:spcBef>
                <a:spcPts val="1600"/>
              </a:spcBef>
              <a:spcAft>
                <a:spcPts val="0"/>
              </a:spcAft>
              <a:buClr>
                <a:schemeClr val="dk1"/>
              </a:buClr>
              <a:buSzPts val="1100"/>
              <a:buFont typeface="Arial"/>
              <a:buNone/>
            </a:pPr>
            <a:endParaRPr sz="2400"/>
          </a:p>
          <a:p>
            <a:pPr marL="0" lvl="0" indent="0" rtl="0">
              <a:spcBef>
                <a:spcPts val="1600"/>
              </a:spcBef>
              <a:spcAft>
                <a:spcPts val="1600"/>
              </a:spcAft>
              <a:buClr>
                <a:srgbClr val="000000"/>
              </a:buClr>
              <a:buSzPts val="1100"/>
              <a:buFont typeface="Arial"/>
              <a:buNone/>
            </a:pPr>
            <a:endParaRPr sz="24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Shape 126"/>
          <p:cNvSpPr txBox="1">
            <a:spLocks noGrp="1"/>
          </p:cNvSpPr>
          <p:nvPr>
            <p:ph type="title"/>
          </p:nvPr>
        </p:nvSpPr>
        <p:spPr>
          <a:xfrm>
            <a:off x="773700" y="2408600"/>
            <a:ext cx="7596600" cy="20409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US" u="sng">
                <a:solidFill>
                  <a:schemeClr val="hlink"/>
                </a:solidFill>
                <a:hlinkClick r:id="rId3"/>
              </a:rPr>
              <a:t>Aleph Clean Up Project</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pic>
        <p:nvPicPr>
          <p:cNvPr id="131" name="Shape 131"/>
          <p:cNvPicPr preferRelativeResize="0"/>
          <p:nvPr/>
        </p:nvPicPr>
        <p:blipFill>
          <a:blip r:embed="rId3">
            <a:alphaModFix/>
          </a:blip>
          <a:stretch>
            <a:fillRect/>
          </a:stretch>
        </p:blipFill>
        <p:spPr>
          <a:xfrm>
            <a:off x="0" y="-55975"/>
            <a:ext cx="9296403" cy="7066376"/>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Shape 136"/>
          <p:cNvSpPr txBox="1">
            <a:spLocks noGrp="1"/>
          </p:cNvSpPr>
          <p:nvPr>
            <p:ph type="title"/>
          </p:nvPr>
        </p:nvSpPr>
        <p:spPr>
          <a:xfrm>
            <a:off x="457200" y="274638"/>
            <a:ext cx="8229600" cy="11430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US"/>
              <a:t>Types of linking</a:t>
            </a:r>
            <a:endParaRPr/>
          </a:p>
        </p:txBody>
      </p:sp>
      <p:sp>
        <p:nvSpPr>
          <p:cNvPr id="137" name="Shape 137"/>
          <p:cNvSpPr txBox="1">
            <a:spLocks noGrp="1"/>
          </p:cNvSpPr>
          <p:nvPr>
            <p:ph type="body" idx="1"/>
          </p:nvPr>
        </p:nvSpPr>
        <p:spPr>
          <a:xfrm>
            <a:off x="457200" y="1600200"/>
            <a:ext cx="8229600" cy="4526100"/>
          </a:xfrm>
          <a:prstGeom prst="rect">
            <a:avLst/>
          </a:prstGeom>
        </p:spPr>
        <p:txBody>
          <a:bodyPr spcFirstLastPara="1" wrap="square" lIns="91425" tIns="91425" rIns="91425" bIns="91425" anchor="t" anchorCtr="0">
            <a:noAutofit/>
          </a:bodyPr>
          <a:lstStyle/>
          <a:p>
            <a:pPr marL="457200" lvl="0" indent="-342900" rtl="0">
              <a:lnSpc>
                <a:spcPct val="115000"/>
              </a:lnSpc>
              <a:spcBef>
                <a:spcPts val="640"/>
              </a:spcBef>
              <a:spcAft>
                <a:spcPts val="0"/>
              </a:spcAft>
              <a:buSzPts val="1800"/>
              <a:buChar char="•"/>
            </a:pPr>
            <a:r>
              <a:rPr lang="en-US"/>
              <a:t>Aleph Records</a:t>
            </a:r>
            <a:endParaRPr/>
          </a:p>
          <a:p>
            <a:pPr marL="457200" lvl="0" indent="-342900" rtl="0">
              <a:lnSpc>
                <a:spcPct val="115000"/>
              </a:lnSpc>
              <a:spcBef>
                <a:spcPts val="0"/>
              </a:spcBef>
              <a:spcAft>
                <a:spcPts val="0"/>
              </a:spcAft>
              <a:buSzPts val="1800"/>
              <a:buChar char="•"/>
            </a:pPr>
            <a:r>
              <a:rPr lang="en-US"/>
              <a:t>Smart Linking</a:t>
            </a:r>
            <a:endParaRPr/>
          </a:p>
          <a:p>
            <a:pPr marL="457200" lvl="0" indent="-342900" rtl="0">
              <a:lnSpc>
                <a:spcPct val="115000"/>
              </a:lnSpc>
              <a:spcBef>
                <a:spcPts val="0"/>
              </a:spcBef>
              <a:spcAft>
                <a:spcPts val="0"/>
              </a:spcAft>
              <a:buSzPts val="1800"/>
              <a:buChar char="•"/>
            </a:pPr>
            <a:r>
              <a:rPr lang="en-US"/>
              <a:t>Custom Links</a:t>
            </a:r>
            <a:endParaRPr/>
          </a:p>
          <a:p>
            <a:pPr marL="457200" lvl="0" indent="-342900" rtl="0">
              <a:lnSpc>
                <a:spcPct val="115000"/>
              </a:lnSpc>
              <a:spcBef>
                <a:spcPts val="0"/>
              </a:spcBef>
              <a:spcAft>
                <a:spcPts val="0"/>
              </a:spcAft>
              <a:buSzPts val="1800"/>
              <a:buChar char="•"/>
            </a:pPr>
            <a:r>
              <a:rPr lang="en-US"/>
              <a:t>Smart Linking Plus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Shape 142"/>
          <p:cNvSpPr txBox="1">
            <a:spLocks noGrp="1"/>
          </p:cNvSpPr>
          <p:nvPr>
            <p:ph type="title"/>
          </p:nvPr>
        </p:nvSpPr>
        <p:spPr>
          <a:xfrm>
            <a:off x="457200" y="274638"/>
            <a:ext cx="8229600" cy="11430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US"/>
              <a:t>Aleph</a:t>
            </a:r>
            <a:endParaRPr/>
          </a:p>
        </p:txBody>
      </p:sp>
      <p:sp>
        <p:nvSpPr>
          <p:cNvPr id="143" name="Shape 143"/>
          <p:cNvSpPr txBox="1">
            <a:spLocks noGrp="1"/>
          </p:cNvSpPr>
          <p:nvPr>
            <p:ph type="body" idx="1"/>
          </p:nvPr>
        </p:nvSpPr>
        <p:spPr>
          <a:xfrm>
            <a:off x="457200" y="1600200"/>
            <a:ext cx="8229600" cy="4526100"/>
          </a:xfrm>
          <a:prstGeom prst="rect">
            <a:avLst/>
          </a:prstGeom>
        </p:spPr>
        <p:txBody>
          <a:bodyPr spcFirstLastPara="1" wrap="square" lIns="91425" tIns="91425" rIns="91425" bIns="91425" anchor="t" anchorCtr="0">
            <a:noAutofit/>
          </a:bodyPr>
          <a:lstStyle/>
          <a:p>
            <a:pPr marL="457200" lvl="0" indent="-342900" rtl="0">
              <a:lnSpc>
                <a:spcPct val="115000"/>
              </a:lnSpc>
              <a:spcBef>
                <a:spcPts val="640"/>
              </a:spcBef>
              <a:spcAft>
                <a:spcPts val="0"/>
              </a:spcAft>
              <a:buSzPts val="1800"/>
              <a:buChar char="•"/>
            </a:pPr>
            <a:r>
              <a:rPr lang="en-US"/>
              <a:t>A crafted file of Aleph Records is sent to Ebsco every couple days</a:t>
            </a:r>
            <a:endParaRPr/>
          </a:p>
          <a:p>
            <a:pPr marL="0" lvl="0" indent="0" rtl="0">
              <a:lnSpc>
                <a:spcPct val="115000"/>
              </a:lnSpc>
              <a:spcBef>
                <a:spcPts val="1600"/>
              </a:spcBef>
              <a:spcAft>
                <a:spcPts val="0"/>
              </a:spcAft>
              <a:buNone/>
            </a:pPr>
            <a:endParaRPr/>
          </a:p>
          <a:p>
            <a:pPr marL="457200" lvl="0" indent="-342900" rtl="0">
              <a:lnSpc>
                <a:spcPct val="115000"/>
              </a:lnSpc>
              <a:spcBef>
                <a:spcPts val="1600"/>
              </a:spcBef>
              <a:spcAft>
                <a:spcPts val="0"/>
              </a:spcAft>
              <a:buSzPts val="1800"/>
              <a:buChar char="•"/>
            </a:pPr>
            <a:r>
              <a:rPr lang="en-US"/>
              <a:t>Displays only when 856$z =</a:t>
            </a:r>
            <a:endParaRPr/>
          </a:p>
          <a:p>
            <a:pPr marL="1828800" lvl="1" indent="-317500" rtl="0">
              <a:lnSpc>
                <a:spcPct val="115000"/>
              </a:lnSpc>
              <a:spcBef>
                <a:spcPts val="0"/>
              </a:spcBef>
              <a:spcAft>
                <a:spcPts val="0"/>
              </a:spcAft>
              <a:buSzPts val="1400"/>
              <a:buChar char="–"/>
            </a:pPr>
            <a:r>
              <a:rPr lang="en-US"/>
              <a:t>link to free resource</a:t>
            </a:r>
            <a:endParaRPr/>
          </a:p>
          <a:p>
            <a:pPr marL="1828800" lvl="1" indent="-317500" rtl="0">
              <a:lnSpc>
                <a:spcPct val="115000"/>
              </a:lnSpc>
              <a:spcBef>
                <a:spcPts val="0"/>
              </a:spcBef>
              <a:spcAft>
                <a:spcPts val="0"/>
              </a:spcAft>
              <a:buSzPts val="1400"/>
              <a:buChar char="–"/>
            </a:pPr>
            <a:r>
              <a:rPr lang="en-US"/>
              <a:t>“begins with UMass or Five College”</a:t>
            </a:r>
            <a:endParaRPr/>
          </a:p>
          <a:p>
            <a:pPr marL="1828800" lvl="1" indent="-317500" rtl="0">
              <a:lnSpc>
                <a:spcPct val="115000"/>
              </a:lnSpc>
              <a:spcBef>
                <a:spcPts val="0"/>
              </a:spcBef>
              <a:spcAft>
                <a:spcPts val="0"/>
              </a:spcAft>
              <a:buSzPts val="1400"/>
              <a:buChar char="–"/>
            </a:pPr>
            <a:r>
              <a:rPr lang="en-US"/>
              <a:t>View collection description</a:t>
            </a:r>
            <a:endParaRPr/>
          </a:p>
        </p:txBody>
      </p:sp>
      <p:pic>
        <p:nvPicPr>
          <p:cNvPr id="144" name="Shape 144"/>
          <p:cNvPicPr preferRelativeResize="0"/>
          <p:nvPr/>
        </p:nvPicPr>
        <p:blipFill>
          <a:blip r:embed="rId3">
            <a:alphaModFix/>
          </a:blip>
          <a:stretch>
            <a:fillRect/>
          </a:stretch>
        </p:blipFill>
        <p:spPr>
          <a:xfrm>
            <a:off x="1063450" y="3060300"/>
            <a:ext cx="3260250" cy="48195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Shape 14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Font typeface="Calibri"/>
              <a:buNone/>
            </a:pPr>
            <a:r>
              <a:rPr lang="en-US"/>
              <a:t>Smart linking</a:t>
            </a:r>
            <a:endParaRPr sz="4400" b="0" i="0" u="none" strike="noStrike" cap="none">
              <a:solidFill>
                <a:schemeClr val="dk1"/>
              </a:solidFill>
              <a:latin typeface="Calibri"/>
              <a:ea typeface="Calibri"/>
              <a:cs typeface="Calibri"/>
              <a:sym typeface="Calibri"/>
            </a:endParaRPr>
          </a:p>
        </p:txBody>
      </p:sp>
      <p:sp>
        <p:nvSpPr>
          <p:cNvPr id="150" name="Shape 150"/>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p>
            <a:pPr marL="342900" marR="0" lvl="0" indent="-342900" algn="l" rtl="0">
              <a:lnSpc>
                <a:spcPct val="90000"/>
              </a:lnSpc>
              <a:spcBef>
                <a:spcPts val="0"/>
              </a:spcBef>
              <a:spcAft>
                <a:spcPts val="0"/>
              </a:spcAft>
              <a:buClr>
                <a:schemeClr val="dk1"/>
              </a:buClr>
              <a:buSzPts val="2960"/>
              <a:buFont typeface="Arial"/>
              <a:buChar char="•"/>
            </a:pPr>
            <a:r>
              <a:rPr lang="en-US" sz="2960"/>
              <a:t>S</a:t>
            </a:r>
            <a:r>
              <a:rPr lang="en-US" sz="2960" b="0" i="0" u="none" strike="noStrike" cap="none">
                <a:solidFill>
                  <a:schemeClr val="dk1"/>
                </a:solidFill>
                <a:latin typeface="Calibri"/>
                <a:ea typeface="Calibri"/>
                <a:cs typeface="Calibri"/>
                <a:sym typeface="Calibri"/>
              </a:rPr>
              <a:t>mart </a:t>
            </a:r>
            <a:r>
              <a:rPr lang="en-US" sz="2960"/>
              <a:t>L</a:t>
            </a:r>
            <a:r>
              <a:rPr lang="en-US" sz="2960" b="0" i="0" u="none" strike="noStrike" cap="none">
                <a:solidFill>
                  <a:schemeClr val="dk1"/>
                </a:solidFill>
                <a:latin typeface="Calibri"/>
                <a:ea typeface="Calibri"/>
                <a:cs typeface="Calibri"/>
                <a:sym typeface="Calibri"/>
              </a:rPr>
              <a:t>inking</a:t>
            </a:r>
            <a:r>
              <a:rPr lang="en-US" sz="2960"/>
              <a:t> provides a user the Ebsco copy of the P</a:t>
            </a:r>
            <a:r>
              <a:rPr lang="en-US" sz="2960" b="0" i="0" u="none" strike="noStrike" cap="none">
                <a:solidFill>
                  <a:schemeClr val="dk1"/>
                </a:solidFill>
                <a:latin typeface="Calibri"/>
                <a:ea typeface="Calibri"/>
                <a:cs typeface="Calibri"/>
                <a:sym typeface="Calibri"/>
              </a:rPr>
              <a:t>DF full text/html full text</a:t>
            </a:r>
            <a:r>
              <a:rPr lang="en-US" sz="2960"/>
              <a:t> </a:t>
            </a:r>
            <a:endParaRPr sz="2960"/>
          </a:p>
          <a:p>
            <a:pPr marL="742950" marR="0" lvl="1" indent="-295910" algn="l" rtl="0">
              <a:lnSpc>
                <a:spcPct val="90000"/>
              </a:lnSpc>
              <a:spcBef>
                <a:spcPts val="1600"/>
              </a:spcBef>
              <a:spcAft>
                <a:spcPts val="0"/>
              </a:spcAft>
              <a:buClr>
                <a:schemeClr val="dk1"/>
              </a:buClr>
              <a:buSzPts val="2960"/>
              <a:buFont typeface="Arial"/>
              <a:buChar char="–"/>
            </a:pPr>
            <a:r>
              <a:rPr lang="en-US" sz="2590"/>
              <a:t>N</a:t>
            </a:r>
            <a:r>
              <a:rPr lang="en-US" sz="2590" b="0" i="0" u="none" strike="noStrike" cap="none">
                <a:solidFill>
                  <a:schemeClr val="dk1"/>
                </a:solidFill>
                <a:latin typeface="Calibri"/>
                <a:ea typeface="Calibri"/>
                <a:cs typeface="Calibri"/>
                <a:sym typeface="Calibri"/>
              </a:rPr>
              <a:t>ote</a:t>
            </a:r>
            <a:r>
              <a:rPr lang="en-US" sz="2590"/>
              <a:t>: T</a:t>
            </a:r>
            <a:r>
              <a:rPr lang="en-US" sz="2590" b="0" i="0" u="none" strike="noStrike" cap="none">
                <a:solidFill>
                  <a:schemeClr val="dk1"/>
                </a:solidFill>
                <a:latin typeface="Calibri"/>
                <a:ea typeface="Calibri"/>
                <a:cs typeface="Calibri"/>
                <a:sym typeface="Calibri"/>
              </a:rPr>
              <a:t>he CITATION of an article </a:t>
            </a:r>
            <a:r>
              <a:rPr lang="en-US" sz="2590"/>
              <a:t>could be provided by a non-Ebsco </a:t>
            </a:r>
            <a:r>
              <a:rPr lang="en-US" sz="2590" b="0" i="0" u="none" strike="noStrike" cap="none">
                <a:solidFill>
                  <a:schemeClr val="dk1"/>
                </a:solidFill>
                <a:latin typeface="Calibri"/>
                <a:ea typeface="Calibri"/>
                <a:cs typeface="Calibri"/>
                <a:sym typeface="Calibri"/>
              </a:rPr>
              <a:t>vendor, but the FT </a:t>
            </a:r>
            <a:r>
              <a:rPr lang="en-US" sz="2590"/>
              <a:t>copy is from Ebsco</a:t>
            </a:r>
            <a:r>
              <a:rPr lang="en-US" sz="2590" b="0" i="0" u="none" strike="noStrike" cap="none">
                <a:solidFill>
                  <a:schemeClr val="dk1"/>
                </a:solidFill>
                <a:latin typeface="Calibri"/>
                <a:ea typeface="Calibri"/>
                <a:cs typeface="Calibri"/>
                <a:sym typeface="Calibri"/>
              </a:rPr>
              <a:t>. </a:t>
            </a:r>
            <a:endParaRPr/>
          </a:p>
          <a:p>
            <a:pPr marL="742950" lvl="1" indent="-272415" rtl="0">
              <a:lnSpc>
                <a:spcPct val="90000"/>
              </a:lnSpc>
              <a:spcBef>
                <a:spcPts val="1600"/>
              </a:spcBef>
              <a:spcAft>
                <a:spcPts val="0"/>
              </a:spcAft>
              <a:buClr>
                <a:schemeClr val="dk1"/>
              </a:buClr>
              <a:buSzPts val="2590"/>
              <a:buFont typeface="Arial"/>
              <a:buChar char="–"/>
            </a:pPr>
            <a:r>
              <a:rPr lang="en-US" sz="2590" u="sng">
                <a:solidFill>
                  <a:schemeClr val="hlink"/>
                </a:solidFill>
                <a:hlinkClick r:id="rId3"/>
              </a:rPr>
              <a:t>Difference between Smart Linking and Persistent Links</a:t>
            </a:r>
            <a:endParaRPr/>
          </a:p>
          <a:p>
            <a:pPr marL="1143000" lvl="2" indent="-240664" rtl="0">
              <a:lnSpc>
                <a:spcPct val="90000"/>
              </a:lnSpc>
              <a:spcBef>
                <a:spcPts val="1600"/>
              </a:spcBef>
              <a:spcAft>
                <a:spcPts val="0"/>
              </a:spcAft>
              <a:buSzPts val="2590"/>
              <a:buChar char="•"/>
            </a:pPr>
            <a:r>
              <a:rPr lang="en-US"/>
              <a:t>Smart links have session information, Persistent links do not.</a:t>
            </a:r>
            <a:endParaRPr sz="2960"/>
          </a:p>
          <a:p>
            <a:pPr marL="742950" lvl="1" indent="-272415" rtl="0">
              <a:lnSpc>
                <a:spcPct val="90000"/>
              </a:lnSpc>
              <a:spcBef>
                <a:spcPts val="1600"/>
              </a:spcBef>
              <a:spcAft>
                <a:spcPts val="0"/>
              </a:spcAft>
              <a:buClr>
                <a:schemeClr val="dk1"/>
              </a:buClr>
              <a:buSzPts val="2590"/>
              <a:buFont typeface="Arial"/>
              <a:buChar char="–"/>
            </a:pPr>
            <a:r>
              <a:rPr lang="en-US" sz="2590" b="0" i="0" u="none" strike="noStrike" cap="none">
                <a:solidFill>
                  <a:schemeClr val="dk1"/>
                </a:solidFill>
                <a:latin typeface="Calibri"/>
                <a:ea typeface="Calibri"/>
                <a:cs typeface="Calibri"/>
                <a:sym typeface="Calibri"/>
              </a:rPr>
              <a:t>If </a:t>
            </a:r>
            <a:r>
              <a:rPr lang="en-US" sz="2590"/>
              <a:t>Ebsco </a:t>
            </a:r>
            <a:r>
              <a:rPr lang="en-US" sz="2590" b="0" i="0" u="none" strike="noStrike" cap="none">
                <a:solidFill>
                  <a:schemeClr val="dk1"/>
                </a:solidFill>
                <a:latin typeface="Calibri"/>
                <a:ea typeface="Calibri"/>
                <a:cs typeface="Calibri"/>
                <a:sym typeface="Calibri"/>
              </a:rPr>
              <a:t>does not have a PDF, </a:t>
            </a:r>
            <a:r>
              <a:rPr lang="en-US" sz="2590"/>
              <a:t>a </a:t>
            </a:r>
            <a:r>
              <a:rPr lang="en-US" sz="2590" b="0" i="0" u="none" strike="noStrike" cap="none">
                <a:solidFill>
                  <a:schemeClr val="dk1"/>
                </a:solidFill>
                <a:latin typeface="Calibri"/>
                <a:ea typeface="Calibri"/>
                <a:cs typeface="Calibri"/>
                <a:sym typeface="Calibri"/>
              </a:rPr>
              <a:t>custom link is presented to the article/resource </a:t>
            </a:r>
            <a:endParaRPr sz="2590" b="0" i="0" u="none" strike="noStrike" cap="none">
              <a:solidFill>
                <a:schemeClr val="dk1"/>
              </a:solidFill>
              <a:latin typeface="Calibri"/>
              <a:ea typeface="Calibri"/>
              <a:cs typeface="Calibri"/>
              <a:sym typeface="Calibri"/>
            </a:endParaRPr>
          </a:p>
          <a:p>
            <a:pPr marL="0" marR="0" lvl="0" indent="0" algn="l" rtl="0">
              <a:lnSpc>
                <a:spcPct val="90000"/>
              </a:lnSpc>
              <a:spcBef>
                <a:spcPts val="1600"/>
              </a:spcBef>
              <a:spcAft>
                <a:spcPts val="1600"/>
              </a:spcAft>
              <a:buNone/>
            </a:pPr>
            <a:endParaRPr sz="2960" b="0" i="0" u="none" strike="noStrike" cap="none">
              <a:solidFill>
                <a:schemeClr val="dk1"/>
              </a:solidFill>
              <a:latin typeface="Calibri"/>
              <a:ea typeface="Calibri"/>
              <a:cs typeface="Calibri"/>
              <a:sym typeface="Calibri"/>
            </a:endParaRPr>
          </a:p>
        </p:txBody>
      </p:sp>
      <p:pic>
        <p:nvPicPr>
          <p:cNvPr id="151" name="Shape 151" descr="PDFFullTExt.png"/>
          <p:cNvPicPr preferRelativeResize="0"/>
          <p:nvPr/>
        </p:nvPicPr>
        <p:blipFill>
          <a:blip r:embed="rId4">
            <a:alphaModFix/>
          </a:blip>
          <a:stretch>
            <a:fillRect/>
          </a:stretch>
        </p:blipFill>
        <p:spPr>
          <a:xfrm>
            <a:off x="152425" y="520110"/>
            <a:ext cx="2625600" cy="652100"/>
          </a:xfrm>
          <a:prstGeom prst="rect">
            <a:avLst/>
          </a:prstGeom>
          <a:noFill/>
          <a:ln>
            <a:noFill/>
          </a:ln>
        </p:spPr>
      </p:pic>
      <p:pic>
        <p:nvPicPr>
          <p:cNvPr id="152" name="Shape 152" descr="HTMLFullText.png"/>
          <p:cNvPicPr preferRelativeResize="0"/>
          <p:nvPr/>
        </p:nvPicPr>
        <p:blipFill>
          <a:blip r:embed="rId5">
            <a:alphaModFix/>
          </a:blip>
          <a:stretch>
            <a:fillRect/>
          </a:stretch>
        </p:blipFill>
        <p:spPr>
          <a:xfrm>
            <a:off x="6298673" y="547424"/>
            <a:ext cx="2625600" cy="59744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Shape 15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Font typeface="Calibri"/>
              <a:buNone/>
            </a:pPr>
            <a:r>
              <a:rPr lang="en-US" sz="3959" b="0" i="0" u="none" strike="noStrike" cap="none">
                <a:solidFill>
                  <a:schemeClr val="dk1"/>
                </a:solidFill>
                <a:latin typeface="Calibri"/>
                <a:ea typeface="Calibri"/>
                <a:cs typeface="Calibri"/>
                <a:sym typeface="Calibri"/>
              </a:rPr>
              <a:t>Custom Links </a:t>
            </a:r>
            <a:endParaRPr sz="3959" b="0" i="0" u="none" strike="noStrike" cap="none">
              <a:solidFill>
                <a:schemeClr val="dk1"/>
              </a:solidFill>
              <a:latin typeface="Calibri"/>
              <a:ea typeface="Calibri"/>
              <a:cs typeface="Calibri"/>
              <a:sym typeface="Calibri"/>
            </a:endParaRPr>
          </a:p>
        </p:txBody>
      </p:sp>
      <p:sp>
        <p:nvSpPr>
          <p:cNvPr id="158" name="Shape 158"/>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p>
            <a:pPr marL="342900" marR="0" lvl="0" indent="-342900" algn="l" rtl="0">
              <a:lnSpc>
                <a:spcPct val="90000"/>
              </a:lnSpc>
              <a:spcBef>
                <a:spcPts val="640"/>
              </a:spcBef>
              <a:spcAft>
                <a:spcPts val="0"/>
              </a:spcAft>
              <a:buClr>
                <a:schemeClr val="dk1"/>
              </a:buClr>
              <a:buSzPts val="3200"/>
              <a:buFont typeface="Arial"/>
              <a:buChar char="•"/>
            </a:pPr>
            <a:r>
              <a:rPr lang="en-US" sz="3200" b="0" i="0" u="none" strike="noStrike" cap="none">
                <a:solidFill>
                  <a:schemeClr val="dk1"/>
                </a:solidFill>
                <a:latin typeface="Calibri"/>
                <a:ea typeface="Calibri"/>
                <a:cs typeface="Calibri"/>
                <a:sym typeface="Calibri"/>
              </a:rPr>
              <a:t>When ebsco cannot find a PDF of an article in their servers, they send the researcher out to the database that provided the citation information of the article/resource.</a:t>
            </a:r>
            <a:endParaRPr/>
          </a:p>
          <a:p>
            <a:pPr marL="0" marR="0" lvl="0" indent="0" algn="l" rtl="0">
              <a:lnSpc>
                <a:spcPct val="90000"/>
              </a:lnSpc>
              <a:spcBef>
                <a:spcPts val="1600"/>
              </a:spcBef>
              <a:spcAft>
                <a:spcPts val="0"/>
              </a:spcAft>
              <a:buNone/>
            </a:pPr>
            <a:endParaRPr/>
          </a:p>
          <a:p>
            <a:pPr marL="342900" marR="0" lvl="0" indent="-342900" algn="l" rtl="0">
              <a:lnSpc>
                <a:spcPct val="90000"/>
              </a:lnSpc>
              <a:spcBef>
                <a:spcPts val="1600"/>
              </a:spcBef>
              <a:spcAft>
                <a:spcPts val="1600"/>
              </a:spcAft>
              <a:buClr>
                <a:schemeClr val="dk1"/>
              </a:buClr>
              <a:buSzPts val="3200"/>
              <a:buFont typeface="Arial"/>
              <a:buChar char="•"/>
            </a:pPr>
            <a:r>
              <a:rPr lang="en-US" sz="3200" b="0" i="0" u="sng" strike="noStrike" cap="none">
                <a:solidFill>
                  <a:schemeClr val="hlink"/>
                </a:solidFill>
                <a:latin typeface="Calibri"/>
                <a:ea typeface="Calibri"/>
                <a:cs typeface="Calibri"/>
                <a:sym typeface="Calibri"/>
                <a:hlinkClick r:id="rId3"/>
              </a:rPr>
              <a:t>custom linking best practices</a:t>
            </a:r>
            <a:endParaRPr sz="3200" b="0" i="0" u="none" strike="noStrike" cap="none">
              <a:solidFill>
                <a:schemeClr val="dk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txBox="1">
            <a:spLocks noGrp="1"/>
          </p:cNvSpPr>
          <p:nvPr>
            <p:ph type="title"/>
          </p:nvPr>
        </p:nvSpPr>
        <p:spPr>
          <a:xfrm>
            <a:off x="457200" y="274638"/>
            <a:ext cx="8229600" cy="11430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US"/>
              <a:t>So many different types of Customlinks!</a:t>
            </a:r>
            <a:endParaRPr/>
          </a:p>
        </p:txBody>
      </p:sp>
      <p:pic>
        <p:nvPicPr>
          <p:cNvPr id="164" name="Shape 164" descr="ConnectToResource_customlink.png"/>
          <p:cNvPicPr preferRelativeResize="0"/>
          <p:nvPr/>
        </p:nvPicPr>
        <p:blipFill>
          <a:blip r:embed="rId3">
            <a:alphaModFix/>
          </a:blip>
          <a:stretch>
            <a:fillRect/>
          </a:stretch>
        </p:blipFill>
        <p:spPr>
          <a:xfrm>
            <a:off x="605500" y="4553750"/>
            <a:ext cx="3540447" cy="665175"/>
          </a:xfrm>
          <a:prstGeom prst="rect">
            <a:avLst/>
          </a:prstGeom>
          <a:noFill/>
          <a:ln>
            <a:noFill/>
          </a:ln>
        </p:spPr>
      </p:pic>
      <p:pic>
        <p:nvPicPr>
          <p:cNvPr id="165" name="Shape 165" descr="IEEE_Customlink.png"/>
          <p:cNvPicPr preferRelativeResize="0"/>
          <p:nvPr/>
        </p:nvPicPr>
        <p:blipFill>
          <a:blip r:embed="rId4">
            <a:alphaModFix/>
          </a:blip>
          <a:stretch>
            <a:fillRect/>
          </a:stretch>
        </p:blipFill>
        <p:spPr>
          <a:xfrm>
            <a:off x="4555588" y="3906225"/>
            <a:ext cx="4233640" cy="533125"/>
          </a:xfrm>
          <a:prstGeom prst="rect">
            <a:avLst/>
          </a:prstGeom>
          <a:noFill/>
          <a:ln>
            <a:noFill/>
          </a:ln>
        </p:spPr>
      </p:pic>
      <p:pic>
        <p:nvPicPr>
          <p:cNvPr id="166" name="Shape 166" descr="InCite_Customlink+UMLinks.png"/>
          <p:cNvPicPr preferRelativeResize="0"/>
          <p:nvPr/>
        </p:nvPicPr>
        <p:blipFill>
          <a:blip r:embed="rId5">
            <a:alphaModFix/>
          </a:blip>
          <a:stretch>
            <a:fillRect/>
          </a:stretch>
        </p:blipFill>
        <p:spPr>
          <a:xfrm>
            <a:off x="152400" y="1600200"/>
            <a:ext cx="8686800" cy="533125"/>
          </a:xfrm>
          <a:prstGeom prst="rect">
            <a:avLst/>
          </a:prstGeom>
          <a:noFill/>
          <a:ln>
            <a:noFill/>
          </a:ln>
        </p:spPr>
      </p:pic>
      <p:pic>
        <p:nvPicPr>
          <p:cNvPr id="167" name="Shape 167" descr="JSTOR_CustomLink.png"/>
          <p:cNvPicPr preferRelativeResize="0"/>
          <p:nvPr/>
        </p:nvPicPr>
        <p:blipFill>
          <a:blip r:embed="rId6">
            <a:alphaModFix/>
          </a:blip>
          <a:stretch>
            <a:fillRect/>
          </a:stretch>
        </p:blipFill>
        <p:spPr>
          <a:xfrm>
            <a:off x="380238" y="2816325"/>
            <a:ext cx="3990975" cy="665163"/>
          </a:xfrm>
          <a:prstGeom prst="rect">
            <a:avLst/>
          </a:prstGeom>
          <a:noFill/>
          <a:ln>
            <a:noFill/>
          </a:ln>
        </p:spPr>
      </p:pic>
      <p:pic>
        <p:nvPicPr>
          <p:cNvPr id="168" name="Shape 168" descr="ILL_CustomLink.png"/>
          <p:cNvPicPr preferRelativeResize="0"/>
          <p:nvPr/>
        </p:nvPicPr>
        <p:blipFill>
          <a:blip r:embed="rId7">
            <a:alphaModFix/>
          </a:blip>
          <a:stretch>
            <a:fillRect/>
          </a:stretch>
        </p:blipFill>
        <p:spPr>
          <a:xfrm>
            <a:off x="4555587" y="5424875"/>
            <a:ext cx="4323637" cy="66517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Shape 173"/>
          <p:cNvSpPr txBox="1">
            <a:spLocks noGrp="1"/>
          </p:cNvSpPr>
          <p:nvPr>
            <p:ph type="title"/>
          </p:nvPr>
        </p:nvSpPr>
        <p:spPr>
          <a:xfrm>
            <a:off x="457200" y="274638"/>
            <a:ext cx="8229600" cy="11430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r>
              <a:rPr lang="en-US"/>
              <a:t>Smart Linking Plus</a:t>
            </a:r>
            <a:endParaRPr/>
          </a:p>
        </p:txBody>
      </p:sp>
      <p:sp>
        <p:nvSpPr>
          <p:cNvPr id="174" name="Shape 174"/>
          <p:cNvSpPr txBox="1">
            <a:spLocks noGrp="1"/>
          </p:cNvSpPr>
          <p:nvPr>
            <p:ph type="body" idx="1"/>
          </p:nvPr>
        </p:nvSpPr>
        <p:spPr>
          <a:xfrm>
            <a:off x="457200" y="1600200"/>
            <a:ext cx="8229600" cy="4526100"/>
          </a:xfrm>
          <a:prstGeom prst="rect">
            <a:avLst/>
          </a:prstGeom>
        </p:spPr>
        <p:txBody>
          <a:bodyPr spcFirstLastPara="1" wrap="square" lIns="91425" tIns="91425" rIns="91425" bIns="91425" anchor="t" anchorCtr="0">
            <a:noAutofit/>
          </a:bodyPr>
          <a:lstStyle/>
          <a:p>
            <a:pPr marL="342900" lvl="0" indent="-342900" rtl="0">
              <a:lnSpc>
                <a:spcPct val="90000"/>
              </a:lnSpc>
              <a:spcBef>
                <a:spcPts val="592"/>
              </a:spcBef>
              <a:spcAft>
                <a:spcPts val="0"/>
              </a:spcAft>
              <a:buSzPts val="2960"/>
              <a:buChar char="•"/>
            </a:pPr>
            <a:r>
              <a:rPr lang="en-US" sz="2960"/>
              <a:t>"linked Full text"- is linked FT to our Ebsco journal subscriptions.</a:t>
            </a:r>
            <a:endParaRPr sz="2960"/>
          </a:p>
          <a:p>
            <a:pPr marL="0" lvl="0" indent="0" rtl="0">
              <a:lnSpc>
                <a:spcPct val="90000"/>
              </a:lnSpc>
              <a:spcBef>
                <a:spcPts val="1600"/>
              </a:spcBef>
              <a:spcAft>
                <a:spcPts val="0"/>
              </a:spcAft>
              <a:buNone/>
            </a:pPr>
            <a:endParaRPr sz="2960"/>
          </a:p>
          <a:p>
            <a:pPr marL="342900" lvl="0" indent="-139700">
              <a:spcBef>
                <a:spcPts val="1600"/>
              </a:spcBef>
              <a:spcAft>
                <a:spcPts val="1600"/>
              </a:spcAft>
              <a:buNone/>
            </a:pPr>
            <a:endParaRPr/>
          </a:p>
        </p:txBody>
      </p:sp>
      <p:pic>
        <p:nvPicPr>
          <p:cNvPr id="175" name="Shape 175" descr="Linked_Full_Text_SmartLinkPLUS.png"/>
          <p:cNvPicPr preferRelativeResize="0"/>
          <p:nvPr/>
        </p:nvPicPr>
        <p:blipFill>
          <a:blip r:embed="rId3">
            <a:alphaModFix/>
          </a:blip>
          <a:stretch>
            <a:fillRect/>
          </a:stretch>
        </p:blipFill>
        <p:spPr>
          <a:xfrm>
            <a:off x="374800" y="495725"/>
            <a:ext cx="3628835" cy="92192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Shape 180"/>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Font typeface="Calibri"/>
              <a:buNone/>
            </a:pPr>
            <a:r>
              <a:rPr lang="en-US" sz="3959" b="0" i="0" u="none" strike="noStrike" cap="none">
                <a:solidFill>
                  <a:schemeClr val="dk1"/>
                </a:solidFill>
                <a:latin typeface="Calibri"/>
                <a:ea typeface="Calibri"/>
                <a:cs typeface="Calibri"/>
                <a:sym typeface="Calibri"/>
              </a:rPr>
              <a:t>How do we prioritize linking? </a:t>
            </a:r>
            <a:endParaRPr sz="3959" b="0" i="0" u="none" strike="noStrike" cap="none">
              <a:solidFill>
                <a:schemeClr val="dk1"/>
              </a:solidFill>
              <a:latin typeface="Calibri"/>
              <a:ea typeface="Calibri"/>
              <a:cs typeface="Calibri"/>
              <a:sym typeface="Calibri"/>
            </a:endParaRPr>
          </a:p>
        </p:txBody>
      </p:sp>
      <p:sp>
        <p:nvSpPr>
          <p:cNvPr id="181" name="Shape 18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Autofit/>
          </a:bodyPr>
          <a:lstStyle/>
          <a:p>
            <a:pPr marL="342900" lvl="1" indent="-317500" rtl="0">
              <a:lnSpc>
                <a:spcPct val="115000"/>
              </a:lnSpc>
              <a:spcBef>
                <a:spcPts val="544"/>
              </a:spcBef>
              <a:spcAft>
                <a:spcPts val="0"/>
              </a:spcAft>
              <a:buClr>
                <a:schemeClr val="dk1"/>
              </a:buClr>
              <a:buSzPts val="2400"/>
              <a:buFont typeface="Calibri"/>
              <a:buChar char="•"/>
            </a:pPr>
            <a:r>
              <a:rPr lang="en-US" sz="2400"/>
              <a:t>Our ranking system matches/works like our SFX ranking system.</a:t>
            </a:r>
            <a:endParaRPr sz="2400"/>
          </a:p>
          <a:p>
            <a:pPr marL="457200" marR="0" lvl="0" indent="0" algn="l" rtl="0">
              <a:lnSpc>
                <a:spcPct val="115000"/>
              </a:lnSpc>
              <a:spcBef>
                <a:spcPts val="1600"/>
              </a:spcBef>
              <a:spcAft>
                <a:spcPts val="0"/>
              </a:spcAft>
              <a:buNone/>
            </a:pPr>
            <a:endParaRPr sz="2400"/>
          </a:p>
          <a:p>
            <a:pPr marL="342900" marR="0" lvl="1" indent="-344170" algn="l" rtl="0">
              <a:lnSpc>
                <a:spcPct val="115000"/>
              </a:lnSpc>
              <a:spcBef>
                <a:spcPts val="1600"/>
              </a:spcBef>
              <a:spcAft>
                <a:spcPts val="0"/>
              </a:spcAft>
              <a:buClr>
                <a:schemeClr val="dk1"/>
              </a:buClr>
              <a:buSzPts val="2400"/>
              <a:buFont typeface="Calibri"/>
              <a:buChar char="•"/>
            </a:pPr>
            <a:r>
              <a:rPr lang="en-US" sz="2400"/>
              <a:t>Each search result </a:t>
            </a:r>
            <a:r>
              <a:rPr lang="en-US" sz="2400" i="0" u="none" strike="noStrike" cap="none">
                <a:solidFill>
                  <a:schemeClr val="dk1"/>
                </a:solidFill>
              </a:rPr>
              <a:t>citation </a:t>
            </a:r>
            <a:r>
              <a:rPr lang="en-US" sz="2400"/>
              <a:t>is run </a:t>
            </a:r>
            <a:r>
              <a:rPr lang="en-US" sz="2400" i="0" u="none" strike="noStrike" cap="none">
                <a:solidFill>
                  <a:schemeClr val="dk1"/>
                </a:solidFill>
              </a:rPr>
              <a:t>down the list to find the FIRST AVAILABLE resource with </a:t>
            </a:r>
            <a:r>
              <a:rPr lang="en-US" sz="2400"/>
              <a:t>Full text</a:t>
            </a:r>
            <a:endParaRPr sz="2400"/>
          </a:p>
          <a:p>
            <a:pPr marL="742950" marR="0" lvl="2" indent="-372110" algn="l" rtl="0">
              <a:lnSpc>
                <a:spcPct val="115000"/>
              </a:lnSpc>
              <a:spcBef>
                <a:spcPts val="1600"/>
              </a:spcBef>
              <a:spcAft>
                <a:spcPts val="0"/>
              </a:spcAft>
              <a:buClr>
                <a:schemeClr val="dk1"/>
              </a:buClr>
              <a:buSzPts val="2400"/>
              <a:buFont typeface="Calibri"/>
              <a:buChar char="•"/>
            </a:pPr>
            <a:r>
              <a:rPr lang="en-US" i="0" u="none" strike="noStrike" cap="none">
                <a:solidFill>
                  <a:schemeClr val="dk1"/>
                </a:solidFill>
              </a:rPr>
              <a:t>When EBSCO does not have the PDF/html (aka Smart Linking) it scans the connected DBs to provide the custom link to the </a:t>
            </a:r>
            <a:r>
              <a:rPr lang="en-US"/>
              <a:t>full text </a:t>
            </a:r>
            <a:r>
              <a:rPr lang="en-US" i="0" u="none" strike="noStrike" cap="none">
                <a:solidFill>
                  <a:schemeClr val="dk1"/>
                </a:solidFill>
              </a:rPr>
              <a:t>i.e.- </a:t>
            </a:r>
            <a:endParaRPr i="0" u="none" strike="noStrike" cap="none">
              <a:solidFill>
                <a:schemeClr val="dk1"/>
              </a:solidFill>
            </a:endParaRPr>
          </a:p>
          <a:p>
            <a:pPr marL="742950" marR="0" lvl="2" indent="-372110" algn="l" rtl="0">
              <a:lnSpc>
                <a:spcPct val="115000"/>
              </a:lnSpc>
              <a:spcBef>
                <a:spcPts val="1600"/>
              </a:spcBef>
              <a:spcAft>
                <a:spcPts val="1600"/>
              </a:spcAft>
              <a:buClr>
                <a:schemeClr val="dk1"/>
              </a:buClr>
              <a:buSzPts val="2400"/>
              <a:buFont typeface="Calibri"/>
              <a:buChar char="•"/>
            </a:pPr>
            <a:r>
              <a:rPr lang="en-US"/>
              <a:t>                                            </a:t>
            </a:r>
            <a:r>
              <a:rPr lang="en-US" i="0" u="none" strike="noStrike" cap="none">
                <a:solidFill>
                  <a:schemeClr val="dk1"/>
                </a:solidFill>
              </a:rPr>
              <a:t>instead of </a:t>
            </a:r>
            <a:endParaRPr sz="2400"/>
          </a:p>
        </p:txBody>
      </p:sp>
      <p:pic>
        <p:nvPicPr>
          <p:cNvPr id="182" name="Shape 182" descr="PDFFullTExt.png"/>
          <p:cNvPicPr preferRelativeResize="0"/>
          <p:nvPr/>
        </p:nvPicPr>
        <p:blipFill>
          <a:blip r:embed="rId3">
            <a:alphaModFix/>
          </a:blip>
          <a:stretch>
            <a:fillRect/>
          </a:stretch>
        </p:blipFill>
        <p:spPr>
          <a:xfrm>
            <a:off x="5725675" y="4623121"/>
            <a:ext cx="2555201" cy="634625"/>
          </a:xfrm>
          <a:prstGeom prst="rect">
            <a:avLst/>
          </a:prstGeom>
          <a:noFill/>
          <a:ln>
            <a:noFill/>
          </a:ln>
        </p:spPr>
      </p:pic>
      <p:pic>
        <p:nvPicPr>
          <p:cNvPr id="183" name="Shape 183" descr="ConnectToResource_customlink.png"/>
          <p:cNvPicPr preferRelativeResize="0"/>
          <p:nvPr/>
        </p:nvPicPr>
        <p:blipFill>
          <a:blip r:embed="rId4">
            <a:alphaModFix/>
          </a:blip>
          <a:stretch>
            <a:fillRect/>
          </a:stretch>
        </p:blipFill>
        <p:spPr>
          <a:xfrm>
            <a:off x="1356975" y="4676662"/>
            <a:ext cx="2807925" cy="5275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457200" y="274638"/>
            <a:ext cx="8229600" cy="11430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US"/>
              <a:t>Multiple data sources=Duplication!</a:t>
            </a:r>
            <a:endParaRPr/>
          </a:p>
        </p:txBody>
      </p:sp>
      <p:sp>
        <p:nvSpPr>
          <p:cNvPr id="74" name="Shape 74"/>
          <p:cNvSpPr txBox="1">
            <a:spLocks noGrp="1"/>
          </p:cNvSpPr>
          <p:nvPr>
            <p:ph type="body" idx="1"/>
          </p:nvPr>
        </p:nvSpPr>
        <p:spPr>
          <a:xfrm>
            <a:off x="457200" y="1600200"/>
            <a:ext cx="8229600" cy="4526100"/>
          </a:xfrm>
          <a:prstGeom prst="rect">
            <a:avLst/>
          </a:prstGeom>
        </p:spPr>
        <p:txBody>
          <a:bodyPr spcFirstLastPara="1" wrap="square" lIns="91425" tIns="91425" rIns="91425" bIns="91425" anchor="t" anchorCtr="0">
            <a:noAutofit/>
          </a:bodyPr>
          <a:lstStyle/>
          <a:p>
            <a:pPr marL="457200" lvl="0" indent="-342900">
              <a:spcBef>
                <a:spcPts val="640"/>
              </a:spcBef>
              <a:spcAft>
                <a:spcPts val="0"/>
              </a:spcAft>
              <a:buSzPts val="1800"/>
              <a:buChar char="•"/>
            </a:pPr>
            <a:r>
              <a:rPr lang="en-US"/>
              <a:t>Duplication of effort every step of the way: set up, maintenance, removal</a:t>
            </a:r>
            <a:endParaRPr/>
          </a:p>
          <a:p>
            <a:pPr marL="457200" lvl="0" indent="-342900">
              <a:spcBef>
                <a:spcPts val="0"/>
              </a:spcBef>
              <a:spcAft>
                <a:spcPts val="0"/>
              </a:spcAft>
              <a:buSzPts val="1800"/>
              <a:buChar char="•"/>
            </a:pPr>
            <a:r>
              <a:rPr lang="en-US"/>
              <a:t>Duplicate records means cluttered and confusing search results</a:t>
            </a:r>
            <a:endParaRPr/>
          </a:p>
          <a:p>
            <a:pPr marL="457200" lvl="0" indent="-342900" rtl="0">
              <a:spcBef>
                <a:spcPts val="0"/>
              </a:spcBef>
              <a:spcAft>
                <a:spcPts val="0"/>
              </a:spcAft>
              <a:buSzPts val="1800"/>
              <a:buChar char="•"/>
            </a:pPr>
            <a:r>
              <a:rPr lang="en-US"/>
              <a:t>De-duplicate records in search results of our primary interface, Discovery Search</a:t>
            </a:r>
            <a:endParaRPr/>
          </a:p>
          <a:p>
            <a:pPr marL="914400" lvl="1" indent="-317500" rtl="0">
              <a:spcBef>
                <a:spcPts val="0"/>
              </a:spcBef>
              <a:spcAft>
                <a:spcPts val="0"/>
              </a:spcAft>
              <a:buSzPts val="1400"/>
              <a:buChar char="–"/>
            </a:pPr>
            <a:r>
              <a:rPr lang="en-US"/>
              <a:t>duplicate records confuse users</a:t>
            </a:r>
            <a:endParaRPr/>
          </a:p>
          <a:p>
            <a:pPr marL="914400" lvl="1" indent="-317500">
              <a:spcBef>
                <a:spcPts val="0"/>
              </a:spcBef>
              <a:spcAft>
                <a:spcPts val="0"/>
              </a:spcAft>
              <a:buSzPts val="1400"/>
              <a:buChar char="–"/>
            </a:pPr>
            <a:r>
              <a:rPr lang="en-US"/>
              <a:t>push other relevant content down</a:t>
            </a:r>
            <a:endParaRPr/>
          </a:p>
          <a:p>
            <a:pPr marL="342900" lvl="0" indent="-139700">
              <a:spcBef>
                <a:spcPts val="1600"/>
              </a:spcBef>
              <a:spcAft>
                <a:spcPts val="1600"/>
              </a:spcAft>
              <a:buNone/>
            </a:pP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Shape 188"/>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Font typeface="Calibri"/>
              <a:buNone/>
            </a:pPr>
            <a:r>
              <a:rPr lang="en-US" sz="3959" b="0" i="0" u="none" strike="noStrike" cap="none">
                <a:solidFill>
                  <a:schemeClr val="dk1"/>
                </a:solidFill>
                <a:latin typeface="Calibri"/>
                <a:ea typeface="Calibri"/>
                <a:cs typeface="Calibri"/>
                <a:sym typeface="Calibri"/>
              </a:rPr>
              <a:t>How do we prioritize linking? </a:t>
            </a:r>
            <a:endParaRPr sz="3959" b="0" i="0" u="none" strike="noStrike" cap="none">
              <a:solidFill>
                <a:schemeClr val="dk1"/>
              </a:solidFill>
              <a:latin typeface="Calibri"/>
              <a:ea typeface="Calibri"/>
              <a:cs typeface="Calibri"/>
              <a:sym typeface="Calibri"/>
            </a:endParaRPr>
          </a:p>
        </p:txBody>
      </p:sp>
      <p:sp>
        <p:nvSpPr>
          <p:cNvPr id="189" name="Shape 189"/>
          <p:cNvSpPr txBox="1">
            <a:spLocks noGrp="1"/>
          </p:cNvSpPr>
          <p:nvPr>
            <p:ph type="body" idx="1"/>
          </p:nvPr>
        </p:nvSpPr>
        <p:spPr>
          <a:xfrm>
            <a:off x="457200" y="1600200"/>
            <a:ext cx="8229600" cy="4526100"/>
          </a:xfrm>
          <a:prstGeom prst="rect">
            <a:avLst/>
          </a:prstGeom>
          <a:noFill/>
          <a:ln>
            <a:noFill/>
          </a:ln>
        </p:spPr>
        <p:txBody>
          <a:bodyPr spcFirstLastPara="1" wrap="square" lIns="91425" tIns="45700" rIns="91425" bIns="45700" anchor="t" anchorCtr="0">
            <a:noAutofit/>
          </a:bodyPr>
          <a:lstStyle/>
          <a:p>
            <a:pPr marL="342900" marR="0" lvl="1" indent="-317500" algn="l" rtl="0">
              <a:lnSpc>
                <a:spcPct val="115000"/>
              </a:lnSpc>
              <a:spcBef>
                <a:spcPts val="544"/>
              </a:spcBef>
              <a:spcAft>
                <a:spcPts val="0"/>
              </a:spcAft>
              <a:buClr>
                <a:schemeClr val="dk1"/>
              </a:buClr>
              <a:buSzPts val="2400"/>
              <a:buFont typeface="Calibri"/>
              <a:buChar char="•"/>
            </a:pPr>
            <a:r>
              <a:rPr lang="en-US" sz="2400" i="0" u="none" strike="noStrike" cap="none">
                <a:solidFill>
                  <a:schemeClr val="dk1"/>
                </a:solidFill>
              </a:rPr>
              <a:t>The list of databases who </a:t>
            </a:r>
            <a:r>
              <a:rPr lang="en-US" sz="2400"/>
              <a:t>give </a:t>
            </a:r>
            <a:r>
              <a:rPr lang="en-US" sz="2400" i="0" u="none" strike="noStrike" cap="none">
                <a:solidFill>
                  <a:schemeClr val="dk1"/>
                </a:solidFill>
              </a:rPr>
              <a:t>EBSCO citation/PDFs to support the smart linking is </a:t>
            </a:r>
            <a:r>
              <a:rPr lang="en-US" sz="2400" i="0" u="sng" strike="noStrike" cap="none">
                <a:solidFill>
                  <a:schemeClr val="hlink"/>
                </a:solidFill>
                <a:hlinkClick r:id="rId3"/>
              </a:rPr>
              <a:t>currently on libwire</a:t>
            </a:r>
            <a:endParaRPr sz="2400"/>
          </a:p>
          <a:p>
            <a:pPr marL="742950" marR="0" lvl="1" indent="-287019" algn="l" rtl="0">
              <a:lnSpc>
                <a:spcPct val="115000"/>
              </a:lnSpc>
              <a:spcBef>
                <a:spcPts val="476"/>
              </a:spcBef>
              <a:spcAft>
                <a:spcPts val="1600"/>
              </a:spcAft>
              <a:buClr>
                <a:schemeClr val="dk1"/>
              </a:buClr>
              <a:buSzPts val="2400"/>
              <a:buFont typeface="Calibri"/>
              <a:buChar char="•"/>
            </a:pPr>
            <a:r>
              <a:rPr lang="en-US" sz="2400"/>
              <a:t>Home » Divisions &amp; Departments » Information Resources Management » 2017July25 Discovery Search Data partners</a:t>
            </a:r>
            <a:endParaRPr sz="24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Shape 194"/>
          <p:cNvSpPr txBox="1">
            <a:spLocks noGrp="1"/>
          </p:cNvSpPr>
          <p:nvPr>
            <p:ph type="title"/>
          </p:nvPr>
        </p:nvSpPr>
        <p:spPr>
          <a:xfrm>
            <a:off x="457200" y="274638"/>
            <a:ext cx="8229600" cy="11430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US"/>
              <a:t>Open URLs</a:t>
            </a:r>
            <a:endParaRPr/>
          </a:p>
        </p:txBody>
      </p:sp>
      <p:sp>
        <p:nvSpPr>
          <p:cNvPr id="195" name="Shape 195"/>
          <p:cNvSpPr txBox="1">
            <a:spLocks noGrp="1"/>
          </p:cNvSpPr>
          <p:nvPr>
            <p:ph type="body" idx="1"/>
          </p:nvPr>
        </p:nvSpPr>
        <p:spPr>
          <a:xfrm>
            <a:off x="457200" y="1600200"/>
            <a:ext cx="8229600" cy="4526100"/>
          </a:xfrm>
          <a:prstGeom prst="rect">
            <a:avLst/>
          </a:prstGeom>
        </p:spPr>
        <p:txBody>
          <a:bodyPr spcFirstLastPara="1" wrap="square" lIns="91425" tIns="91425" rIns="91425" bIns="91425" anchor="t" anchorCtr="0">
            <a:noAutofit/>
          </a:bodyPr>
          <a:lstStyle/>
          <a:p>
            <a:pPr marL="342900" lvl="0" indent="-139700">
              <a:spcBef>
                <a:spcPts val="640"/>
              </a:spcBef>
              <a:spcAft>
                <a:spcPts val="0"/>
              </a:spcAft>
              <a:buNone/>
            </a:pPr>
            <a:r>
              <a:rPr lang="en-US" b="1"/>
              <a:t>What are they?</a:t>
            </a:r>
            <a:endParaRPr b="1"/>
          </a:p>
          <a:p>
            <a:pPr marL="342900" lvl="0" indent="-139700">
              <a:spcBef>
                <a:spcPts val="1600"/>
              </a:spcBef>
              <a:spcAft>
                <a:spcPts val="0"/>
              </a:spcAft>
              <a:buNone/>
            </a:pPr>
            <a:r>
              <a:rPr lang="en-US" sz="2800" i="1"/>
              <a:t>A standardized way to pass information about a particular item or resource.</a:t>
            </a:r>
            <a:endParaRPr sz="2800" i="1"/>
          </a:p>
          <a:p>
            <a:pPr marL="342900" lvl="0" indent="-139700">
              <a:spcBef>
                <a:spcPts val="1600"/>
              </a:spcBef>
              <a:spcAft>
                <a:spcPts val="0"/>
              </a:spcAft>
              <a:buNone/>
            </a:pPr>
            <a:endParaRPr b="1"/>
          </a:p>
          <a:p>
            <a:pPr marL="342900" lvl="0" indent="-139700">
              <a:spcBef>
                <a:spcPts val="1600"/>
              </a:spcBef>
              <a:spcAft>
                <a:spcPts val="0"/>
              </a:spcAft>
              <a:buNone/>
            </a:pPr>
            <a:r>
              <a:rPr lang="en-US" b="1"/>
              <a:t>How do libraries use them?</a:t>
            </a:r>
            <a:endParaRPr b="1"/>
          </a:p>
          <a:p>
            <a:pPr marL="342900" lvl="0" indent="-139700">
              <a:spcBef>
                <a:spcPts val="1600"/>
              </a:spcBef>
              <a:spcAft>
                <a:spcPts val="1600"/>
              </a:spcAft>
              <a:buNone/>
            </a:pPr>
            <a:r>
              <a:rPr lang="en-US" sz="2800" i="1"/>
              <a:t>Pass citation information from an A&amp;I source to a library service that provides the desired access (which is usually set to full text).</a:t>
            </a:r>
            <a:endParaRPr sz="2800" i="1"/>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Shape 200"/>
          <p:cNvSpPr txBox="1">
            <a:spLocks noGrp="1"/>
          </p:cNvSpPr>
          <p:nvPr>
            <p:ph type="title"/>
          </p:nvPr>
        </p:nvSpPr>
        <p:spPr>
          <a:xfrm>
            <a:off x="457200" y="274638"/>
            <a:ext cx="8229600" cy="11430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US"/>
              <a:t>example</a:t>
            </a:r>
            <a:endParaRPr/>
          </a:p>
        </p:txBody>
      </p:sp>
      <p:sp>
        <p:nvSpPr>
          <p:cNvPr id="201" name="Shape 201"/>
          <p:cNvSpPr txBox="1">
            <a:spLocks noGrp="1"/>
          </p:cNvSpPr>
          <p:nvPr>
            <p:ph type="body" idx="1"/>
          </p:nvPr>
        </p:nvSpPr>
        <p:spPr>
          <a:xfrm>
            <a:off x="358875" y="1165950"/>
            <a:ext cx="8229600" cy="5692200"/>
          </a:xfrm>
          <a:prstGeom prst="rect">
            <a:avLst/>
          </a:prstGeom>
        </p:spPr>
        <p:txBody>
          <a:bodyPr spcFirstLastPara="1" wrap="square" lIns="91425" tIns="91425" rIns="91425" bIns="91425" anchor="t" anchorCtr="0">
            <a:noAutofit/>
          </a:bodyPr>
          <a:lstStyle/>
          <a:p>
            <a:pPr marL="342900" lvl="0" indent="-139700">
              <a:spcBef>
                <a:spcPts val="640"/>
              </a:spcBef>
              <a:spcAft>
                <a:spcPts val="0"/>
              </a:spcAft>
              <a:buNone/>
            </a:pPr>
            <a:r>
              <a:rPr lang="en-US" u="sng">
                <a:solidFill>
                  <a:schemeClr val="hlink"/>
                </a:solidFill>
                <a:hlinkClick r:id="rId3"/>
              </a:rPr>
              <a:t>http://sfx1.exlibris-usa.com/demo</a:t>
            </a:r>
            <a:r>
              <a:rPr lang="en-US"/>
              <a:t>?</a:t>
            </a:r>
            <a:endParaRPr/>
          </a:p>
          <a:p>
            <a:pPr marL="342900" lvl="0" indent="-139700">
              <a:spcBef>
                <a:spcPts val="1600"/>
              </a:spcBef>
              <a:spcAft>
                <a:spcPts val="0"/>
              </a:spcAft>
              <a:buNone/>
            </a:pPr>
            <a:r>
              <a:rPr lang="en-US">
                <a:solidFill>
                  <a:srgbClr val="FF0000"/>
                </a:solidFill>
              </a:rPr>
              <a:t>sid=ebsco:medline</a:t>
            </a:r>
            <a:r>
              <a:rPr lang="en-US"/>
              <a:t>&amp;</a:t>
            </a:r>
            <a:endParaRPr/>
          </a:p>
          <a:p>
            <a:pPr marL="342900" lvl="0" indent="-139700">
              <a:spcBef>
                <a:spcPts val="1600"/>
              </a:spcBef>
              <a:spcAft>
                <a:spcPts val="0"/>
              </a:spcAft>
              <a:buNone/>
            </a:pPr>
            <a:r>
              <a:rPr lang="en-US">
                <a:solidFill>
                  <a:srgbClr val="FF9900"/>
                </a:solidFill>
              </a:rPr>
              <a:t>aulast=Moll</a:t>
            </a:r>
            <a:r>
              <a:rPr lang="en-US"/>
              <a:t>&amp;</a:t>
            </a:r>
            <a:endParaRPr/>
          </a:p>
          <a:p>
            <a:pPr marL="342900" lvl="0" indent="-139700">
              <a:spcBef>
                <a:spcPts val="1600"/>
              </a:spcBef>
              <a:spcAft>
                <a:spcPts val="0"/>
              </a:spcAft>
              <a:buNone/>
            </a:pPr>
            <a:r>
              <a:rPr lang="en-US">
                <a:solidFill>
                  <a:srgbClr val="F1C232"/>
                </a:solidFill>
              </a:rPr>
              <a:t>auinit=JR</a:t>
            </a:r>
            <a:r>
              <a:rPr lang="en-US"/>
              <a:t>&amp;</a:t>
            </a:r>
            <a:endParaRPr/>
          </a:p>
          <a:p>
            <a:pPr marL="342900" lvl="0" indent="-139700">
              <a:spcBef>
                <a:spcPts val="1600"/>
              </a:spcBef>
              <a:spcAft>
                <a:spcPts val="0"/>
              </a:spcAft>
              <a:buNone/>
            </a:pPr>
            <a:r>
              <a:rPr lang="en-US">
                <a:solidFill>
                  <a:srgbClr val="6AA84F"/>
                </a:solidFill>
              </a:rPr>
              <a:t>date=2000-11-03</a:t>
            </a:r>
            <a:r>
              <a:rPr lang="en-US"/>
              <a:t>&amp;</a:t>
            </a:r>
            <a:endParaRPr/>
          </a:p>
          <a:p>
            <a:pPr marL="342900" lvl="0" indent="-139700">
              <a:spcBef>
                <a:spcPts val="1600"/>
              </a:spcBef>
              <a:spcAft>
                <a:spcPts val="0"/>
              </a:spcAft>
              <a:buNone/>
            </a:pPr>
            <a:r>
              <a:rPr lang="en-US">
                <a:solidFill>
                  <a:srgbClr val="4A86E8"/>
                </a:solidFill>
              </a:rPr>
              <a:t>stitle=J%20Biol%20Chem</a:t>
            </a:r>
            <a:r>
              <a:rPr lang="en-US"/>
              <a:t>&amp;</a:t>
            </a:r>
            <a:endParaRPr/>
          </a:p>
          <a:p>
            <a:pPr marL="342900" lvl="0" indent="-139700">
              <a:spcBef>
                <a:spcPts val="1600"/>
              </a:spcBef>
              <a:spcAft>
                <a:spcPts val="0"/>
              </a:spcAft>
              <a:buNone/>
            </a:pPr>
            <a:r>
              <a:rPr lang="en-US">
                <a:solidFill>
                  <a:srgbClr val="0000FF"/>
                </a:solidFill>
              </a:rPr>
              <a:t>volume=275</a:t>
            </a:r>
            <a:r>
              <a:rPr lang="en-US"/>
              <a:t>&amp;</a:t>
            </a:r>
            <a:endParaRPr/>
          </a:p>
          <a:p>
            <a:pPr marL="342900" lvl="0" indent="-139700">
              <a:spcBef>
                <a:spcPts val="1600"/>
              </a:spcBef>
              <a:spcAft>
                <a:spcPts val="0"/>
              </a:spcAft>
              <a:buNone/>
            </a:pPr>
            <a:r>
              <a:rPr lang="en-US">
                <a:solidFill>
                  <a:srgbClr val="A64D79"/>
                </a:solidFill>
              </a:rPr>
              <a:t>issue=44</a:t>
            </a:r>
            <a:r>
              <a:rPr lang="en-US"/>
              <a:t>&amp;</a:t>
            </a:r>
            <a:endParaRPr/>
          </a:p>
          <a:p>
            <a:pPr marL="342900" lvl="0" indent="-139700">
              <a:spcBef>
                <a:spcPts val="1600"/>
              </a:spcBef>
              <a:spcAft>
                <a:spcPts val="1600"/>
              </a:spcAft>
              <a:buNone/>
            </a:pPr>
            <a:r>
              <a:rPr lang="en-US">
                <a:solidFill>
                  <a:srgbClr val="783F04"/>
                </a:solidFill>
              </a:rPr>
              <a:t>spage=34826</a:t>
            </a:r>
            <a:endParaRPr>
              <a:solidFill>
                <a:srgbClr val="783F04"/>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Shape 206"/>
          <p:cNvSpPr txBox="1">
            <a:spLocks noGrp="1"/>
          </p:cNvSpPr>
          <p:nvPr>
            <p:ph type="title"/>
          </p:nvPr>
        </p:nvSpPr>
        <p:spPr>
          <a:xfrm>
            <a:off x="457200" y="274638"/>
            <a:ext cx="8229600" cy="11430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US"/>
              <a:t>SFX OpenURL generator</a:t>
            </a:r>
            <a:endParaRPr/>
          </a:p>
        </p:txBody>
      </p:sp>
      <p:sp>
        <p:nvSpPr>
          <p:cNvPr id="207" name="Shape 207"/>
          <p:cNvSpPr txBox="1">
            <a:spLocks noGrp="1"/>
          </p:cNvSpPr>
          <p:nvPr>
            <p:ph type="body" idx="1"/>
          </p:nvPr>
        </p:nvSpPr>
        <p:spPr>
          <a:xfrm>
            <a:off x="457200" y="1600200"/>
            <a:ext cx="8229600" cy="4526100"/>
          </a:xfrm>
          <a:prstGeom prst="rect">
            <a:avLst/>
          </a:prstGeom>
        </p:spPr>
        <p:txBody>
          <a:bodyPr spcFirstLastPara="1" wrap="square" lIns="91425" tIns="91425" rIns="91425" bIns="91425" anchor="t" anchorCtr="0">
            <a:noAutofit/>
          </a:bodyPr>
          <a:lstStyle/>
          <a:p>
            <a:pPr marL="457200" lvl="0" indent="-342900">
              <a:lnSpc>
                <a:spcPct val="115000"/>
              </a:lnSpc>
              <a:spcBef>
                <a:spcPts val="640"/>
              </a:spcBef>
              <a:spcAft>
                <a:spcPts val="0"/>
              </a:spcAft>
              <a:buSzPts val="1800"/>
              <a:buChar char="•"/>
            </a:pPr>
            <a:r>
              <a:rPr lang="en-US" u="sng">
                <a:solidFill>
                  <a:schemeClr val="hlink"/>
                </a:solidFill>
                <a:hlinkClick r:id="rId3"/>
              </a:rPr>
              <a:t>This tool</a:t>
            </a:r>
            <a:r>
              <a:rPr lang="en-US"/>
              <a:t> is used to troubleshoot broken links in SFX </a:t>
            </a:r>
            <a:endParaRPr/>
          </a:p>
          <a:p>
            <a:pPr marL="914400" lvl="1" indent="-317500" rtl="0">
              <a:lnSpc>
                <a:spcPct val="115000"/>
              </a:lnSpc>
              <a:spcBef>
                <a:spcPts val="0"/>
              </a:spcBef>
              <a:spcAft>
                <a:spcPts val="0"/>
              </a:spcAft>
              <a:buSzPts val="1400"/>
              <a:buChar char="–"/>
            </a:pPr>
            <a:r>
              <a:rPr lang="en-US"/>
              <a:t>Also helpful to learn how these URLS are using information!</a:t>
            </a:r>
            <a:endParaRPr/>
          </a:p>
          <a:p>
            <a:pPr marL="457200" lvl="0" indent="0">
              <a:lnSpc>
                <a:spcPct val="115000"/>
              </a:lnSpc>
              <a:spcBef>
                <a:spcPts val="1600"/>
              </a:spcBef>
              <a:spcAft>
                <a:spcPts val="0"/>
              </a:spcAft>
              <a:buNone/>
            </a:pPr>
            <a:endParaRPr/>
          </a:p>
          <a:p>
            <a:pPr marL="457200" lvl="0" indent="-342900">
              <a:lnSpc>
                <a:spcPct val="115000"/>
              </a:lnSpc>
              <a:spcBef>
                <a:spcPts val="1600"/>
              </a:spcBef>
              <a:spcAft>
                <a:spcPts val="0"/>
              </a:spcAft>
              <a:buSzPts val="1800"/>
              <a:buChar char="•"/>
            </a:pPr>
            <a:r>
              <a:rPr lang="en-US"/>
              <a:t>Gale’s </a:t>
            </a:r>
            <a:r>
              <a:rPr lang="en-US" u="sng">
                <a:solidFill>
                  <a:schemeClr val="hlink"/>
                </a:solidFill>
                <a:hlinkClick r:id="rId4"/>
              </a:rPr>
              <a:t>inbound OpenURL generator</a:t>
            </a:r>
            <a:r>
              <a:rPr lang="en-US"/>
              <a:t> is also used for troubleshooting by some.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Shape 212"/>
          <p:cNvSpPr txBox="1">
            <a:spLocks noGrp="1"/>
          </p:cNvSpPr>
          <p:nvPr>
            <p:ph type="title"/>
          </p:nvPr>
        </p:nvSpPr>
        <p:spPr>
          <a:xfrm>
            <a:off x="457200" y="274638"/>
            <a:ext cx="8229600" cy="1143000"/>
          </a:xfrm>
          <a:prstGeom prst="rect">
            <a:avLst/>
          </a:prstGeom>
        </p:spPr>
        <p:txBody>
          <a:bodyPr spcFirstLastPara="1" wrap="square" lIns="91425" tIns="91425" rIns="91425" bIns="91425" anchor="ctr" anchorCtr="0">
            <a:noAutofit/>
          </a:bodyPr>
          <a:lstStyle/>
          <a:p>
            <a:pPr marL="342900" lvl="0" indent="-139700" rtl="0">
              <a:lnSpc>
                <a:spcPct val="115000"/>
              </a:lnSpc>
              <a:spcBef>
                <a:spcPts val="640"/>
              </a:spcBef>
              <a:spcAft>
                <a:spcPts val="0"/>
              </a:spcAft>
              <a:buNone/>
            </a:pPr>
            <a:r>
              <a:rPr lang="en-US" sz="3200"/>
              <a:t>OpenURL information:</a:t>
            </a:r>
            <a:endParaRPr/>
          </a:p>
        </p:txBody>
      </p:sp>
      <p:sp>
        <p:nvSpPr>
          <p:cNvPr id="213" name="Shape 213"/>
          <p:cNvSpPr txBox="1">
            <a:spLocks noGrp="1"/>
          </p:cNvSpPr>
          <p:nvPr>
            <p:ph type="body" idx="1"/>
          </p:nvPr>
        </p:nvSpPr>
        <p:spPr>
          <a:xfrm>
            <a:off x="457200" y="1600200"/>
            <a:ext cx="8229600" cy="4526100"/>
          </a:xfrm>
          <a:prstGeom prst="rect">
            <a:avLst/>
          </a:prstGeom>
        </p:spPr>
        <p:txBody>
          <a:bodyPr spcFirstLastPara="1" wrap="square" lIns="91425" tIns="91425" rIns="91425" bIns="91425" anchor="t" anchorCtr="0">
            <a:noAutofit/>
          </a:bodyPr>
          <a:lstStyle/>
          <a:p>
            <a:pPr marL="457200" lvl="0" indent="-342900" rtl="0">
              <a:lnSpc>
                <a:spcPct val="115000"/>
              </a:lnSpc>
              <a:spcBef>
                <a:spcPts val="640"/>
              </a:spcBef>
              <a:spcAft>
                <a:spcPts val="0"/>
              </a:spcAft>
              <a:buSzPts val="1800"/>
              <a:buChar char="•"/>
            </a:pPr>
            <a:r>
              <a:rPr lang="en-US" u="sng">
                <a:solidFill>
                  <a:schemeClr val="hlink"/>
                </a:solidFill>
                <a:hlinkClick r:id="rId3"/>
              </a:rPr>
              <a:t>Worldcat OpenURL Resource</a:t>
            </a:r>
            <a:endParaRPr/>
          </a:p>
          <a:p>
            <a:pPr marL="457200" lvl="0" indent="-342900" rtl="0">
              <a:lnSpc>
                <a:spcPct val="115000"/>
              </a:lnSpc>
              <a:spcBef>
                <a:spcPts val="0"/>
              </a:spcBef>
              <a:spcAft>
                <a:spcPts val="0"/>
              </a:spcAft>
              <a:buSzPts val="1800"/>
              <a:buChar char="•"/>
            </a:pPr>
            <a:r>
              <a:rPr lang="en-US" u="sng">
                <a:solidFill>
                  <a:schemeClr val="hlink"/>
                </a:solidFill>
                <a:hlinkClick r:id="rId4"/>
              </a:rPr>
              <a:t>The OpenURL and OpenURL Framework: Demystifying Link Resolution</a:t>
            </a:r>
            <a:endParaRPr/>
          </a:p>
          <a:p>
            <a:pPr marL="457200" lvl="0" indent="-342900">
              <a:lnSpc>
                <a:spcPct val="115000"/>
              </a:lnSpc>
              <a:spcBef>
                <a:spcPts val="0"/>
              </a:spcBef>
              <a:spcAft>
                <a:spcPts val="0"/>
              </a:spcAft>
              <a:buSzPts val="1800"/>
              <a:buChar char="•"/>
            </a:pPr>
            <a:r>
              <a:rPr lang="en-US"/>
              <a:t>Wikipedia! The </a:t>
            </a:r>
            <a:r>
              <a:rPr lang="en-US" u="sng">
                <a:solidFill>
                  <a:schemeClr val="hlink"/>
                </a:solidFill>
                <a:hlinkClick r:id="rId5"/>
              </a:rPr>
              <a:t>article </a:t>
            </a:r>
            <a:r>
              <a:rPr lang="en-US"/>
              <a:t>is actually great</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457200" y="274638"/>
            <a:ext cx="8229600" cy="11430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US"/>
              <a:t>What is Data Integration?</a:t>
            </a:r>
            <a:endParaRPr/>
          </a:p>
        </p:txBody>
      </p:sp>
      <p:sp>
        <p:nvSpPr>
          <p:cNvPr id="80" name="Shape 80"/>
          <p:cNvSpPr txBox="1">
            <a:spLocks noGrp="1"/>
          </p:cNvSpPr>
          <p:nvPr>
            <p:ph type="body" idx="1"/>
          </p:nvPr>
        </p:nvSpPr>
        <p:spPr>
          <a:xfrm>
            <a:off x="457200" y="1600200"/>
            <a:ext cx="8229600" cy="4526100"/>
          </a:xfrm>
          <a:prstGeom prst="rect">
            <a:avLst/>
          </a:prstGeom>
        </p:spPr>
        <p:txBody>
          <a:bodyPr spcFirstLastPara="1" wrap="square" lIns="91425" tIns="91425" rIns="91425" bIns="91425" anchor="t" anchorCtr="0">
            <a:noAutofit/>
          </a:bodyPr>
          <a:lstStyle/>
          <a:p>
            <a:pPr marL="457200" lvl="0" indent="-342900" rtl="0">
              <a:spcBef>
                <a:spcPts val="640"/>
              </a:spcBef>
              <a:spcAft>
                <a:spcPts val="0"/>
              </a:spcAft>
              <a:buSzPts val="1800"/>
              <a:buChar char="•"/>
            </a:pPr>
            <a:r>
              <a:rPr lang="en-US"/>
              <a:t>Reduce duplication of staff effort/records across our Library systems </a:t>
            </a:r>
            <a:endParaRPr/>
          </a:p>
          <a:p>
            <a:pPr marL="457200" lvl="0" indent="-342900" rtl="0">
              <a:spcBef>
                <a:spcPts val="0"/>
              </a:spcBef>
              <a:spcAft>
                <a:spcPts val="0"/>
              </a:spcAft>
              <a:buSzPts val="1800"/>
              <a:buChar char="•"/>
            </a:pPr>
            <a:r>
              <a:rPr lang="en-US"/>
              <a:t>Approved by SMG and put into practice in DRMS October 2016</a:t>
            </a:r>
            <a:endParaRPr/>
          </a:p>
          <a:p>
            <a:pPr marL="457200" lvl="0" indent="-342900" rtl="0">
              <a:spcBef>
                <a:spcPts val="0"/>
              </a:spcBef>
              <a:spcAft>
                <a:spcPts val="0"/>
              </a:spcAft>
              <a:buSzPts val="1800"/>
              <a:buChar char="•"/>
            </a:pPr>
            <a:r>
              <a:rPr lang="en-US"/>
              <a:t>Provide the best quality search and retrieval experience in our primary Interface Discovery Search (EDS).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pic>
        <p:nvPicPr>
          <p:cNvPr id="85" name="Shape 85"/>
          <p:cNvPicPr preferRelativeResize="0"/>
          <p:nvPr/>
        </p:nvPicPr>
        <p:blipFill>
          <a:blip r:embed="rId3">
            <a:alphaModFix/>
          </a:blip>
          <a:stretch>
            <a:fillRect/>
          </a:stretch>
        </p:blipFill>
        <p:spPr>
          <a:xfrm>
            <a:off x="698325" y="152400"/>
            <a:ext cx="7968174" cy="655320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457200" y="274638"/>
            <a:ext cx="8229600" cy="11430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US"/>
              <a:t>Data Integration Process:</a:t>
            </a:r>
            <a:endParaRPr/>
          </a:p>
        </p:txBody>
      </p:sp>
      <p:sp>
        <p:nvSpPr>
          <p:cNvPr id="91" name="Shape 91"/>
          <p:cNvSpPr txBox="1">
            <a:spLocks noGrp="1"/>
          </p:cNvSpPr>
          <p:nvPr>
            <p:ph type="body" idx="1"/>
          </p:nvPr>
        </p:nvSpPr>
        <p:spPr>
          <a:xfrm>
            <a:off x="342350" y="1165950"/>
            <a:ext cx="8229600" cy="4526100"/>
          </a:xfrm>
          <a:prstGeom prst="rect">
            <a:avLst/>
          </a:prstGeom>
        </p:spPr>
        <p:txBody>
          <a:bodyPr spcFirstLastPara="1" wrap="square" lIns="91425" tIns="91425" rIns="91425" bIns="91425" anchor="t" anchorCtr="0">
            <a:noAutofit/>
          </a:bodyPr>
          <a:lstStyle/>
          <a:p>
            <a:pPr marL="342900" lvl="0" indent="-139700">
              <a:lnSpc>
                <a:spcPct val="100000"/>
              </a:lnSpc>
              <a:spcBef>
                <a:spcPts val="640"/>
              </a:spcBef>
              <a:spcAft>
                <a:spcPts val="0"/>
              </a:spcAft>
              <a:buNone/>
            </a:pPr>
            <a:r>
              <a:rPr lang="en-US" i="1"/>
              <a:t>Research! </a:t>
            </a:r>
            <a:endParaRPr i="1"/>
          </a:p>
          <a:p>
            <a:pPr marL="457200" marR="0" lvl="0" indent="-381000" algn="l" rtl="0">
              <a:lnSpc>
                <a:spcPct val="100000"/>
              </a:lnSpc>
              <a:spcBef>
                <a:spcPts val="1600"/>
              </a:spcBef>
              <a:spcAft>
                <a:spcPts val="0"/>
              </a:spcAft>
              <a:buClr>
                <a:schemeClr val="dk1"/>
              </a:buClr>
              <a:buSzPts val="2400"/>
              <a:buFont typeface="Arial"/>
              <a:buChar char="•"/>
            </a:pPr>
            <a:r>
              <a:rPr lang="en-US" sz="2400"/>
              <a:t>What is the resource type?</a:t>
            </a:r>
            <a:endParaRPr sz="2400"/>
          </a:p>
          <a:p>
            <a:pPr marL="457200" lvl="0" indent="-381000" rtl="0">
              <a:lnSpc>
                <a:spcPct val="100000"/>
              </a:lnSpc>
              <a:spcBef>
                <a:spcPts val="0"/>
              </a:spcBef>
              <a:spcAft>
                <a:spcPts val="0"/>
              </a:spcAft>
              <a:buSzPts val="2400"/>
              <a:buChar char="•"/>
            </a:pPr>
            <a:r>
              <a:rPr lang="en-US" sz="2400"/>
              <a:t>Does the vendor supplied metadata in EDS accurately represent what we purchased/subscribed to?</a:t>
            </a:r>
            <a:endParaRPr sz="2400"/>
          </a:p>
          <a:p>
            <a:pPr marL="457200" lvl="0" indent="-381000" rtl="0">
              <a:lnSpc>
                <a:spcPct val="100000"/>
              </a:lnSpc>
              <a:spcBef>
                <a:spcPts val="0"/>
              </a:spcBef>
              <a:spcAft>
                <a:spcPts val="0"/>
              </a:spcAft>
              <a:buSzPts val="2400"/>
              <a:buChar char="•"/>
            </a:pPr>
            <a:r>
              <a:rPr lang="en-US" sz="2400"/>
              <a:t>Does the resource have MARC records available?</a:t>
            </a:r>
            <a:endParaRPr sz="2400"/>
          </a:p>
          <a:p>
            <a:pPr marL="0" lvl="0" indent="0" rtl="0">
              <a:lnSpc>
                <a:spcPct val="100000"/>
              </a:lnSpc>
              <a:spcBef>
                <a:spcPts val="1600"/>
              </a:spcBef>
              <a:spcAft>
                <a:spcPts val="0"/>
              </a:spcAft>
              <a:buNone/>
            </a:pPr>
            <a:r>
              <a:rPr lang="en-US" i="1"/>
              <a:t>Talk it out!</a:t>
            </a:r>
            <a:endParaRPr i="1"/>
          </a:p>
          <a:p>
            <a:pPr marL="457200" lvl="0" indent="-381000" rtl="0">
              <a:lnSpc>
                <a:spcPct val="100000"/>
              </a:lnSpc>
              <a:spcBef>
                <a:spcPts val="1600"/>
              </a:spcBef>
              <a:spcAft>
                <a:spcPts val="0"/>
              </a:spcAft>
              <a:buSzPts val="2400"/>
              <a:buChar char="•"/>
            </a:pPr>
            <a:r>
              <a:rPr lang="en-US" sz="2400"/>
              <a:t>Team creates strategy for maintenance</a:t>
            </a:r>
            <a:endParaRPr sz="2400"/>
          </a:p>
          <a:p>
            <a:pPr marL="0" lvl="0" indent="0" rtl="0">
              <a:lnSpc>
                <a:spcPct val="100000"/>
              </a:lnSpc>
              <a:spcBef>
                <a:spcPts val="1600"/>
              </a:spcBef>
              <a:spcAft>
                <a:spcPts val="0"/>
              </a:spcAft>
              <a:buNone/>
            </a:pPr>
            <a:r>
              <a:rPr lang="en-US" i="1"/>
              <a:t>Act!</a:t>
            </a:r>
            <a:endParaRPr i="1"/>
          </a:p>
          <a:p>
            <a:pPr marL="457200" lvl="0" indent="-381000">
              <a:lnSpc>
                <a:spcPct val="100000"/>
              </a:lnSpc>
              <a:spcBef>
                <a:spcPts val="1600"/>
              </a:spcBef>
              <a:spcAft>
                <a:spcPts val="0"/>
              </a:spcAft>
              <a:buSzPts val="2400"/>
              <a:buChar char="•"/>
            </a:pPr>
            <a:r>
              <a:rPr lang="en-US" sz="2400"/>
              <a:t>We activate or load and when necessary reevaluate and change strategy.</a:t>
            </a:r>
            <a:endParaRPr sz="2400"/>
          </a:p>
          <a:p>
            <a:pPr marL="342900" lvl="0" indent="-139700" rtl="0">
              <a:spcBef>
                <a:spcPts val="1600"/>
              </a:spcBef>
              <a:spcAft>
                <a:spcPts val="1600"/>
              </a:spcAft>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Shape 96"/>
          <p:cNvSpPr txBox="1">
            <a:spLocks noGrp="1"/>
          </p:cNvSpPr>
          <p:nvPr>
            <p:ph type="title"/>
          </p:nvPr>
        </p:nvSpPr>
        <p:spPr>
          <a:xfrm>
            <a:off x="457200" y="274638"/>
            <a:ext cx="8229600" cy="11430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US"/>
              <a:t>Benefits of Vendor metadata in EDS</a:t>
            </a:r>
            <a:endParaRPr/>
          </a:p>
        </p:txBody>
      </p:sp>
      <p:sp>
        <p:nvSpPr>
          <p:cNvPr id="97" name="Shape 97"/>
          <p:cNvSpPr txBox="1">
            <a:spLocks noGrp="1"/>
          </p:cNvSpPr>
          <p:nvPr>
            <p:ph type="body" idx="1"/>
          </p:nvPr>
        </p:nvSpPr>
        <p:spPr>
          <a:xfrm>
            <a:off x="457200" y="1600200"/>
            <a:ext cx="8229600" cy="4526100"/>
          </a:xfrm>
          <a:prstGeom prst="rect">
            <a:avLst/>
          </a:prstGeom>
        </p:spPr>
        <p:txBody>
          <a:bodyPr spcFirstLastPara="1" wrap="square" lIns="91425" tIns="91425" rIns="91425" bIns="91425" anchor="t" anchorCtr="0">
            <a:noAutofit/>
          </a:bodyPr>
          <a:lstStyle/>
          <a:p>
            <a:pPr marL="457200" lvl="0" indent="-342900" rtl="0">
              <a:spcBef>
                <a:spcPts val="640"/>
              </a:spcBef>
              <a:spcAft>
                <a:spcPts val="0"/>
              </a:spcAft>
              <a:buSzPts val="1800"/>
              <a:buChar char="•"/>
            </a:pPr>
            <a:r>
              <a:rPr lang="en-US"/>
              <a:t>Ebsco does the work for us! </a:t>
            </a:r>
            <a:endParaRPr/>
          </a:p>
          <a:p>
            <a:pPr marL="914400" lvl="1" indent="-317500" rtl="0">
              <a:spcBef>
                <a:spcPts val="0"/>
              </a:spcBef>
              <a:spcAft>
                <a:spcPts val="0"/>
              </a:spcAft>
              <a:buSzPts val="1400"/>
              <a:buChar char="–"/>
            </a:pPr>
            <a:r>
              <a:rPr lang="en-US"/>
              <a:t>metadata is maintained between ebsco and vendors</a:t>
            </a:r>
            <a:endParaRPr/>
          </a:p>
          <a:p>
            <a:pPr marL="457200" lvl="0" indent="-342900" rtl="0">
              <a:spcBef>
                <a:spcPts val="0"/>
              </a:spcBef>
              <a:spcAft>
                <a:spcPts val="0"/>
              </a:spcAft>
              <a:buSzPts val="1800"/>
              <a:buChar char="•"/>
            </a:pPr>
            <a:r>
              <a:rPr lang="en-US"/>
              <a:t>Ebsco automatically loads/sets up access for ebooks we purchase from them.</a:t>
            </a:r>
            <a:endParaRPr/>
          </a:p>
          <a:p>
            <a:pPr marL="457200" lvl="0" indent="-342900">
              <a:spcBef>
                <a:spcPts val="0"/>
              </a:spcBef>
              <a:spcAft>
                <a:spcPts val="0"/>
              </a:spcAft>
              <a:buSzPts val="1800"/>
              <a:buChar char="•"/>
            </a:pPr>
            <a:r>
              <a:rPr lang="en-US"/>
              <a:t>Ebsco manages content purchased via them in HLM (Holding and Link Management)</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title"/>
          </p:nvPr>
        </p:nvSpPr>
        <p:spPr>
          <a:xfrm>
            <a:off x="457200" y="274638"/>
            <a:ext cx="8229600" cy="11430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US"/>
              <a:t>How often does Aleph data refresh in EDS?</a:t>
            </a:r>
            <a:endParaRPr/>
          </a:p>
        </p:txBody>
      </p:sp>
      <p:sp>
        <p:nvSpPr>
          <p:cNvPr id="103" name="Shape 103"/>
          <p:cNvSpPr txBox="1">
            <a:spLocks noGrp="1"/>
          </p:cNvSpPr>
          <p:nvPr>
            <p:ph type="body" idx="1"/>
          </p:nvPr>
        </p:nvSpPr>
        <p:spPr>
          <a:xfrm>
            <a:off x="457200" y="1600200"/>
            <a:ext cx="8229600" cy="4526100"/>
          </a:xfrm>
          <a:prstGeom prst="rect">
            <a:avLst/>
          </a:prstGeom>
        </p:spPr>
        <p:txBody>
          <a:bodyPr spcFirstLastPara="1" wrap="square" lIns="91425" tIns="91425" rIns="91425" bIns="91425" anchor="t" anchorCtr="0">
            <a:noAutofit/>
          </a:bodyPr>
          <a:lstStyle/>
          <a:p>
            <a:pPr marL="342900" lvl="0" indent="-139700" algn="ctr">
              <a:spcBef>
                <a:spcPts val="640"/>
              </a:spcBef>
              <a:spcAft>
                <a:spcPts val="0"/>
              </a:spcAft>
              <a:buNone/>
            </a:pPr>
            <a:r>
              <a:rPr lang="en-US" b="1"/>
              <a:t>Twice a week!</a:t>
            </a:r>
            <a:endParaRPr b="1"/>
          </a:p>
          <a:p>
            <a:pPr marL="457200" lvl="0" indent="-419100" rtl="0">
              <a:spcBef>
                <a:spcPts val="1600"/>
              </a:spcBef>
              <a:spcAft>
                <a:spcPts val="0"/>
              </a:spcAft>
              <a:buSzPts val="3000"/>
              <a:buChar char="•"/>
            </a:pPr>
            <a:r>
              <a:rPr lang="en-US" sz="3000"/>
              <a:t>File of updated/deletes/new records sent to Ebsco.</a:t>
            </a:r>
            <a:endParaRPr sz="3000"/>
          </a:p>
          <a:p>
            <a:pPr marL="457200" lvl="0" indent="-419100" rtl="0">
              <a:spcBef>
                <a:spcPts val="0"/>
              </a:spcBef>
              <a:spcAft>
                <a:spcPts val="0"/>
              </a:spcAft>
              <a:buSzPts val="3000"/>
              <a:buChar char="•"/>
            </a:pPr>
            <a:r>
              <a:rPr lang="en-US" sz="3000"/>
              <a:t>Ebsco catalog team compares to last load and then processes.</a:t>
            </a:r>
            <a:endParaRPr sz="3000"/>
          </a:p>
          <a:p>
            <a:pPr marL="457200" lvl="0" indent="-419100">
              <a:spcBef>
                <a:spcPts val="0"/>
              </a:spcBef>
              <a:spcAft>
                <a:spcPts val="0"/>
              </a:spcAft>
              <a:buSzPts val="3000"/>
              <a:buChar char="•"/>
            </a:pPr>
            <a:r>
              <a:rPr lang="en-US" sz="3000"/>
              <a:t>8% difference? Double check the load!</a:t>
            </a:r>
            <a:endParaRPr sz="30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ctrTitle"/>
          </p:nvPr>
        </p:nvSpPr>
        <p:spPr>
          <a:xfrm>
            <a:off x="3044700" y="1925674"/>
            <a:ext cx="3054600" cy="20496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n-US"/>
              <a:t>Thank you!</a:t>
            </a:r>
            <a:endParaRPr/>
          </a:p>
        </p:txBody>
      </p:sp>
      <p:sp>
        <p:nvSpPr>
          <p:cNvPr id="109" name="Shape 109"/>
          <p:cNvSpPr txBox="1">
            <a:spLocks noGrp="1"/>
          </p:cNvSpPr>
          <p:nvPr>
            <p:ph type="subTitle" idx="1"/>
          </p:nvPr>
        </p:nvSpPr>
        <p:spPr>
          <a:xfrm>
            <a:off x="3044700" y="4155440"/>
            <a:ext cx="3054600" cy="9351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US"/>
              <a:t>Questions?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457200" y="274638"/>
            <a:ext cx="8229600" cy="1143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t>Discovery Search solves problems of novice users  </a:t>
            </a:r>
            <a:endParaRPr/>
          </a:p>
        </p:txBody>
      </p:sp>
      <p:sp>
        <p:nvSpPr>
          <p:cNvPr id="115" name="Shape 115"/>
          <p:cNvSpPr txBox="1">
            <a:spLocks noGrp="1"/>
          </p:cNvSpPr>
          <p:nvPr>
            <p:ph type="body" idx="1"/>
          </p:nvPr>
        </p:nvSpPr>
        <p:spPr>
          <a:xfrm>
            <a:off x="457200" y="2097750"/>
            <a:ext cx="8229600" cy="4028700"/>
          </a:xfrm>
          <a:prstGeom prst="rect">
            <a:avLst/>
          </a:prstGeom>
        </p:spPr>
        <p:txBody>
          <a:bodyPr spcFirstLastPara="1" wrap="square" lIns="91425" tIns="91425" rIns="91425" bIns="91425" anchor="t" anchorCtr="0">
            <a:noAutofit/>
          </a:bodyPr>
          <a:lstStyle/>
          <a:p>
            <a:pPr marL="457200" lvl="0" indent="-419100" rtl="0">
              <a:lnSpc>
                <a:spcPct val="150000"/>
              </a:lnSpc>
              <a:spcBef>
                <a:spcPts val="0"/>
              </a:spcBef>
              <a:spcAft>
                <a:spcPts val="0"/>
              </a:spcAft>
              <a:buSzPts val="3000"/>
              <a:buChar char="●"/>
            </a:pPr>
            <a:r>
              <a:rPr lang="en-US" sz="3000">
                <a:latin typeface="Arial"/>
                <a:ea typeface="Arial"/>
                <a:cs typeface="Arial"/>
                <a:sym typeface="Arial"/>
              </a:rPr>
              <a:t>Competing priorities</a:t>
            </a:r>
            <a:endParaRPr sz="3000">
              <a:latin typeface="Arial"/>
              <a:ea typeface="Arial"/>
              <a:cs typeface="Arial"/>
              <a:sym typeface="Arial"/>
            </a:endParaRPr>
          </a:p>
          <a:p>
            <a:pPr marL="457200" lvl="0" indent="-419100" rtl="0">
              <a:lnSpc>
                <a:spcPct val="150000"/>
              </a:lnSpc>
              <a:spcBef>
                <a:spcPts val="0"/>
              </a:spcBef>
              <a:spcAft>
                <a:spcPts val="0"/>
              </a:spcAft>
              <a:buSzPts val="3000"/>
              <a:buChar char="●"/>
            </a:pPr>
            <a:r>
              <a:rPr lang="en-US" sz="3000">
                <a:latin typeface="Arial"/>
                <a:ea typeface="Arial"/>
                <a:cs typeface="Arial"/>
                <a:sym typeface="Arial"/>
              </a:rPr>
              <a:t>Research anxiety</a:t>
            </a:r>
            <a:endParaRPr sz="3000">
              <a:latin typeface="Arial"/>
              <a:ea typeface="Arial"/>
              <a:cs typeface="Arial"/>
              <a:sym typeface="Arial"/>
            </a:endParaRPr>
          </a:p>
          <a:p>
            <a:pPr marL="457200" lvl="0" indent="-419100" rtl="0">
              <a:lnSpc>
                <a:spcPct val="150000"/>
              </a:lnSpc>
              <a:spcBef>
                <a:spcPts val="0"/>
              </a:spcBef>
              <a:spcAft>
                <a:spcPts val="0"/>
              </a:spcAft>
              <a:buSzPts val="3000"/>
              <a:buChar char="●"/>
            </a:pPr>
            <a:r>
              <a:rPr lang="en-US" sz="3000">
                <a:latin typeface="Arial"/>
                <a:ea typeface="Arial"/>
                <a:cs typeface="Arial"/>
                <a:sym typeface="Arial"/>
              </a:rPr>
              <a:t>Poor navigation aids/skills</a:t>
            </a:r>
            <a:endParaRPr/>
          </a:p>
        </p:txBody>
      </p:sp>
    </p:spTree>
  </p:cSld>
  <p:clrMapOvr>
    <a:masterClrMapping/>
  </p:clrMapOvr>
</p:sld>
</file>

<file path=ppt/theme/theme1.xml><?xml version="1.0" encoding="utf-8"?>
<a:theme xmlns:a="http://schemas.openxmlformats.org/drawingml/2006/main" name="Luxe">
  <a:themeElements>
    <a:clrScheme name="Luxe">
      <a:dk1>
        <a:srgbClr val="000000"/>
      </a:dk1>
      <a:lt1>
        <a:srgbClr val="FFFFFF"/>
      </a:lt1>
      <a:dk2>
        <a:srgbClr val="B7B7B7"/>
      </a:dk2>
      <a:lt2>
        <a:srgbClr val="CCA677"/>
      </a:lt2>
      <a:accent1>
        <a:srgbClr val="5D4037"/>
      </a:accent1>
      <a:accent2>
        <a:srgbClr val="455A64"/>
      </a:accent2>
      <a:accent3>
        <a:srgbClr val="607D8B"/>
      </a:accent3>
      <a:accent4>
        <a:srgbClr val="78909C"/>
      </a:accent4>
      <a:accent5>
        <a:srgbClr val="57BB8A"/>
      </a:accent5>
      <a:accent6>
        <a:srgbClr val="DCE755"/>
      </a:accent6>
      <a:hlink>
        <a:srgbClr val="57BB8A"/>
      </a:hlink>
      <a:folHlink>
        <a:srgbClr val="57BB8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1089</Words>
  <Application>Microsoft Office PowerPoint</Application>
  <PresentationFormat>On-screen Show (4:3)</PresentationFormat>
  <Paragraphs>116</Paragraphs>
  <Slides>24</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Calibri</vt:lpstr>
      <vt:lpstr>Economica</vt:lpstr>
      <vt:lpstr>Open Sans</vt:lpstr>
      <vt:lpstr>Arial</vt:lpstr>
      <vt:lpstr>Luxe</vt:lpstr>
      <vt:lpstr>Data Integration DRMS May 15, 2018</vt:lpstr>
      <vt:lpstr>Multiple data sources=Duplication!</vt:lpstr>
      <vt:lpstr>What is Data Integration?</vt:lpstr>
      <vt:lpstr>PowerPoint Presentation</vt:lpstr>
      <vt:lpstr>Data Integration Process:</vt:lpstr>
      <vt:lpstr>Benefits of Vendor metadata in EDS</vt:lpstr>
      <vt:lpstr>How often does Aleph data refresh in EDS?</vt:lpstr>
      <vt:lpstr>Thank you!</vt:lpstr>
      <vt:lpstr>Discovery Search solves problems of novice users  </vt:lpstr>
      <vt:lpstr>Material types and sources for EDS</vt:lpstr>
      <vt:lpstr>Aleph Clean Up Project</vt:lpstr>
      <vt:lpstr>PowerPoint Presentation</vt:lpstr>
      <vt:lpstr>Types of linking</vt:lpstr>
      <vt:lpstr>Aleph</vt:lpstr>
      <vt:lpstr>Smart linking</vt:lpstr>
      <vt:lpstr>Custom Links </vt:lpstr>
      <vt:lpstr>So many different types of Customlinks!</vt:lpstr>
      <vt:lpstr>Smart Linking Plus</vt:lpstr>
      <vt:lpstr>How do we prioritize linking? </vt:lpstr>
      <vt:lpstr>How do we prioritize linking? </vt:lpstr>
      <vt:lpstr>Open URLs</vt:lpstr>
      <vt:lpstr>example</vt:lpstr>
      <vt:lpstr>SFX OpenURL generator</vt:lpstr>
      <vt:lpstr>OpenURL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Integration DRMS May 15, 2018</dc:title>
  <dc:creator>Kathleen Berry</dc:creator>
  <cp:lastModifiedBy>Thomas Paige Circulation Manager</cp:lastModifiedBy>
  <cp:revision>2</cp:revision>
  <dcterms:modified xsi:type="dcterms:W3CDTF">2018-05-21T14:46:54Z</dcterms:modified>
</cp:coreProperties>
</file>