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6"/>
  </p:notesMasterIdLst>
  <p:sldIdLst>
    <p:sldId id="326" r:id="rId5"/>
    <p:sldId id="333" r:id="rId6"/>
    <p:sldId id="334" r:id="rId7"/>
    <p:sldId id="336" r:id="rId8"/>
    <p:sldId id="335" r:id="rId9"/>
    <p:sldId id="341" r:id="rId10"/>
    <p:sldId id="366" r:id="rId11"/>
    <p:sldId id="367" r:id="rId12"/>
    <p:sldId id="340" r:id="rId13"/>
    <p:sldId id="342" r:id="rId14"/>
    <p:sldId id="360" r:id="rId15"/>
    <p:sldId id="365" r:id="rId16"/>
    <p:sldId id="357" r:id="rId17"/>
    <p:sldId id="300" r:id="rId18"/>
    <p:sldId id="281" r:id="rId19"/>
    <p:sldId id="351" r:id="rId20"/>
    <p:sldId id="349" r:id="rId21"/>
    <p:sldId id="352" r:id="rId22"/>
    <p:sldId id="338" r:id="rId23"/>
    <p:sldId id="305" r:id="rId24"/>
    <p:sldId id="345" r:id="rId25"/>
    <p:sldId id="344" r:id="rId26"/>
    <p:sldId id="362" r:id="rId27"/>
    <p:sldId id="363" r:id="rId28"/>
    <p:sldId id="348" r:id="rId29"/>
    <p:sldId id="347" r:id="rId30"/>
    <p:sldId id="264" r:id="rId31"/>
    <p:sldId id="320" r:id="rId32"/>
    <p:sldId id="358" r:id="rId33"/>
    <p:sldId id="359" r:id="rId34"/>
    <p:sldId id="36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7692E1CB-498C-F84A-A370-ED10B932E03D}">
          <p14:sldIdLst>
            <p14:sldId id="326"/>
            <p14:sldId id="333"/>
            <p14:sldId id="334"/>
            <p14:sldId id="336"/>
            <p14:sldId id="335"/>
            <p14:sldId id="341"/>
            <p14:sldId id="366"/>
            <p14:sldId id="367"/>
            <p14:sldId id="340"/>
            <p14:sldId id="342"/>
            <p14:sldId id="360"/>
            <p14:sldId id="365"/>
            <p14:sldId id="357"/>
            <p14:sldId id="300"/>
            <p14:sldId id="281"/>
            <p14:sldId id="351"/>
            <p14:sldId id="349"/>
            <p14:sldId id="352"/>
            <p14:sldId id="338"/>
            <p14:sldId id="305"/>
            <p14:sldId id="345"/>
            <p14:sldId id="344"/>
            <p14:sldId id="362"/>
            <p14:sldId id="363"/>
            <p14:sldId id="348"/>
            <p14:sldId id="347"/>
            <p14:sldId id="264"/>
            <p14:sldId id="320"/>
            <p14:sldId id="358"/>
            <p14:sldId id="359"/>
            <p14:sldId id="3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se, Elizabeth A" initials="CEA" lastIdx="1" clrIdx="0">
    <p:extLst>
      <p:ext uri="{19B8F6BF-5375-455C-9EA6-DF929625EA0E}">
        <p15:presenceInfo xmlns:p15="http://schemas.microsoft.com/office/powerpoint/2012/main" userId="S-1-5-21-3084895227-2831736531-812298403-257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6A2A"/>
    <a:srgbClr val="582C83"/>
    <a:srgbClr val="D5CB9F"/>
    <a:srgbClr val="D1BAE8"/>
    <a:srgbClr val="85714D"/>
    <a:srgbClr val="CFB7E7"/>
    <a:srgbClr val="EAE5CE"/>
    <a:srgbClr val="653819"/>
    <a:srgbClr val="C7ABE3"/>
    <a:srgbClr val="6DC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4713C-9A4B-4860-A206-B72D6925DA5C}" v="308" dt="2018-04-23T15:06:49.455"/>
    <p1510:client id="{3185B1CE-3EFD-41E7-885C-C394808A6AC7}" v="22" dt="2018-04-23T15:28:15.331"/>
    <p1510:client id="{388A9CAE-6017-42A1-A770-7556A3DE71C0}" v="80" dt="2018-04-23T20:14:23.2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635" autoAdjust="0"/>
  </p:normalViewPr>
  <p:slideViewPr>
    <p:cSldViewPr snapToGrid="0" snapToObjects="1">
      <p:cViewPr varScale="1">
        <p:scale>
          <a:sx n="110" d="100"/>
          <a:sy n="110" d="100"/>
        </p:scale>
        <p:origin x="1676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63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6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se, Elizabeth A" userId="S::echase2@stonehill.edu::d47e518d-d4f2-423f-bda4-032b6b334920" providerId="AD" clId="Web-{68863301-A48F-469C-9AD8-96DA2B2BBF29}"/>
    <pc:docChg chg="delSld modSection">
      <pc:chgData name="Chase, Elizabeth A" userId="S::echase2@stonehill.edu::d47e518d-d4f2-423f-bda4-032b6b334920" providerId="AD" clId="Web-{68863301-A48F-469C-9AD8-96DA2B2BBF29}" dt="2018-04-24T13:49:19.523" v="21"/>
      <pc:docMkLst>
        <pc:docMk/>
      </pc:docMkLst>
      <pc:sldChg chg="del">
        <pc:chgData name="Chase, Elizabeth A" userId="S::echase2@stonehill.edu::d47e518d-d4f2-423f-bda4-032b6b334920" providerId="AD" clId="Web-{68863301-A48F-469C-9AD8-96DA2B2BBF29}" dt="2018-04-24T13:48:46.601" v="5"/>
        <pc:sldMkLst>
          <pc:docMk/>
          <pc:sldMk cId="2401925860" sldId="280"/>
        </pc:sldMkLst>
      </pc:sldChg>
      <pc:sldChg chg="del">
        <pc:chgData name="Chase, Elizabeth A" userId="S::echase2@stonehill.edu::d47e518d-d4f2-423f-bda4-032b6b334920" providerId="AD" clId="Web-{68863301-A48F-469C-9AD8-96DA2B2BBF29}" dt="2018-04-24T13:48:46.585" v="2"/>
        <pc:sldMkLst>
          <pc:docMk/>
          <pc:sldMk cId="3196966446" sldId="289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0.679" v="12"/>
        <pc:sldMkLst>
          <pc:docMk/>
          <pc:sldMk cId="1345146906" sldId="301"/>
        </pc:sldMkLst>
      </pc:sldChg>
      <pc:sldChg chg="del">
        <pc:chgData name="Chase, Elizabeth A" userId="S::echase2@stonehill.edu::d47e518d-d4f2-423f-bda4-032b6b334920" providerId="AD" clId="Web-{68863301-A48F-469C-9AD8-96DA2B2BBF29}" dt="2018-04-24T13:48:46.601" v="7"/>
        <pc:sldMkLst>
          <pc:docMk/>
          <pc:sldMk cId="367704422" sldId="303"/>
        </pc:sldMkLst>
      </pc:sldChg>
      <pc:sldChg chg="del">
        <pc:chgData name="Chase, Elizabeth A" userId="S::echase2@stonehill.edu::d47e518d-d4f2-423f-bda4-032b6b334920" providerId="AD" clId="Web-{68863301-A48F-469C-9AD8-96DA2B2BBF29}" dt="2018-04-24T13:48:59.507" v="10"/>
        <pc:sldMkLst>
          <pc:docMk/>
          <pc:sldMk cId="1697471308" sldId="308"/>
        </pc:sldMkLst>
      </pc:sldChg>
      <pc:sldChg chg="del">
        <pc:chgData name="Chase, Elizabeth A" userId="S::echase2@stonehill.edu::d47e518d-d4f2-423f-bda4-032b6b334920" providerId="AD" clId="Web-{68863301-A48F-469C-9AD8-96DA2B2BBF29}" dt="2018-04-24T13:48:46.601" v="4"/>
        <pc:sldMkLst>
          <pc:docMk/>
          <pc:sldMk cId="479579101" sldId="309"/>
        </pc:sldMkLst>
      </pc:sldChg>
      <pc:sldChg chg="del">
        <pc:chgData name="Chase, Elizabeth A" userId="S::echase2@stonehill.edu::d47e518d-d4f2-423f-bda4-032b6b334920" providerId="AD" clId="Web-{68863301-A48F-469C-9AD8-96DA2B2BBF29}" dt="2018-04-24T13:48:46.601" v="3"/>
        <pc:sldMkLst>
          <pc:docMk/>
          <pc:sldMk cId="2573701536" sldId="310"/>
        </pc:sldMkLst>
      </pc:sldChg>
      <pc:sldChg chg="del">
        <pc:chgData name="Chase, Elizabeth A" userId="S::echase2@stonehill.edu::d47e518d-d4f2-423f-bda4-032b6b334920" providerId="AD" clId="Web-{68863301-A48F-469C-9AD8-96DA2B2BBF29}" dt="2018-04-24T13:48:46.601" v="6"/>
        <pc:sldMkLst>
          <pc:docMk/>
          <pc:sldMk cId="1513358164" sldId="311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9.523" v="21"/>
        <pc:sldMkLst>
          <pc:docMk/>
          <pc:sldMk cId="2436005844" sldId="312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9.523" v="20"/>
        <pc:sldMkLst>
          <pc:docMk/>
          <pc:sldMk cId="4269704768" sldId="313"/>
        </pc:sldMkLst>
      </pc:sldChg>
      <pc:sldChg chg="del">
        <pc:chgData name="Chase, Elizabeth A" userId="S::echase2@stonehill.edu::d47e518d-d4f2-423f-bda4-032b6b334920" providerId="AD" clId="Web-{68863301-A48F-469C-9AD8-96DA2B2BBF29}" dt="2018-04-24T13:48:59.507" v="11"/>
        <pc:sldMkLst>
          <pc:docMk/>
          <pc:sldMk cId="3098273882" sldId="314"/>
        </pc:sldMkLst>
      </pc:sldChg>
      <pc:sldChg chg="del">
        <pc:chgData name="Chase, Elizabeth A" userId="S::echase2@stonehill.edu::d47e518d-d4f2-423f-bda4-032b6b334920" providerId="AD" clId="Web-{68863301-A48F-469C-9AD8-96DA2B2BBF29}" dt="2018-04-24T13:48:59.507" v="9"/>
        <pc:sldMkLst>
          <pc:docMk/>
          <pc:sldMk cId="3065156162" sldId="315"/>
        </pc:sldMkLst>
      </pc:sldChg>
      <pc:sldChg chg="del">
        <pc:chgData name="Chase, Elizabeth A" userId="S::echase2@stonehill.edu::d47e518d-d4f2-423f-bda4-032b6b334920" providerId="AD" clId="Web-{68863301-A48F-469C-9AD8-96DA2B2BBF29}" dt="2018-04-24T13:48:59.507" v="8"/>
        <pc:sldMkLst>
          <pc:docMk/>
          <pc:sldMk cId="690841941" sldId="317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9.523" v="18"/>
        <pc:sldMkLst>
          <pc:docMk/>
          <pc:sldMk cId="1775602195" sldId="318"/>
        </pc:sldMkLst>
      </pc:sldChg>
      <pc:sldChg chg="del">
        <pc:chgData name="Chase, Elizabeth A" userId="S::echase2@stonehill.edu::d47e518d-d4f2-423f-bda4-032b6b334920" providerId="AD" clId="Web-{68863301-A48F-469C-9AD8-96DA2B2BBF29}" dt="2018-04-24T13:48:46.585" v="1"/>
        <pc:sldMkLst>
          <pc:docMk/>
          <pc:sldMk cId="3913356214" sldId="320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9.523" v="17"/>
        <pc:sldMkLst>
          <pc:docMk/>
          <pc:sldMk cId="236069902" sldId="321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9.523" v="19"/>
        <pc:sldMkLst>
          <pc:docMk/>
          <pc:sldMk cId="3555003376" sldId="322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0.679" v="16"/>
        <pc:sldMkLst>
          <pc:docMk/>
          <pc:sldMk cId="879981843" sldId="323"/>
        </pc:sldMkLst>
      </pc:sldChg>
      <pc:sldChg chg="del">
        <pc:chgData name="Chase, Elizabeth A" userId="S::echase2@stonehill.edu::d47e518d-d4f2-423f-bda4-032b6b334920" providerId="AD" clId="Web-{68863301-A48F-469C-9AD8-96DA2B2BBF29}" dt="2018-04-24T13:48:12.335" v="0"/>
        <pc:sldMkLst>
          <pc:docMk/>
          <pc:sldMk cId="2555948231" sldId="326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0.679" v="14"/>
        <pc:sldMkLst>
          <pc:docMk/>
          <pc:sldMk cId="2307295413" sldId="328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0.679" v="15"/>
        <pc:sldMkLst>
          <pc:docMk/>
          <pc:sldMk cId="1953806532" sldId="329"/>
        </pc:sldMkLst>
      </pc:sldChg>
      <pc:sldChg chg="del">
        <pc:chgData name="Chase, Elizabeth A" userId="S::echase2@stonehill.edu::d47e518d-d4f2-423f-bda4-032b6b334920" providerId="AD" clId="Web-{68863301-A48F-469C-9AD8-96DA2B2BBF29}" dt="2018-04-24T13:49:10.679" v="13"/>
        <pc:sldMkLst>
          <pc:docMk/>
          <pc:sldMk cId="3899892855" sldId="331"/>
        </pc:sldMkLst>
      </pc:sldChg>
    </pc:docChg>
  </pc:docChgLst>
  <pc:docChgLst>
    <pc:chgData name="McPherson, Patricia M." userId="S::pmcpherson@stonehill.edu::b98d8ce4-c3d6-423c-bab4-8beb2fccd432" providerId="AD" clId="Web-{3185B1CE-3EFD-41E7-885C-C394808A6AC7}"/>
    <pc:docChg chg="modSld">
      <pc:chgData name="McPherson, Patricia M." userId="S::pmcpherson@stonehill.edu::b98d8ce4-c3d6-423c-bab4-8beb2fccd432" providerId="AD" clId="Web-{3185B1CE-3EFD-41E7-885C-C394808A6AC7}" dt="2018-04-23T15:50:00.064" v="243"/>
      <pc:docMkLst>
        <pc:docMk/>
      </pc:docMkLst>
      <pc:sldChg chg="modNotes">
        <pc:chgData name="McPherson, Patricia M." userId="S::pmcpherson@stonehill.edu::b98d8ce4-c3d6-423c-bab4-8beb2fccd432" providerId="AD" clId="Web-{3185B1CE-3EFD-41E7-885C-C394808A6AC7}" dt="2018-04-23T15:50:00.064" v="243"/>
        <pc:sldMkLst>
          <pc:docMk/>
          <pc:sldMk cId="2828576054" sldId="341"/>
        </pc:sldMkLst>
      </pc:sldChg>
      <pc:sldChg chg="addSp modSp modNotes">
        <pc:chgData name="McPherson, Patricia M." userId="S::pmcpherson@stonehill.edu::b98d8ce4-c3d6-423c-bab4-8beb2fccd432" providerId="AD" clId="Web-{3185B1CE-3EFD-41E7-885C-C394808A6AC7}" dt="2018-04-23T15:33:02.890" v="123"/>
        <pc:sldMkLst>
          <pc:docMk/>
          <pc:sldMk cId="3092150008" sldId="342"/>
        </pc:sldMkLst>
        <pc:spChg chg="mod">
          <ac:chgData name="McPherson, Patricia M." userId="S::pmcpherson@stonehill.edu::b98d8ce4-c3d6-423c-bab4-8beb2fccd432" providerId="AD" clId="Web-{3185B1CE-3EFD-41E7-885C-C394808A6AC7}" dt="2018-04-23T15:28:15.331" v="67"/>
          <ac:spMkLst>
            <pc:docMk/>
            <pc:sldMk cId="3092150008" sldId="342"/>
            <ac:spMk id="2" creationId="{B2FEC12D-07C2-4A38-8376-EF149FCB7974}"/>
          </ac:spMkLst>
        </pc:spChg>
        <pc:picChg chg="add mod">
          <ac:chgData name="McPherson, Patricia M." userId="S::pmcpherson@stonehill.edu::b98d8ce4-c3d6-423c-bab4-8beb2fccd432" providerId="AD" clId="Web-{3185B1CE-3EFD-41E7-885C-C394808A6AC7}" dt="2018-04-23T15:28:39.253" v="74"/>
          <ac:picMkLst>
            <pc:docMk/>
            <pc:sldMk cId="3092150008" sldId="342"/>
            <ac:picMk id="3" creationId="{D1E912DC-A456-49D1-BDA0-DB7E9E61EF8E}"/>
          </ac:picMkLst>
        </pc:picChg>
        <pc:picChg chg="add mod">
          <ac:chgData name="McPherson, Patricia M." userId="S::pmcpherson@stonehill.edu::b98d8ce4-c3d6-423c-bab4-8beb2fccd432" providerId="AD" clId="Web-{3185B1CE-3EFD-41E7-885C-C394808A6AC7}" dt="2018-04-23T15:24:38.241" v="63"/>
          <ac:picMkLst>
            <pc:docMk/>
            <pc:sldMk cId="3092150008" sldId="342"/>
            <ac:picMk id="5" creationId="{D9AE6E27-CF8E-4ACE-9361-C4D5EC2AED1E}"/>
          </ac:picMkLst>
        </pc:picChg>
        <pc:picChg chg="add mod">
          <ac:chgData name="McPherson, Patricia M." userId="S::pmcpherson@stonehill.edu::b98d8ce4-c3d6-423c-bab4-8beb2fccd432" providerId="AD" clId="Web-{3185B1CE-3EFD-41E7-885C-C394808A6AC7}" dt="2018-04-23T15:24:46.022" v="64"/>
          <ac:picMkLst>
            <pc:docMk/>
            <pc:sldMk cId="3092150008" sldId="342"/>
            <ac:picMk id="7" creationId="{308F111B-1B5F-43EE-B757-19A2085D9A6E}"/>
          </ac:picMkLst>
        </pc:picChg>
        <pc:picChg chg="add mod">
          <ac:chgData name="McPherson, Patricia M." userId="S::pmcpherson@stonehill.edu::b98d8ce4-c3d6-423c-bab4-8beb2fccd432" providerId="AD" clId="Web-{3185B1CE-3EFD-41E7-885C-C394808A6AC7}" dt="2018-04-23T15:28:36.284" v="73"/>
          <ac:picMkLst>
            <pc:docMk/>
            <pc:sldMk cId="3092150008" sldId="342"/>
            <ac:picMk id="9" creationId="{20B3BAF4-DAAE-45C5-9A0F-E239F92A7618}"/>
          </ac:picMkLst>
        </pc:picChg>
      </pc:sldChg>
      <pc:sldChg chg="addSp delSp modSp">
        <pc:chgData name="McPherson, Patricia M." userId="S::pmcpherson@stonehill.edu::b98d8ce4-c3d6-423c-bab4-8beb2fccd432" providerId="AD" clId="Web-{3185B1CE-3EFD-41E7-885C-C394808A6AC7}" dt="2018-04-23T15:17:28.824" v="9"/>
        <pc:sldMkLst>
          <pc:docMk/>
          <pc:sldMk cId="4085078717" sldId="343"/>
        </pc:sldMkLst>
        <pc:spChg chg="mod">
          <ac:chgData name="McPherson, Patricia M." userId="S::pmcpherson@stonehill.edu::b98d8ce4-c3d6-423c-bab4-8beb2fccd432" providerId="AD" clId="Web-{3185B1CE-3EFD-41E7-885C-C394808A6AC7}" dt="2018-04-23T15:17:23.011" v="6"/>
          <ac:spMkLst>
            <pc:docMk/>
            <pc:sldMk cId="4085078717" sldId="343"/>
            <ac:spMk id="2" creationId="{E570DA96-937B-4208-AC76-DC79292A6AE9}"/>
          </ac:spMkLst>
        </pc:spChg>
        <pc:picChg chg="add del mod">
          <ac:chgData name="McPherson, Patricia M." userId="S::pmcpherson@stonehill.edu::b98d8ce4-c3d6-423c-bab4-8beb2fccd432" providerId="AD" clId="Web-{3185B1CE-3EFD-41E7-885C-C394808A6AC7}" dt="2018-04-23T15:17:28.824" v="9"/>
          <ac:picMkLst>
            <pc:docMk/>
            <pc:sldMk cId="4085078717" sldId="343"/>
            <ac:picMk id="3" creationId="{4FB4DF00-BED7-4285-85F0-179E7C5AC241}"/>
          </ac:picMkLst>
        </pc:picChg>
      </pc:sldChg>
    </pc:docChg>
  </pc:docChgLst>
  <pc:docChgLst>
    <pc:chgData name="Chase, Elizabeth A" userId="10033FFF8AFB2EA7@LIVE.COM" providerId="AD" clId="Web-{477126DF-FD0F-4FA9-9825-3BC7E2D331B3}"/>
    <pc:docChg chg="modSld">
      <pc:chgData name="Chase, Elizabeth A" userId="10033FFF8AFB2EA7@LIVE.COM" providerId="AD" clId="Web-{477126DF-FD0F-4FA9-9825-3BC7E2D331B3}" dt="2018-02-21T14:59:56.900" v="48"/>
      <pc:docMkLst>
        <pc:docMk/>
      </pc:docMkLst>
      <pc:sldChg chg="modNotes">
        <pc:chgData name="Chase, Elizabeth A" userId="10033FFF8AFB2EA7@LIVE.COM" providerId="AD" clId="Web-{477126DF-FD0F-4FA9-9825-3BC7E2D331B3}" dt="2018-02-21T14:58:49.724" v="28"/>
        <pc:sldMkLst>
          <pc:docMk/>
          <pc:sldMk cId="2241472754" sldId="325"/>
        </pc:sldMkLst>
      </pc:sldChg>
      <pc:sldChg chg="modSp">
        <pc:chgData name="Chase, Elizabeth A" userId="10033FFF8AFB2EA7@LIVE.COM" providerId="AD" clId="Web-{477126DF-FD0F-4FA9-9825-3BC7E2D331B3}" dt="2018-02-21T14:59:56.900" v="48"/>
        <pc:sldMkLst>
          <pc:docMk/>
          <pc:sldMk cId="2307295413" sldId="328"/>
        </pc:sldMkLst>
        <pc:spChg chg="mod">
          <ac:chgData name="Chase, Elizabeth A" userId="10033FFF8AFB2EA7@LIVE.COM" providerId="AD" clId="Web-{477126DF-FD0F-4FA9-9825-3BC7E2D331B3}" dt="2018-02-21T14:59:56.900" v="48"/>
          <ac:spMkLst>
            <pc:docMk/>
            <pc:sldMk cId="2307295413" sldId="328"/>
            <ac:spMk id="2" creationId="{00000000-0000-0000-0000-000000000000}"/>
          </ac:spMkLst>
        </pc:spChg>
      </pc:sldChg>
    </pc:docChg>
  </pc:docChgLst>
  <pc:docChgLst>
    <pc:chgData name="McPherson, Patricia M." userId="S::pmcpherson@stonehill.edu::b98d8ce4-c3d6-423c-bab4-8beb2fccd432" providerId="AD" clId="Web-{0284713C-9A4B-4860-A206-B72D6925DA5C}"/>
    <pc:docChg chg="addSld delSld modSld sldOrd modSection">
      <pc:chgData name="McPherson, Patricia M." userId="S::pmcpherson@stonehill.edu::b98d8ce4-c3d6-423c-bab4-8beb2fccd432" providerId="AD" clId="Web-{0284713C-9A4B-4860-A206-B72D6925DA5C}" dt="2018-04-23T15:06:49.455" v="983"/>
      <pc:docMkLst>
        <pc:docMk/>
      </pc:docMkLst>
      <pc:sldChg chg="modSp new del">
        <pc:chgData name="McPherson, Patricia M." userId="S::pmcpherson@stonehill.edu::b98d8ce4-c3d6-423c-bab4-8beb2fccd432" providerId="AD" clId="Web-{0284713C-9A4B-4860-A206-B72D6925DA5C}" dt="2018-04-23T13:45:03.055" v="151"/>
        <pc:sldMkLst>
          <pc:docMk/>
          <pc:sldMk cId="2568210858" sldId="332"/>
        </pc:sldMkLst>
        <pc:spChg chg="mod">
          <ac:chgData name="McPherson, Patricia M." userId="S::pmcpherson@stonehill.edu::b98d8ce4-c3d6-423c-bab4-8beb2fccd432" providerId="AD" clId="Web-{0284713C-9A4B-4860-A206-B72D6925DA5C}" dt="2018-04-23T13:39:56.109" v="10"/>
          <ac:spMkLst>
            <pc:docMk/>
            <pc:sldMk cId="2568210858" sldId="332"/>
            <ac:spMk id="2" creationId="{40F6E6AF-D65A-4A3D-9C79-1C66E17E9E62}"/>
          </ac:spMkLst>
        </pc:spChg>
      </pc:sldChg>
      <pc:sldChg chg="modSp new ord">
        <pc:chgData name="McPherson, Patricia M." userId="S::pmcpherson@stonehill.edu::b98d8ce4-c3d6-423c-bab4-8beb2fccd432" providerId="AD" clId="Web-{0284713C-9A4B-4860-A206-B72D6925DA5C}" dt="2018-04-23T13:53:52.771" v="221"/>
        <pc:sldMkLst>
          <pc:docMk/>
          <pc:sldMk cId="618199510" sldId="333"/>
        </pc:sldMkLst>
        <pc:spChg chg="mod">
          <ac:chgData name="McPherson, Patricia M." userId="S::pmcpherson@stonehill.edu::b98d8ce4-c3d6-423c-bab4-8beb2fccd432" providerId="AD" clId="Web-{0284713C-9A4B-4860-A206-B72D6925DA5C}" dt="2018-04-23T13:53:52.771" v="221"/>
          <ac:spMkLst>
            <pc:docMk/>
            <pc:sldMk cId="618199510" sldId="333"/>
            <ac:spMk id="2" creationId="{F63ED101-54EC-4F4C-8B17-EB8B4315FA06}"/>
          </ac:spMkLst>
        </pc:spChg>
        <pc:spChg chg="mod">
          <ac:chgData name="McPherson, Patricia M." userId="S::pmcpherson@stonehill.edu::b98d8ce4-c3d6-423c-bab4-8beb2fccd432" providerId="AD" clId="Web-{0284713C-9A4B-4860-A206-B72D6925DA5C}" dt="2018-04-23T13:44:22.413" v="148"/>
          <ac:spMkLst>
            <pc:docMk/>
            <pc:sldMk cId="618199510" sldId="333"/>
            <ac:spMk id="3" creationId="{F209FF77-FADA-4CBD-96C5-A329C91F528F}"/>
          </ac:spMkLst>
        </pc:spChg>
      </pc:sldChg>
      <pc:sldChg chg="addSp modSp new modNotes">
        <pc:chgData name="McPherson, Patricia M." userId="S::pmcpherson@stonehill.edu::b98d8ce4-c3d6-423c-bab4-8beb2fccd432" providerId="AD" clId="Web-{0284713C-9A4B-4860-A206-B72D6925DA5C}" dt="2018-04-23T14:58:09.497" v="792"/>
        <pc:sldMkLst>
          <pc:docMk/>
          <pc:sldMk cId="2317566111" sldId="334"/>
        </pc:sldMkLst>
        <pc:spChg chg="mod">
          <ac:chgData name="McPherson, Patricia M." userId="S::pmcpherson@stonehill.edu::b98d8ce4-c3d6-423c-bab4-8beb2fccd432" providerId="AD" clId="Web-{0284713C-9A4B-4860-A206-B72D6925DA5C}" dt="2018-04-23T14:12:38.081" v="442"/>
          <ac:spMkLst>
            <pc:docMk/>
            <pc:sldMk cId="2317566111" sldId="334"/>
            <ac:spMk id="2" creationId="{DD14BD11-7870-4C1E-B929-0D75D1FC1E44}"/>
          </ac:spMkLst>
        </pc:spChg>
        <pc:spChg chg="mod">
          <ac:chgData name="McPherson, Patricia M." userId="S::pmcpherson@stonehill.edu::b98d8ce4-c3d6-423c-bab4-8beb2fccd432" providerId="AD" clId="Web-{0284713C-9A4B-4860-A206-B72D6925DA5C}" dt="2018-04-23T13:54:14.116" v="225"/>
          <ac:spMkLst>
            <pc:docMk/>
            <pc:sldMk cId="2317566111" sldId="334"/>
            <ac:spMk id="3" creationId="{1565ED9D-A67D-46CD-80BF-A89EC856A1C0}"/>
          </ac:spMkLst>
        </pc:spChg>
        <pc:picChg chg="add mod">
          <ac:chgData name="McPherson, Patricia M." userId="S::pmcpherson@stonehill.edu::b98d8ce4-c3d6-423c-bab4-8beb2fccd432" providerId="AD" clId="Web-{0284713C-9A4B-4860-A206-B72D6925DA5C}" dt="2018-04-23T13:52:39.019" v="210"/>
          <ac:picMkLst>
            <pc:docMk/>
            <pc:sldMk cId="2317566111" sldId="334"/>
            <ac:picMk id="4" creationId="{823D8C80-8BD2-4E17-8488-C187BADC4043}"/>
          </ac:picMkLst>
        </pc:picChg>
      </pc:sldChg>
      <pc:sldChg chg="addSp delSp modSp new ord">
        <pc:chgData name="McPherson, Patricia M." userId="S::pmcpherson@stonehill.edu::b98d8ce4-c3d6-423c-bab4-8beb2fccd432" providerId="AD" clId="Web-{0284713C-9A4B-4860-A206-B72D6925DA5C}" dt="2018-04-23T14:49:23.243" v="480"/>
        <pc:sldMkLst>
          <pc:docMk/>
          <pc:sldMk cId="1089798789" sldId="335"/>
        </pc:sldMkLst>
        <pc:spChg chg="mod">
          <ac:chgData name="McPherson, Patricia M." userId="S::pmcpherson@stonehill.edu::b98d8ce4-c3d6-423c-bab4-8beb2fccd432" providerId="AD" clId="Web-{0284713C-9A4B-4860-A206-B72D6925DA5C}" dt="2018-04-23T14:49:23.243" v="480"/>
          <ac:spMkLst>
            <pc:docMk/>
            <pc:sldMk cId="1089798789" sldId="335"/>
            <ac:spMk id="2" creationId="{B2A3497E-D091-4753-BC75-6A10F60D4EF8}"/>
          </ac:spMkLst>
        </pc:spChg>
        <pc:spChg chg="add del">
          <ac:chgData name="McPherson, Patricia M." userId="S::pmcpherson@stonehill.edu::b98d8ce4-c3d6-423c-bab4-8beb2fccd432" providerId="AD" clId="Web-{0284713C-9A4B-4860-A206-B72D6925DA5C}" dt="2018-04-23T14:49:09.461" v="479"/>
          <ac:spMkLst>
            <pc:docMk/>
            <pc:sldMk cId="1089798789" sldId="335"/>
            <ac:spMk id="3" creationId="{A992DD5F-FF83-4AA3-95CF-17079C99BBC7}"/>
          </ac:spMkLst>
        </pc:spChg>
        <pc:picChg chg="add del mod ord modCrop">
          <ac:chgData name="McPherson, Patricia M." userId="S::pmcpherson@stonehill.edu::b98d8ce4-c3d6-423c-bab4-8beb2fccd432" providerId="AD" clId="Web-{0284713C-9A4B-4860-A206-B72D6925DA5C}" dt="2018-04-23T14:48:57.945" v="478"/>
          <ac:picMkLst>
            <pc:docMk/>
            <pc:sldMk cId="1089798789" sldId="335"/>
            <ac:picMk id="5" creationId="{50A2A6D6-9870-46EE-9E13-19445448F207}"/>
          </ac:picMkLst>
        </pc:picChg>
        <pc:picChg chg="add mod ord modCrop">
          <ac:chgData name="McPherson, Patricia M." userId="S::pmcpherson@stonehill.edu::b98d8ce4-c3d6-423c-bab4-8beb2fccd432" providerId="AD" clId="Web-{0284713C-9A4B-4860-A206-B72D6925DA5C}" dt="2018-04-23T14:49:09.461" v="479"/>
          <ac:picMkLst>
            <pc:docMk/>
            <pc:sldMk cId="1089798789" sldId="335"/>
            <ac:picMk id="7" creationId="{48B1A7F4-8BB9-4BC4-B496-86FB35513458}"/>
          </ac:picMkLst>
        </pc:picChg>
      </pc:sldChg>
      <pc:sldChg chg="addSp delSp modSp new">
        <pc:chgData name="McPherson, Patricia M." userId="S::pmcpherson@stonehill.edu::b98d8ce4-c3d6-423c-bab4-8beb2fccd432" providerId="AD" clId="Web-{0284713C-9A4B-4860-A206-B72D6925DA5C}" dt="2018-04-23T14:49:43.463" v="486"/>
        <pc:sldMkLst>
          <pc:docMk/>
          <pc:sldMk cId="3740050148" sldId="336"/>
        </pc:sldMkLst>
        <pc:spChg chg="mod">
          <ac:chgData name="McPherson, Patricia M." userId="S::pmcpherson@stonehill.edu::b98d8ce4-c3d6-423c-bab4-8beb2fccd432" providerId="AD" clId="Web-{0284713C-9A4B-4860-A206-B72D6925DA5C}" dt="2018-04-23T14:49:43.463" v="486"/>
          <ac:spMkLst>
            <pc:docMk/>
            <pc:sldMk cId="3740050148" sldId="336"/>
            <ac:spMk id="2" creationId="{D49DC4E5-A7F5-4DA3-B12A-88C69A2DDF9B}"/>
          </ac:spMkLst>
        </pc:spChg>
        <pc:spChg chg="del">
          <ac:chgData name="McPherson, Patricia M." userId="S::pmcpherson@stonehill.edu::b98d8ce4-c3d6-423c-bab4-8beb2fccd432" providerId="AD" clId="Web-{0284713C-9A4B-4860-A206-B72D6925DA5C}" dt="2018-04-23T14:47:48.130" v="456"/>
          <ac:spMkLst>
            <pc:docMk/>
            <pc:sldMk cId="3740050148" sldId="336"/>
            <ac:spMk id="3" creationId="{85C69F44-A519-482B-A731-9CFEADA2F800}"/>
          </ac:spMkLst>
        </pc:spChg>
        <pc:picChg chg="add mod ord modCrop">
          <ac:chgData name="McPherson, Patricia M." userId="S::pmcpherson@stonehill.edu::b98d8ce4-c3d6-423c-bab4-8beb2fccd432" providerId="AD" clId="Web-{0284713C-9A4B-4860-A206-B72D6925DA5C}" dt="2018-04-23T14:47:48.130" v="456"/>
          <ac:picMkLst>
            <pc:docMk/>
            <pc:sldMk cId="3740050148" sldId="336"/>
            <ac:picMk id="5" creationId="{8AAD49EF-D700-4164-A06B-404F095EC437}"/>
          </ac:picMkLst>
        </pc:picChg>
      </pc:sldChg>
      <pc:sldChg chg="new del">
        <pc:chgData name="McPherson, Patricia M." userId="S::pmcpherson@stonehill.edu::b98d8ce4-c3d6-423c-bab4-8beb2fccd432" providerId="AD" clId="Web-{0284713C-9A4B-4860-A206-B72D6925DA5C}" dt="2018-04-23T15:01:23.742" v="880"/>
        <pc:sldMkLst>
          <pc:docMk/>
          <pc:sldMk cId="3059513298" sldId="337"/>
        </pc:sldMkLst>
      </pc:sldChg>
      <pc:sldChg chg="new">
        <pc:chgData name="McPherson, Patricia M." userId="S::pmcpherson@stonehill.edu::b98d8ce4-c3d6-423c-bab4-8beb2fccd432" providerId="AD" clId="Web-{0284713C-9A4B-4860-A206-B72D6925DA5C}" dt="2018-04-23T14:46:40.643" v="447"/>
        <pc:sldMkLst>
          <pc:docMk/>
          <pc:sldMk cId="1493021160" sldId="338"/>
        </pc:sldMkLst>
      </pc:sldChg>
      <pc:sldChg chg="new">
        <pc:chgData name="McPherson, Patricia M." userId="S::pmcpherson@stonehill.edu::b98d8ce4-c3d6-423c-bab4-8beb2fccd432" providerId="AD" clId="Web-{0284713C-9A4B-4860-A206-B72D6925DA5C}" dt="2018-04-23T14:49:53.745" v="487"/>
        <pc:sldMkLst>
          <pc:docMk/>
          <pc:sldMk cId="494559946" sldId="339"/>
        </pc:sldMkLst>
      </pc:sldChg>
      <pc:sldChg chg="modSp new modNotes">
        <pc:chgData name="McPherson, Patricia M." userId="S::pmcpherson@stonehill.edu::b98d8ce4-c3d6-423c-bab4-8beb2fccd432" providerId="AD" clId="Web-{0284713C-9A4B-4860-A206-B72D6925DA5C}" dt="2018-04-23T15:00:51.314" v="879"/>
        <pc:sldMkLst>
          <pc:docMk/>
          <pc:sldMk cId="1694152776" sldId="340"/>
        </pc:sldMkLst>
        <pc:spChg chg="mod">
          <ac:chgData name="McPherson, Patricia M." userId="S::pmcpherson@stonehill.edu::b98d8ce4-c3d6-423c-bab4-8beb2fccd432" providerId="AD" clId="Web-{0284713C-9A4B-4860-A206-B72D6925DA5C}" dt="2018-04-23T14:51:10.811" v="512"/>
          <ac:spMkLst>
            <pc:docMk/>
            <pc:sldMk cId="1694152776" sldId="340"/>
            <ac:spMk id="2" creationId="{8EE0754B-BB0A-4241-9917-A457B62A287D}"/>
          </ac:spMkLst>
        </pc:spChg>
        <pc:spChg chg="mod">
          <ac:chgData name="McPherson, Patricia M." userId="S::pmcpherson@stonehill.edu::b98d8ce4-c3d6-423c-bab4-8beb2fccd432" providerId="AD" clId="Web-{0284713C-9A4B-4860-A206-B72D6925DA5C}" dt="2018-04-23T14:50:37.169" v="502"/>
          <ac:spMkLst>
            <pc:docMk/>
            <pc:sldMk cId="1694152776" sldId="340"/>
            <ac:spMk id="3" creationId="{C75D45FA-E908-42C1-ABDE-9C8570DC9262}"/>
          </ac:spMkLst>
        </pc:spChg>
      </pc:sldChg>
      <pc:sldChg chg="new del">
        <pc:chgData name="McPherson, Patricia M." userId="S::pmcpherson@stonehill.edu::b98d8ce4-c3d6-423c-bab4-8beb2fccd432" providerId="AD" clId="Web-{0284713C-9A4B-4860-A206-B72D6925DA5C}" dt="2018-04-23T15:01:38.269" v="882"/>
        <pc:sldMkLst>
          <pc:docMk/>
          <pc:sldMk cId="669805845" sldId="341"/>
        </pc:sldMkLst>
      </pc:sldChg>
      <pc:sldChg chg="modSp new">
        <pc:chgData name="McPherson, Patricia M." userId="S::pmcpherson@stonehill.edu::b98d8ce4-c3d6-423c-bab4-8beb2fccd432" providerId="AD" clId="Web-{0284713C-9A4B-4860-A206-B72D6925DA5C}" dt="2018-04-23T15:02:13.353" v="944"/>
        <pc:sldMkLst>
          <pc:docMk/>
          <pc:sldMk cId="2828576054" sldId="341"/>
        </pc:sldMkLst>
        <pc:spChg chg="mod">
          <ac:chgData name="McPherson, Patricia M." userId="S::pmcpherson@stonehill.edu::b98d8ce4-c3d6-423c-bab4-8beb2fccd432" providerId="AD" clId="Web-{0284713C-9A4B-4860-A206-B72D6925DA5C}" dt="2018-04-23T15:02:13.353" v="944"/>
          <ac:spMkLst>
            <pc:docMk/>
            <pc:sldMk cId="2828576054" sldId="341"/>
            <ac:spMk id="2" creationId="{2AE3DA14-5639-47B4-B5C7-037C7836AE17}"/>
          </ac:spMkLst>
        </pc:spChg>
      </pc:sldChg>
      <pc:sldChg chg="modSp new">
        <pc:chgData name="McPherson, Patricia M." userId="S::pmcpherson@stonehill.edu::b98d8ce4-c3d6-423c-bab4-8beb2fccd432" providerId="AD" clId="Web-{0284713C-9A4B-4860-A206-B72D6925DA5C}" dt="2018-04-23T15:02:46.219" v="965"/>
        <pc:sldMkLst>
          <pc:docMk/>
          <pc:sldMk cId="3092150008" sldId="342"/>
        </pc:sldMkLst>
        <pc:spChg chg="mod">
          <ac:chgData name="McPherson, Patricia M." userId="S::pmcpherson@stonehill.edu::b98d8ce4-c3d6-423c-bab4-8beb2fccd432" providerId="AD" clId="Web-{0284713C-9A4B-4860-A206-B72D6925DA5C}" dt="2018-04-23T15:02:46.219" v="965"/>
          <ac:spMkLst>
            <pc:docMk/>
            <pc:sldMk cId="3092150008" sldId="342"/>
            <ac:spMk id="2" creationId="{B2FEC12D-07C2-4A38-8376-EF149FCB7974}"/>
          </ac:spMkLst>
        </pc:spChg>
      </pc:sldChg>
      <pc:sldChg chg="modSp new">
        <pc:chgData name="McPherson, Patricia M." userId="S::pmcpherson@stonehill.edu::b98d8ce4-c3d6-423c-bab4-8beb2fccd432" providerId="AD" clId="Web-{0284713C-9A4B-4860-A206-B72D6925DA5C}" dt="2018-04-23T15:06:49.455" v="982"/>
        <pc:sldMkLst>
          <pc:docMk/>
          <pc:sldMk cId="4085078717" sldId="343"/>
        </pc:sldMkLst>
        <pc:spChg chg="mod">
          <ac:chgData name="McPherson, Patricia M." userId="S::pmcpherson@stonehill.edu::b98d8ce4-c3d6-423c-bab4-8beb2fccd432" providerId="AD" clId="Web-{0284713C-9A4B-4860-A206-B72D6925DA5C}" dt="2018-04-23T15:06:49.455" v="982"/>
          <ac:spMkLst>
            <pc:docMk/>
            <pc:sldMk cId="4085078717" sldId="343"/>
            <ac:spMk id="2" creationId="{E570DA96-937B-4208-AC76-DC79292A6AE9}"/>
          </ac:spMkLst>
        </pc:spChg>
      </pc:sldChg>
    </pc:docChg>
  </pc:docChgLst>
  <pc:docChgLst>
    <pc:chgData name="Chase, Elizabeth A" userId="10033FFF8AFB2EA7@LIVE.COM" providerId="AD" clId="Web-{25926156-7DFE-4573-B118-A6945AFC618B}"/>
    <pc:docChg chg="modSld">
      <pc:chgData name="Chase, Elizabeth A" userId="10033FFF8AFB2EA7@LIVE.COM" providerId="AD" clId="Web-{25926156-7DFE-4573-B118-A6945AFC618B}" dt="2018-02-21T17:16:13.390" v="34"/>
      <pc:docMkLst>
        <pc:docMk/>
      </pc:docMkLst>
      <pc:sldChg chg="addSp modSp">
        <pc:chgData name="Chase, Elizabeth A" userId="10033FFF8AFB2EA7@LIVE.COM" providerId="AD" clId="Web-{25926156-7DFE-4573-B118-A6945AFC618B}" dt="2018-02-21T17:16:13.390" v="34"/>
        <pc:sldMkLst>
          <pc:docMk/>
          <pc:sldMk cId="2555948231" sldId="326"/>
        </pc:sldMkLst>
        <pc:spChg chg="add mod">
          <ac:chgData name="Chase, Elizabeth A" userId="10033FFF8AFB2EA7@LIVE.COM" providerId="AD" clId="Web-{25926156-7DFE-4573-B118-A6945AFC618B}" dt="2018-02-21T17:15:36.951" v="29"/>
          <ac:spMkLst>
            <pc:docMk/>
            <pc:sldMk cId="2555948231" sldId="326"/>
            <ac:spMk id="2" creationId="{484392CC-47AD-4E72-8F0A-D59B129B7CCA}"/>
          </ac:spMkLst>
        </pc:spChg>
        <pc:spChg chg="mod">
          <ac:chgData name="Chase, Elizabeth A" userId="10033FFF8AFB2EA7@LIVE.COM" providerId="AD" clId="Web-{25926156-7DFE-4573-B118-A6945AFC618B}" dt="2018-02-21T17:12:12.771" v="1"/>
          <ac:spMkLst>
            <pc:docMk/>
            <pc:sldMk cId="2555948231" sldId="326"/>
            <ac:spMk id="3" creationId="{00000000-0000-0000-0000-000000000000}"/>
          </ac:spMkLst>
        </pc:spChg>
        <pc:spChg chg="mod">
          <ac:chgData name="Chase, Elizabeth A" userId="10033FFF8AFB2EA7@LIVE.COM" providerId="AD" clId="Web-{25926156-7DFE-4573-B118-A6945AFC618B}" dt="2018-02-21T17:13:51.164" v="19"/>
          <ac:spMkLst>
            <pc:docMk/>
            <pc:sldMk cId="2555948231" sldId="326"/>
            <ac:spMk id="4" creationId="{00000000-0000-0000-0000-000000000000}"/>
          </ac:spMkLst>
        </pc:spChg>
        <pc:spChg chg="mod">
          <ac:chgData name="Chase, Elizabeth A" userId="10033FFF8AFB2EA7@LIVE.COM" providerId="AD" clId="Web-{25926156-7DFE-4573-B118-A6945AFC618B}" dt="2018-02-21T17:15:15.326" v="28"/>
          <ac:spMkLst>
            <pc:docMk/>
            <pc:sldMk cId="2555948231" sldId="326"/>
            <ac:spMk id="5" creationId="{00000000-0000-0000-0000-000000000000}"/>
          </ac:spMkLst>
        </pc:spChg>
        <pc:spChg chg="mod">
          <ac:chgData name="Chase, Elizabeth A" userId="10033FFF8AFB2EA7@LIVE.COM" providerId="AD" clId="Web-{25926156-7DFE-4573-B118-A6945AFC618B}" dt="2018-02-21T17:16:13.390" v="34"/>
          <ac:spMkLst>
            <pc:docMk/>
            <pc:sldMk cId="2555948231" sldId="326"/>
            <ac:spMk id="6" creationId="{00000000-0000-0000-0000-000000000000}"/>
          </ac:spMkLst>
        </pc:spChg>
        <pc:spChg chg="mod">
          <ac:chgData name="Chase, Elizabeth A" userId="10033FFF8AFB2EA7@LIVE.COM" providerId="AD" clId="Web-{25926156-7DFE-4573-B118-A6945AFC618B}" dt="2018-02-21T17:12:25.615" v="4"/>
          <ac:spMkLst>
            <pc:docMk/>
            <pc:sldMk cId="2555948231" sldId="326"/>
            <ac:spMk id="7" creationId="{00000000-0000-0000-0000-000000000000}"/>
          </ac:spMkLst>
        </pc:spChg>
        <pc:spChg chg="mod">
          <ac:chgData name="Chase, Elizabeth A" userId="10033FFF8AFB2EA7@LIVE.COM" providerId="AD" clId="Web-{25926156-7DFE-4573-B118-A6945AFC618B}" dt="2018-02-21T17:14:00.462" v="20"/>
          <ac:spMkLst>
            <pc:docMk/>
            <pc:sldMk cId="2555948231" sldId="326"/>
            <ac:spMk id="9" creationId="{00000000-0000-0000-0000-000000000000}"/>
          </ac:spMkLst>
        </pc:spChg>
        <pc:spChg chg="mod">
          <ac:chgData name="Chase, Elizabeth A" userId="10033FFF8AFB2EA7@LIVE.COM" providerId="AD" clId="Web-{25926156-7DFE-4573-B118-A6945AFC618B}" dt="2018-02-21T17:15:50.280" v="30"/>
          <ac:spMkLst>
            <pc:docMk/>
            <pc:sldMk cId="2555948231" sldId="326"/>
            <ac:spMk id="10" creationId="{00000000-0000-0000-0000-000000000000}"/>
          </ac:spMkLst>
        </pc:spChg>
        <pc:spChg chg="mod">
          <ac:chgData name="Chase, Elizabeth A" userId="10033FFF8AFB2EA7@LIVE.COM" providerId="AD" clId="Web-{25926156-7DFE-4573-B118-A6945AFC618B}" dt="2018-02-21T17:14:50.372" v="26"/>
          <ac:spMkLst>
            <pc:docMk/>
            <pc:sldMk cId="2555948231" sldId="326"/>
            <ac:spMk id="11" creationId="{00000000-0000-0000-0000-000000000000}"/>
          </ac:spMkLst>
        </pc:spChg>
      </pc:sldChg>
    </pc:docChg>
  </pc:docChgLst>
  <pc:docChgLst>
    <pc:chgData name="Perry, Heather" userId="S::hperry@stonehill.edu::2986bd20-5089-48c2-b47c-bcb5cb69a49e" providerId="AD" clId="Web-{45772E57-ED10-4DCA-9C5F-79580394E338}"/>
    <pc:docChg chg="addSld modSld sldOrd modSection">
      <pc:chgData name="Perry, Heather" userId="S::hperry@stonehill.edu::2986bd20-5089-48c2-b47c-bcb5cb69a49e" providerId="AD" clId="Web-{45772E57-ED10-4DCA-9C5F-79580394E338}" dt="2018-04-23T21:29:57.404" v="593"/>
      <pc:docMkLst>
        <pc:docMk/>
      </pc:docMkLst>
      <pc:sldChg chg="addSp modSp mod modClrScheme chgLayout">
        <pc:chgData name="Perry, Heather" userId="S::hperry@stonehill.edu::2986bd20-5089-48c2-b47c-bcb5cb69a49e" providerId="AD" clId="Web-{45772E57-ED10-4DCA-9C5F-79580394E338}" dt="2018-04-23T20:50:27.561" v="38"/>
        <pc:sldMkLst>
          <pc:docMk/>
          <pc:sldMk cId="1493021160" sldId="338"/>
        </pc:sldMkLst>
        <pc:spChg chg="add mod">
          <ac:chgData name="Perry, Heather" userId="S::hperry@stonehill.edu::2986bd20-5089-48c2-b47c-bcb5cb69a49e" providerId="AD" clId="Web-{45772E57-ED10-4DCA-9C5F-79580394E338}" dt="2018-04-23T20:50:27.561" v="38"/>
          <ac:spMkLst>
            <pc:docMk/>
            <pc:sldMk cId="1493021160" sldId="338"/>
            <ac:spMk id="3" creationId="{54CCAF5A-F078-4E4C-8DFE-841962CD1214}"/>
          </ac:spMkLst>
        </pc:spChg>
        <pc:spChg chg="add mod">
          <ac:chgData name="Perry, Heather" userId="S::hperry@stonehill.edu::2986bd20-5089-48c2-b47c-bcb5cb69a49e" providerId="AD" clId="Web-{45772E57-ED10-4DCA-9C5F-79580394E338}" dt="2018-04-23T20:50:06.108" v="29"/>
          <ac:spMkLst>
            <pc:docMk/>
            <pc:sldMk cId="1493021160" sldId="338"/>
            <ac:spMk id="5" creationId="{DD27D758-4240-4F2D-A0CE-56EA548A4843}"/>
          </ac:spMkLst>
        </pc:spChg>
      </pc:sldChg>
      <pc:sldChg chg="addSp delSp modSp new mod modClrScheme chgLayout">
        <pc:chgData name="Perry, Heather" userId="S::hperry@stonehill.edu::2986bd20-5089-48c2-b47c-bcb5cb69a49e" providerId="AD" clId="Web-{45772E57-ED10-4DCA-9C5F-79580394E338}" dt="2018-04-23T20:50:48.296" v="40"/>
        <pc:sldMkLst>
          <pc:docMk/>
          <pc:sldMk cId="3007824900" sldId="344"/>
        </pc:sldMkLst>
        <pc:spChg chg="mod ord">
          <ac:chgData name="Perry, Heather" userId="S::hperry@stonehill.edu::2986bd20-5089-48c2-b47c-bcb5cb69a49e" providerId="AD" clId="Web-{45772E57-ED10-4DCA-9C5F-79580394E338}" dt="2018-04-23T20:50:48.296" v="40"/>
          <ac:spMkLst>
            <pc:docMk/>
            <pc:sldMk cId="3007824900" sldId="344"/>
            <ac:spMk id="2" creationId="{26DE7B19-7CDD-420E-84C8-9902E3228D51}"/>
          </ac:spMkLst>
        </pc:spChg>
        <pc:spChg chg="add del mod ord">
          <ac:chgData name="Perry, Heather" userId="S::hperry@stonehill.edu::2986bd20-5089-48c2-b47c-bcb5cb69a49e" providerId="AD" clId="Web-{45772E57-ED10-4DCA-9C5F-79580394E338}" dt="2018-04-23T20:50:48.296" v="40"/>
          <ac:spMkLst>
            <pc:docMk/>
            <pc:sldMk cId="3007824900" sldId="344"/>
            <ac:spMk id="6" creationId="{D0C82AD7-7E27-4330-B86D-D558EB4BF411}"/>
          </ac:spMkLst>
        </pc:spChg>
        <pc:picChg chg="add mod">
          <ac:chgData name="Perry, Heather" userId="S::hperry@stonehill.edu::2986bd20-5089-48c2-b47c-bcb5cb69a49e" providerId="AD" clId="Web-{45772E57-ED10-4DCA-9C5F-79580394E338}" dt="2018-04-23T20:49:09.013" v="16"/>
          <ac:picMkLst>
            <pc:docMk/>
            <pc:sldMk cId="3007824900" sldId="344"/>
            <ac:picMk id="3" creationId="{DF071DC0-A023-4F53-8AE7-00B306A37347}"/>
          </ac:picMkLst>
        </pc:picChg>
      </pc:sldChg>
      <pc:sldChg chg="addSp delSp modSp new ord">
        <pc:chgData name="Perry, Heather" userId="S::hperry@stonehill.edu::2986bd20-5089-48c2-b47c-bcb5cb69a49e" providerId="AD" clId="Web-{45772E57-ED10-4DCA-9C5F-79580394E338}" dt="2018-04-23T20:52:30.486" v="73"/>
        <pc:sldMkLst>
          <pc:docMk/>
          <pc:sldMk cId="25106085" sldId="345"/>
        </pc:sldMkLst>
        <pc:spChg chg="mod">
          <ac:chgData name="Perry, Heather" userId="S::hperry@stonehill.edu::2986bd20-5089-48c2-b47c-bcb5cb69a49e" providerId="AD" clId="Web-{45772E57-ED10-4DCA-9C5F-79580394E338}" dt="2018-04-23T20:52:12.360" v="59"/>
          <ac:spMkLst>
            <pc:docMk/>
            <pc:sldMk cId="25106085" sldId="345"/>
            <ac:spMk id="2" creationId="{D88286CA-B4C9-4CA1-9E5F-D0D0FA26EA73}"/>
          </ac:spMkLst>
        </pc:spChg>
        <pc:spChg chg="del">
          <ac:chgData name="Perry, Heather" userId="S::hperry@stonehill.edu::2986bd20-5089-48c2-b47c-bcb5cb69a49e" providerId="AD" clId="Web-{45772E57-ED10-4DCA-9C5F-79580394E338}" dt="2018-04-23T20:51:37.985" v="43"/>
          <ac:spMkLst>
            <pc:docMk/>
            <pc:sldMk cId="25106085" sldId="345"/>
            <ac:spMk id="3" creationId="{98D9BF10-9C17-4417-A1D6-994B6369A5C8}"/>
          </ac:spMkLst>
        </pc:spChg>
        <pc:spChg chg="mod">
          <ac:chgData name="Perry, Heather" userId="S::hperry@stonehill.edu::2986bd20-5089-48c2-b47c-bcb5cb69a49e" providerId="AD" clId="Web-{45772E57-ED10-4DCA-9C5F-79580394E338}" dt="2018-04-23T20:52:30.486" v="73"/>
          <ac:spMkLst>
            <pc:docMk/>
            <pc:sldMk cId="25106085" sldId="345"/>
            <ac:spMk id="5" creationId="{1FE27BE3-468D-4F41-87C9-8E4F33AD8244}"/>
          </ac:spMkLst>
        </pc:spChg>
        <pc:picChg chg="add mod ord">
          <ac:chgData name="Perry, Heather" userId="S::hperry@stonehill.edu::2986bd20-5089-48c2-b47c-bcb5cb69a49e" providerId="AD" clId="Web-{45772E57-ED10-4DCA-9C5F-79580394E338}" dt="2018-04-23T20:52:04.032" v="44"/>
          <ac:picMkLst>
            <pc:docMk/>
            <pc:sldMk cId="25106085" sldId="345"/>
            <ac:picMk id="6" creationId="{B5BBAB51-9975-42EB-AF19-BEF56BAA70C2}"/>
          </ac:picMkLst>
        </pc:picChg>
      </pc:sldChg>
      <pc:sldChg chg="modSp new ord">
        <pc:chgData name="Perry, Heather" userId="S::hperry@stonehill.edu::2986bd20-5089-48c2-b47c-bcb5cb69a49e" providerId="AD" clId="Web-{45772E57-ED10-4DCA-9C5F-79580394E338}" dt="2018-04-23T20:54:01.581" v="113"/>
        <pc:sldMkLst>
          <pc:docMk/>
          <pc:sldMk cId="2463606231" sldId="346"/>
        </pc:sldMkLst>
        <pc:spChg chg="mod">
          <ac:chgData name="Perry, Heather" userId="S::hperry@stonehill.edu::2986bd20-5089-48c2-b47c-bcb5cb69a49e" providerId="AD" clId="Web-{45772E57-ED10-4DCA-9C5F-79580394E338}" dt="2018-04-23T20:54:01.440" v="111"/>
          <ac:spMkLst>
            <pc:docMk/>
            <pc:sldMk cId="2463606231" sldId="346"/>
            <ac:spMk id="2" creationId="{22D01C56-FC9C-4CDE-8584-737890A5D135}"/>
          </ac:spMkLst>
        </pc:spChg>
      </pc:sldChg>
      <pc:sldChg chg="new">
        <pc:chgData name="Perry, Heather" userId="S::hperry@stonehill.edu::2986bd20-5089-48c2-b47c-bcb5cb69a49e" providerId="AD" clId="Web-{45772E57-ED10-4DCA-9C5F-79580394E338}" dt="2018-04-23T20:54:12.425" v="114"/>
        <pc:sldMkLst>
          <pc:docMk/>
          <pc:sldMk cId="2607721404" sldId="347"/>
        </pc:sldMkLst>
      </pc:sldChg>
      <pc:sldChg chg="addSp delSp modSp new">
        <pc:chgData name="Perry, Heather" userId="S::hperry@stonehill.edu::2986bd20-5089-48c2-b47c-bcb5cb69a49e" providerId="AD" clId="Web-{45772E57-ED10-4DCA-9C5F-79580394E338}" dt="2018-04-23T20:55:13.520" v="117"/>
        <pc:sldMkLst>
          <pc:docMk/>
          <pc:sldMk cId="3695762699" sldId="348"/>
        </pc:sldMkLst>
        <pc:spChg chg="del">
          <ac:chgData name="Perry, Heather" userId="S::hperry@stonehill.edu::2986bd20-5089-48c2-b47c-bcb5cb69a49e" providerId="AD" clId="Web-{45772E57-ED10-4DCA-9C5F-79580394E338}" dt="2018-04-23T20:54:55.582" v="116"/>
          <ac:spMkLst>
            <pc:docMk/>
            <pc:sldMk cId="3695762699" sldId="348"/>
            <ac:spMk id="2" creationId="{7AEB3337-E9CB-4887-997C-17EBBAA09A24}"/>
          </ac:spMkLst>
        </pc:spChg>
        <pc:picChg chg="add mod ord">
          <ac:chgData name="Perry, Heather" userId="S::hperry@stonehill.edu::2986bd20-5089-48c2-b47c-bcb5cb69a49e" providerId="AD" clId="Web-{45772E57-ED10-4DCA-9C5F-79580394E338}" dt="2018-04-23T20:55:13.520" v="117"/>
          <ac:picMkLst>
            <pc:docMk/>
            <pc:sldMk cId="3695762699" sldId="348"/>
            <ac:picMk id="3" creationId="{D23168C6-B1AD-4927-A517-AA6136294E36}"/>
          </ac:picMkLst>
        </pc:picChg>
      </pc:sldChg>
      <pc:sldChg chg="addSp delSp modSp new">
        <pc:chgData name="Perry, Heather" userId="S::hperry@stonehill.edu::2986bd20-5089-48c2-b47c-bcb5cb69a49e" providerId="AD" clId="Web-{45772E57-ED10-4DCA-9C5F-79580394E338}" dt="2018-04-23T20:59:45.588" v="119"/>
        <pc:sldMkLst>
          <pc:docMk/>
          <pc:sldMk cId="2101398792" sldId="349"/>
        </pc:sldMkLst>
        <pc:spChg chg="del">
          <ac:chgData name="Perry, Heather" userId="S::hperry@stonehill.edu::2986bd20-5089-48c2-b47c-bcb5cb69a49e" providerId="AD" clId="Web-{45772E57-ED10-4DCA-9C5F-79580394E338}" dt="2018-04-23T20:59:45.588" v="119"/>
          <ac:spMkLst>
            <pc:docMk/>
            <pc:sldMk cId="2101398792" sldId="349"/>
            <ac:spMk id="2" creationId="{64DCD7DE-5625-4583-974B-3AD5A880C362}"/>
          </ac:spMkLst>
        </pc:spChg>
        <pc:picChg chg="add mod ord">
          <ac:chgData name="Perry, Heather" userId="S::hperry@stonehill.edu::2986bd20-5089-48c2-b47c-bcb5cb69a49e" providerId="AD" clId="Web-{45772E57-ED10-4DCA-9C5F-79580394E338}" dt="2018-04-23T20:59:45.588" v="119"/>
          <ac:picMkLst>
            <pc:docMk/>
            <pc:sldMk cId="2101398792" sldId="349"/>
            <ac:picMk id="3" creationId="{EB35F048-BD47-4DEB-A807-67DDE4C6844F}"/>
          </ac:picMkLst>
        </pc:picChg>
      </pc:sldChg>
      <pc:sldChg chg="modSp new ord">
        <pc:chgData name="Perry, Heather" userId="S::hperry@stonehill.edu::2986bd20-5089-48c2-b47c-bcb5cb69a49e" providerId="AD" clId="Web-{45772E57-ED10-4DCA-9C5F-79580394E338}" dt="2018-04-23T21:00:37.104" v="128"/>
        <pc:sldMkLst>
          <pc:docMk/>
          <pc:sldMk cId="1770247937" sldId="350"/>
        </pc:sldMkLst>
        <pc:spChg chg="mod">
          <ac:chgData name="Perry, Heather" userId="S::hperry@stonehill.edu::2986bd20-5089-48c2-b47c-bcb5cb69a49e" providerId="AD" clId="Web-{45772E57-ED10-4DCA-9C5F-79580394E338}" dt="2018-04-23T21:00:37.104" v="128"/>
          <ac:spMkLst>
            <pc:docMk/>
            <pc:sldMk cId="1770247937" sldId="350"/>
            <ac:spMk id="2" creationId="{41A3900F-7FE3-48C7-9834-B4464B2BA484}"/>
          </ac:spMkLst>
        </pc:spChg>
      </pc:sldChg>
      <pc:sldChg chg="addSp delSp modSp new ord">
        <pc:chgData name="Perry, Heather" userId="S::hperry@stonehill.edu::2986bd20-5089-48c2-b47c-bcb5cb69a49e" providerId="AD" clId="Web-{45772E57-ED10-4DCA-9C5F-79580394E338}" dt="2018-04-23T21:04:24.468" v="208"/>
        <pc:sldMkLst>
          <pc:docMk/>
          <pc:sldMk cId="2314488592" sldId="351"/>
        </pc:sldMkLst>
        <pc:spChg chg="del">
          <ac:chgData name="Perry, Heather" userId="S::hperry@stonehill.edu::2986bd20-5089-48c2-b47c-bcb5cb69a49e" providerId="AD" clId="Web-{45772E57-ED10-4DCA-9C5F-79580394E338}" dt="2018-04-23T21:02:36.575" v="166"/>
          <ac:spMkLst>
            <pc:docMk/>
            <pc:sldMk cId="2314488592" sldId="351"/>
            <ac:spMk id="2" creationId="{39C2F6CE-44DD-4739-AE89-73F89DB2EEF3}"/>
          </ac:spMkLst>
        </pc:spChg>
        <pc:spChg chg="mod">
          <ac:chgData name="Perry, Heather" userId="S::hperry@stonehill.edu::2986bd20-5089-48c2-b47c-bcb5cb69a49e" providerId="AD" clId="Web-{45772E57-ED10-4DCA-9C5F-79580394E338}" dt="2018-04-23T21:04:24.468" v="208"/>
          <ac:spMkLst>
            <pc:docMk/>
            <pc:sldMk cId="2314488592" sldId="351"/>
            <ac:spMk id="3" creationId="{7B645A6A-679D-4D3E-B910-219D8D4BE803}"/>
          </ac:spMkLst>
        </pc:spChg>
        <pc:picChg chg="add mod ord">
          <ac:chgData name="Perry, Heather" userId="S::hperry@stonehill.edu::2986bd20-5089-48c2-b47c-bcb5cb69a49e" providerId="AD" clId="Web-{45772E57-ED10-4DCA-9C5F-79580394E338}" dt="2018-04-23T21:03:00.638" v="167"/>
          <ac:picMkLst>
            <pc:docMk/>
            <pc:sldMk cId="2314488592" sldId="351"/>
            <ac:picMk id="4" creationId="{5EE40EE9-0EF7-4F3B-96C4-473623DCBB10}"/>
          </ac:picMkLst>
        </pc:picChg>
      </pc:sldChg>
      <pc:sldChg chg="modSp new">
        <pc:chgData name="Perry, Heather" userId="S::hperry@stonehill.edu::2986bd20-5089-48c2-b47c-bcb5cb69a49e" providerId="AD" clId="Web-{45772E57-ED10-4DCA-9C5F-79580394E338}" dt="2018-04-23T21:13:59.448" v="567"/>
        <pc:sldMkLst>
          <pc:docMk/>
          <pc:sldMk cId="2377267752" sldId="352"/>
        </pc:sldMkLst>
        <pc:spChg chg="mod">
          <ac:chgData name="Perry, Heather" userId="S::hperry@stonehill.edu::2986bd20-5089-48c2-b47c-bcb5cb69a49e" providerId="AD" clId="Web-{45772E57-ED10-4DCA-9C5F-79580394E338}" dt="2018-04-23T21:13:59.448" v="567"/>
          <ac:spMkLst>
            <pc:docMk/>
            <pc:sldMk cId="2377267752" sldId="352"/>
            <ac:spMk id="2" creationId="{AD08ED35-EC74-427F-AFD4-C7027D551CB4}"/>
          </ac:spMkLst>
        </pc:spChg>
      </pc:sldChg>
      <pc:sldChg chg="modSp new">
        <pc:chgData name="Perry, Heather" userId="S::hperry@stonehill.edu::2986bd20-5089-48c2-b47c-bcb5cb69a49e" providerId="AD" clId="Web-{45772E57-ED10-4DCA-9C5F-79580394E338}" dt="2018-04-23T21:12:52.665" v="535"/>
        <pc:sldMkLst>
          <pc:docMk/>
          <pc:sldMk cId="2719905971" sldId="353"/>
        </pc:sldMkLst>
        <pc:spChg chg="mod">
          <ac:chgData name="Perry, Heather" userId="S::hperry@stonehill.edu::2986bd20-5089-48c2-b47c-bcb5cb69a49e" providerId="AD" clId="Web-{45772E57-ED10-4DCA-9C5F-79580394E338}" dt="2018-04-23T21:12:52.665" v="535"/>
          <ac:spMkLst>
            <pc:docMk/>
            <pc:sldMk cId="2719905971" sldId="353"/>
            <ac:spMk id="2" creationId="{C49C488C-88B6-46E7-A26E-B9D2E7E2E83C}"/>
          </ac:spMkLst>
        </pc:spChg>
      </pc:sldChg>
      <pc:sldChg chg="modSp new ord">
        <pc:chgData name="Perry, Heather" userId="S::hperry@stonehill.edu::2986bd20-5089-48c2-b47c-bcb5cb69a49e" providerId="AD" clId="Web-{45772E57-ED10-4DCA-9C5F-79580394E338}" dt="2018-04-23T21:29:57.404" v="592"/>
        <pc:sldMkLst>
          <pc:docMk/>
          <pc:sldMk cId="2361366022" sldId="354"/>
        </pc:sldMkLst>
        <pc:spChg chg="mod">
          <ac:chgData name="Perry, Heather" userId="S::hperry@stonehill.edu::2986bd20-5089-48c2-b47c-bcb5cb69a49e" providerId="AD" clId="Web-{45772E57-ED10-4DCA-9C5F-79580394E338}" dt="2018-04-23T21:29:57.404" v="592"/>
          <ac:spMkLst>
            <pc:docMk/>
            <pc:sldMk cId="2361366022" sldId="354"/>
            <ac:spMk id="2" creationId="{B5DAAEAF-0BB6-4B13-89C2-EA2A9159958A}"/>
          </ac:spMkLst>
        </pc:spChg>
      </pc:sldChg>
    </pc:docChg>
  </pc:docChgLst>
  <pc:docChgLst>
    <pc:chgData name="McPherson, Patricia M." userId="S::pmcpherson@stonehill.edu::b98d8ce4-c3d6-423c-bab4-8beb2fccd432" providerId="AD" clId="Web-{388A9CAE-6017-42A1-A770-7556A3DE71C0}"/>
    <pc:docChg chg="modSld sldOrd">
      <pc:chgData name="McPherson, Patricia M." userId="S::pmcpherson@stonehill.edu::b98d8ce4-c3d6-423c-bab4-8beb2fccd432" providerId="AD" clId="Web-{388A9CAE-6017-42A1-A770-7556A3DE71C0}" dt="2018-04-23T20:26:31.186" v="481"/>
      <pc:docMkLst>
        <pc:docMk/>
      </pc:docMkLst>
      <pc:sldChg chg="modNotes">
        <pc:chgData name="McPherson, Patricia M." userId="S::pmcpherson@stonehill.edu::b98d8ce4-c3d6-423c-bab4-8beb2fccd432" providerId="AD" clId="Web-{388A9CAE-6017-42A1-A770-7556A3DE71C0}" dt="2018-04-23T20:11:22.412" v="257"/>
        <pc:sldMkLst>
          <pc:docMk/>
          <pc:sldMk cId="618199510" sldId="333"/>
        </pc:sldMkLst>
      </pc:sldChg>
      <pc:sldChg chg="modNotes">
        <pc:chgData name="McPherson, Patricia M." userId="S::pmcpherson@stonehill.edu::b98d8ce4-c3d6-423c-bab4-8beb2fccd432" providerId="AD" clId="Web-{388A9CAE-6017-42A1-A770-7556A3DE71C0}" dt="2018-04-23T20:11:49.131" v="274"/>
        <pc:sldMkLst>
          <pc:docMk/>
          <pc:sldMk cId="2317566111" sldId="334"/>
        </pc:sldMkLst>
      </pc:sldChg>
      <pc:sldChg chg="modSp ord">
        <pc:chgData name="McPherson, Patricia M." userId="S::pmcpherson@stonehill.edu::b98d8ce4-c3d6-423c-bab4-8beb2fccd432" providerId="AD" clId="Web-{388A9CAE-6017-42A1-A770-7556A3DE71C0}" dt="2018-04-23T20:12:18.680" v="332"/>
        <pc:sldMkLst>
          <pc:docMk/>
          <pc:sldMk cId="2828576054" sldId="341"/>
        </pc:sldMkLst>
        <pc:spChg chg="mod">
          <ac:chgData name="McPherson, Patricia M." userId="S::pmcpherson@stonehill.edu::b98d8ce4-c3d6-423c-bab4-8beb2fccd432" providerId="AD" clId="Web-{388A9CAE-6017-42A1-A770-7556A3DE71C0}" dt="2018-04-23T20:12:18.680" v="332"/>
          <ac:spMkLst>
            <pc:docMk/>
            <pc:sldMk cId="2828576054" sldId="341"/>
            <ac:spMk id="2" creationId="{2AE3DA14-5639-47B4-B5C7-037C7836AE17}"/>
          </ac:spMkLst>
        </pc:spChg>
      </pc:sldChg>
      <pc:sldChg chg="ord">
        <pc:chgData name="McPherson, Patricia M." userId="S::pmcpherson@stonehill.edu::b98d8ce4-c3d6-423c-bab4-8beb2fccd432" providerId="AD" clId="Web-{388A9CAE-6017-42A1-A770-7556A3DE71C0}" dt="2018-04-23T20:11:54.725" v="276"/>
        <pc:sldMkLst>
          <pc:docMk/>
          <pc:sldMk cId="3092150008" sldId="342"/>
        </pc:sldMkLst>
      </pc:sldChg>
      <pc:sldChg chg="modSp">
        <pc:chgData name="McPherson, Patricia M." userId="S::pmcpherson@stonehill.edu::b98d8ce4-c3d6-423c-bab4-8beb2fccd432" providerId="AD" clId="Web-{388A9CAE-6017-42A1-A770-7556A3DE71C0}" dt="2018-04-23T20:26:31.186" v="480"/>
        <pc:sldMkLst>
          <pc:docMk/>
          <pc:sldMk cId="4085078717" sldId="343"/>
        </pc:sldMkLst>
        <pc:spChg chg="mod">
          <ac:chgData name="McPherson, Patricia M." userId="S::pmcpherson@stonehill.edu::b98d8ce4-c3d6-423c-bab4-8beb2fccd432" providerId="AD" clId="Web-{388A9CAE-6017-42A1-A770-7556A3DE71C0}" dt="2018-04-23T20:26:31.186" v="480"/>
          <ac:spMkLst>
            <pc:docMk/>
            <pc:sldMk cId="4085078717" sldId="343"/>
            <ac:spMk id="2" creationId="{E570DA96-937B-4208-AC76-DC79292A6AE9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604865958534889E-2"/>
          <c:y val="0.11233426154301351"/>
          <c:w val="0.93439513404146513"/>
          <c:h val="0.823454759871693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Fall</c:v>
                </c:pt>
              </c:strCache>
            </c:strRef>
          </c:tx>
          <c:spPr>
            <a:solidFill>
              <a:srgbClr val="582C83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4237238089199508E-3"/>
                  <c:y val="-2.2713155858598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52C-4D2C-B50D-D37C5BB92C8E}"/>
                </c:ext>
              </c:extLst>
            </c:dLbl>
            <c:dLbl>
              <c:idx val="1"/>
              <c:layout>
                <c:manualLayout>
                  <c:x val="-2.9388528847270824E-3"/>
                  <c:y val="-1.31650637769594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91A-495C-BFAA-0A0E115309ED}"/>
                </c:ext>
              </c:extLst>
            </c:dLbl>
            <c:dLbl>
              <c:idx val="2"/>
              <c:layout>
                <c:manualLayout>
                  <c:x val="-1.469426442363649E-3"/>
                  <c:y val="-3.82653463178871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52C-4D2C-B50D-D37C5BB92C8E}"/>
                </c:ext>
              </c:extLst>
            </c:dLbl>
            <c:dLbl>
              <c:idx val="3"/>
              <c:layout>
                <c:manualLayout>
                  <c:x val="0"/>
                  <c:y val="3.1596153064702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91A-495C-BFAA-0A0E115309ED}"/>
                </c:ext>
              </c:extLst>
            </c:dLbl>
            <c:dLbl>
              <c:idx val="4"/>
              <c:layout>
                <c:manualLayout>
                  <c:x val="4.4082793270905155E-3"/>
                  <c:y val="6.319230612940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91A-495C-BFAA-0A0E115309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FY14</c:v>
                </c:pt>
                <c:pt idx="1">
                  <c:v>FY15</c:v>
                </c:pt>
                <c:pt idx="2">
                  <c:v>FY16</c:v>
                </c:pt>
                <c:pt idx="3">
                  <c:v>FY17</c:v>
                </c:pt>
                <c:pt idx="4">
                  <c:v>FY18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89</c:v>
                </c:pt>
                <c:pt idx="1">
                  <c:v>95</c:v>
                </c:pt>
                <c:pt idx="2">
                  <c:v>78</c:v>
                </c:pt>
                <c:pt idx="3">
                  <c:v>121</c:v>
                </c:pt>
                <c:pt idx="4">
                  <c:v>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79-4FC2-885D-195607B34F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Spring</c:v>
                </c:pt>
              </c:strCache>
            </c:strRef>
          </c:tx>
          <c:spPr>
            <a:solidFill>
              <a:srgbClr val="D5CB9F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8F6A2A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FY14</c:v>
                </c:pt>
                <c:pt idx="1">
                  <c:v>FY15</c:v>
                </c:pt>
                <c:pt idx="2">
                  <c:v>FY16</c:v>
                </c:pt>
                <c:pt idx="3">
                  <c:v>FY17</c:v>
                </c:pt>
                <c:pt idx="4">
                  <c:v>FY18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</c:v>
                </c:pt>
                <c:pt idx="1">
                  <c:v>12</c:v>
                </c:pt>
                <c:pt idx="2">
                  <c:v>10</c:v>
                </c:pt>
                <c:pt idx="3">
                  <c:v>29</c:v>
                </c:pt>
                <c:pt idx="4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79-4FC2-885D-195607B34F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100"/>
        <c:axId val="247517936"/>
        <c:axId val="247518328"/>
      </c:barChart>
      <c:catAx>
        <c:axId val="247517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47518328"/>
        <c:crosses val="autoZero"/>
        <c:auto val="1"/>
        <c:lblAlgn val="ctr"/>
        <c:lblOffset val="100"/>
        <c:noMultiLvlLbl val="0"/>
      </c:catAx>
      <c:valAx>
        <c:axId val="247518328"/>
        <c:scaling>
          <c:orientation val="minMax"/>
        </c:scaling>
        <c:delete val="0"/>
        <c:axPos val="l"/>
        <c:majorGridlines>
          <c:spPr>
            <a:ln w="6350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47517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42929-4684-46B4-8C99-17870FC43090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85C7F84C-4991-498D-AE53-A8752EAB81D4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Performing the Research</a:t>
          </a:r>
          <a:endParaRPr lang="en-US" dirty="0"/>
        </a:p>
      </dgm:t>
    </dgm:pt>
    <dgm:pt modelId="{DC1DD4D5-646C-4EBC-9360-F01CC96CB818}" type="parTrans" cxnId="{1FDAD22B-8016-4ABB-8A0F-985A850FDC1A}">
      <dgm:prSet/>
      <dgm:spPr/>
      <dgm:t>
        <a:bodyPr/>
        <a:lstStyle/>
        <a:p>
          <a:endParaRPr lang="en-US"/>
        </a:p>
      </dgm:t>
    </dgm:pt>
    <dgm:pt modelId="{D0A2D332-0DC5-4CCD-A317-542BA6D94238}" type="sibTrans" cxnId="{1FDAD22B-8016-4ABB-8A0F-985A850FDC1A}">
      <dgm:prSet/>
      <dgm:spPr/>
      <dgm:t>
        <a:bodyPr/>
        <a:lstStyle/>
        <a:p>
          <a:endParaRPr lang="en-US"/>
        </a:p>
      </dgm:t>
    </dgm:pt>
    <dgm:pt modelId="{E290B721-B098-4E58-8CB0-93DECC9B28B1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Linking to the literature</a:t>
          </a:r>
          <a:endParaRPr lang="en-US" dirty="0"/>
        </a:p>
      </dgm:t>
    </dgm:pt>
    <dgm:pt modelId="{A84E2FCE-789D-44EB-901F-DAEB37B9D845}" type="parTrans" cxnId="{27C362A7-5297-4A80-8A11-B5E607C9937C}">
      <dgm:prSet/>
      <dgm:spPr/>
      <dgm:t>
        <a:bodyPr/>
        <a:lstStyle/>
        <a:p>
          <a:endParaRPr lang="en-US"/>
        </a:p>
      </dgm:t>
    </dgm:pt>
    <dgm:pt modelId="{C45CFC7F-44A6-4A00-B0EA-646926BCF7C2}" type="sibTrans" cxnId="{27C362A7-5297-4A80-8A11-B5E607C9937C}">
      <dgm:prSet/>
      <dgm:spPr/>
      <dgm:t>
        <a:bodyPr/>
        <a:lstStyle/>
        <a:p>
          <a:endParaRPr lang="en-US"/>
        </a:p>
      </dgm:t>
    </dgm:pt>
    <dgm:pt modelId="{A50AE897-F532-4371-ACE6-33EADB1BE408}">
      <dgm:prSet phldrT="[Text]"/>
      <dgm:spPr>
        <a:solidFill>
          <a:srgbClr val="582C83"/>
        </a:solidFill>
        <a:ln>
          <a:solidFill>
            <a:srgbClr val="582C83"/>
          </a:solidFill>
        </a:ln>
      </dgm:spPr>
      <dgm:t>
        <a:bodyPr/>
        <a:lstStyle/>
        <a:p>
          <a:r>
            <a:rPr lang="en-US" dirty="0" smtClean="0"/>
            <a:t>Citing the literature</a:t>
          </a:r>
          <a:endParaRPr lang="en-US" dirty="0"/>
        </a:p>
      </dgm:t>
    </dgm:pt>
    <dgm:pt modelId="{8081F49C-32E4-4F95-A9FF-BEEFC74BB6A9}" type="parTrans" cxnId="{CEB8DAC3-421E-459D-8154-E1D91029AB80}">
      <dgm:prSet/>
      <dgm:spPr/>
      <dgm:t>
        <a:bodyPr/>
        <a:lstStyle/>
        <a:p>
          <a:endParaRPr lang="en-US"/>
        </a:p>
      </dgm:t>
    </dgm:pt>
    <dgm:pt modelId="{4B9BC837-8B5A-4876-ADFF-83EBCCAE229B}" type="sibTrans" cxnId="{CEB8DAC3-421E-459D-8154-E1D91029AB80}">
      <dgm:prSet/>
      <dgm:spPr/>
      <dgm:t>
        <a:bodyPr/>
        <a:lstStyle/>
        <a:p>
          <a:endParaRPr lang="en-US"/>
        </a:p>
      </dgm:t>
    </dgm:pt>
    <dgm:pt modelId="{790C0759-6590-47F3-8F03-E18911D58FEA}" type="pres">
      <dgm:prSet presAssocID="{22542929-4684-46B4-8C99-17870FC43090}" presName="compositeShape" presStyleCnt="0">
        <dgm:presLayoutVars>
          <dgm:chMax val="7"/>
          <dgm:dir/>
          <dgm:resizeHandles val="exact"/>
        </dgm:presLayoutVars>
      </dgm:prSet>
      <dgm:spPr/>
    </dgm:pt>
    <dgm:pt modelId="{53097412-9453-4B9C-A6CB-D612D64EDC3F}" type="pres">
      <dgm:prSet presAssocID="{22542929-4684-46B4-8C99-17870FC43090}" presName="wedge1" presStyleLbl="node1" presStyleIdx="0" presStyleCnt="3"/>
      <dgm:spPr/>
      <dgm:t>
        <a:bodyPr/>
        <a:lstStyle/>
        <a:p>
          <a:endParaRPr lang="en-US"/>
        </a:p>
      </dgm:t>
    </dgm:pt>
    <dgm:pt modelId="{F12D496D-5B55-4ECA-BB7A-F96CDF05DD14}" type="pres">
      <dgm:prSet presAssocID="{22542929-4684-46B4-8C99-17870FC43090}" presName="dummy1a" presStyleCnt="0"/>
      <dgm:spPr/>
    </dgm:pt>
    <dgm:pt modelId="{6AD300E8-0B53-4266-808C-00F5665F2B12}" type="pres">
      <dgm:prSet presAssocID="{22542929-4684-46B4-8C99-17870FC43090}" presName="dummy1b" presStyleCnt="0"/>
      <dgm:spPr/>
    </dgm:pt>
    <dgm:pt modelId="{29345F73-195E-4A87-AEE9-8083984A5C66}" type="pres">
      <dgm:prSet presAssocID="{22542929-4684-46B4-8C99-17870FC4309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E878F-F5A0-4973-A2C1-B887264273BD}" type="pres">
      <dgm:prSet presAssocID="{22542929-4684-46B4-8C99-17870FC43090}" presName="wedge2" presStyleLbl="node1" presStyleIdx="1" presStyleCnt="3"/>
      <dgm:spPr/>
      <dgm:t>
        <a:bodyPr/>
        <a:lstStyle/>
        <a:p>
          <a:endParaRPr lang="en-US"/>
        </a:p>
      </dgm:t>
    </dgm:pt>
    <dgm:pt modelId="{D0702DB8-0C94-4EE0-8969-10E09A6CD479}" type="pres">
      <dgm:prSet presAssocID="{22542929-4684-46B4-8C99-17870FC43090}" presName="dummy2a" presStyleCnt="0"/>
      <dgm:spPr/>
    </dgm:pt>
    <dgm:pt modelId="{B498346D-DF35-4F25-986F-7DB8FAD04698}" type="pres">
      <dgm:prSet presAssocID="{22542929-4684-46B4-8C99-17870FC43090}" presName="dummy2b" presStyleCnt="0"/>
      <dgm:spPr/>
    </dgm:pt>
    <dgm:pt modelId="{F8DCB6F3-61B2-4722-BB11-9E1C83AC89C2}" type="pres">
      <dgm:prSet presAssocID="{22542929-4684-46B4-8C99-17870FC4309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DB3B06-9E31-4A41-9E7B-1C4619921754}" type="pres">
      <dgm:prSet presAssocID="{22542929-4684-46B4-8C99-17870FC43090}" presName="wedge3" presStyleLbl="node1" presStyleIdx="2" presStyleCnt="3"/>
      <dgm:spPr/>
      <dgm:t>
        <a:bodyPr/>
        <a:lstStyle/>
        <a:p>
          <a:endParaRPr lang="en-US"/>
        </a:p>
      </dgm:t>
    </dgm:pt>
    <dgm:pt modelId="{E9BDB8A6-C05F-4BA1-ABB1-AAA04919C9BF}" type="pres">
      <dgm:prSet presAssocID="{22542929-4684-46B4-8C99-17870FC43090}" presName="dummy3a" presStyleCnt="0"/>
      <dgm:spPr/>
    </dgm:pt>
    <dgm:pt modelId="{AACA0E2B-E767-4BF4-BD71-6621AC6BF8E7}" type="pres">
      <dgm:prSet presAssocID="{22542929-4684-46B4-8C99-17870FC43090}" presName="dummy3b" presStyleCnt="0"/>
      <dgm:spPr/>
    </dgm:pt>
    <dgm:pt modelId="{6DA369A3-824F-4823-BA0F-6BE227EE25E2}" type="pres">
      <dgm:prSet presAssocID="{22542929-4684-46B4-8C99-17870FC4309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FFF720-B72B-4E62-88E2-7420502D6A80}" type="pres">
      <dgm:prSet presAssocID="{D0A2D332-0DC5-4CCD-A317-542BA6D94238}" presName="arrowWedge1" presStyleLbl="fgSibTrans2D1" presStyleIdx="0" presStyleCnt="3"/>
      <dgm:spPr>
        <a:solidFill>
          <a:srgbClr val="D5CB9F"/>
        </a:solidFill>
      </dgm:spPr>
    </dgm:pt>
    <dgm:pt modelId="{E7DD5F12-063C-484A-ACB5-C62BD24DF4C2}" type="pres">
      <dgm:prSet presAssocID="{C45CFC7F-44A6-4A00-B0EA-646926BCF7C2}" presName="arrowWedge2" presStyleLbl="fgSibTrans2D1" presStyleIdx="1" presStyleCnt="3"/>
      <dgm:spPr>
        <a:solidFill>
          <a:srgbClr val="D5CB9F"/>
        </a:solidFill>
      </dgm:spPr>
    </dgm:pt>
    <dgm:pt modelId="{E93174D7-010C-4B95-9F75-D79481E588EB}" type="pres">
      <dgm:prSet presAssocID="{4B9BC837-8B5A-4876-ADFF-83EBCCAE229B}" presName="arrowWedge3" presStyleLbl="fgSibTrans2D1" presStyleIdx="2" presStyleCnt="3" custLinFactNeighborX="1542" custLinFactNeighborY="-154"/>
      <dgm:spPr>
        <a:solidFill>
          <a:srgbClr val="D5CB9F"/>
        </a:solidFill>
      </dgm:spPr>
    </dgm:pt>
  </dgm:ptLst>
  <dgm:cxnLst>
    <dgm:cxn modelId="{5C6737B2-6F22-45FF-88C0-24E1DF9F8753}" type="presOf" srcId="{85C7F84C-4991-498D-AE53-A8752EAB81D4}" destId="{53097412-9453-4B9C-A6CB-D612D64EDC3F}" srcOrd="0" destOrd="0" presId="urn:microsoft.com/office/officeart/2005/8/layout/cycle8"/>
    <dgm:cxn modelId="{E3D93B52-A542-4587-8A4D-319468E8D83E}" type="presOf" srcId="{22542929-4684-46B4-8C99-17870FC43090}" destId="{790C0759-6590-47F3-8F03-E18911D58FEA}" srcOrd="0" destOrd="0" presId="urn:microsoft.com/office/officeart/2005/8/layout/cycle8"/>
    <dgm:cxn modelId="{CEB8DAC3-421E-459D-8154-E1D91029AB80}" srcId="{22542929-4684-46B4-8C99-17870FC43090}" destId="{A50AE897-F532-4371-ACE6-33EADB1BE408}" srcOrd="2" destOrd="0" parTransId="{8081F49C-32E4-4F95-A9FF-BEEFC74BB6A9}" sibTransId="{4B9BC837-8B5A-4876-ADFF-83EBCCAE229B}"/>
    <dgm:cxn modelId="{27C362A7-5297-4A80-8A11-B5E607C9937C}" srcId="{22542929-4684-46B4-8C99-17870FC43090}" destId="{E290B721-B098-4E58-8CB0-93DECC9B28B1}" srcOrd="1" destOrd="0" parTransId="{A84E2FCE-789D-44EB-901F-DAEB37B9D845}" sibTransId="{C45CFC7F-44A6-4A00-B0EA-646926BCF7C2}"/>
    <dgm:cxn modelId="{60B26A14-2A31-4D26-9371-942E05F4A423}" type="presOf" srcId="{A50AE897-F532-4371-ACE6-33EADB1BE408}" destId="{C8DB3B06-9E31-4A41-9E7B-1C4619921754}" srcOrd="0" destOrd="0" presId="urn:microsoft.com/office/officeart/2005/8/layout/cycle8"/>
    <dgm:cxn modelId="{89B02EEF-B898-49BC-AFD5-6DFD59464648}" type="presOf" srcId="{E290B721-B098-4E58-8CB0-93DECC9B28B1}" destId="{F8DCB6F3-61B2-4722-BB11-9E1C83AC89C2}" srcOrd="1" destOrd="0" presId="urn:microsoft.com/office/officeart/2005/8/layout/cycle8"/>
    <dgm:cxn modelId="{16B10E4A-AC40-44A9-96EA-7C10B81EBA49}" type="presOf" srcId="{A50AE897-F532-4371-ACE6-33EADB1BE408}" destId="{6DA369A3-824F-4823-BA0F-6BE227EE25E2}" srcOrd="1" destOrd="0" presId="urn:microsoft.com/office/officeart/2005/8/layout/cycle8"/>
    <dgm:cxn modelId="{EACC5455-147B-42FF-8F33-814619E22562}" type="presOf" srcId="{E290B721-B098-4E58-8CB0-93DECC9B28B1}" destId="{E1CE878F-F5A0-4973-A2C1-B887264273BD}" srcOrd="0" destOrd="0" presId="urn:microsoft.com/office/officeart/2005/8/layout/cycle8"/>
    <dgm:cxn modelId="{057ECAB8-2E30-4ADC-AE13-385BAC368AA1}" type="presOf" srcId="{85C7F84C-4991-498D-AE53-A8752EAB81D4}" destId="{29345F73-195E-4A87-AEE9-8083984A5C66}" srcOrd="1" destOrd="0" presId="urn:microsoft.com/office/officeart/2005/8/layout/cycle8"/>
    <dgm:cxn modelId="{1FDAD22B-8016-4ABB-8A0F-985A850FDC1A}" srcId="{22542929-4684-46B4-8C99-17870FC43090}" destId="{85C7F84C-4991-498D-AE53-A8752EAB81D4}" srcOrd="0" destOrd="0" parTransId="{DC1DD4D5-646C-4EBC-9360-F01CC96CB818}" sibTransId="{D0A2D332-0DC5-4CCD-A317-542BA6D94238}"/>
    <dgm:cxn modelId="{A5BD3729-40C3-4D07-9ED7-BA202BC1DA7D}" type="presParOf" srcId="{790C0759-6590-47F3-8F03-E18911D58FEA}" destId="{53097412-9453-4B9C-A6CB-D612D64EDC3F}" srcOrd="0" destOrd="0" presId="urn:microsoft.com/office/officeart/2005/8/layout/cycle8"/>
    <dgm:cxn modelId="{4AEFC141-2060-4428-B483-78048E1583D5}" type="presParOf" srcId="{790C0759-6590-47F3-8F03-E18911D58FEA}" destId="{F12D496D-5B55-4ECA-BB7A-F96CDF05DD14}" srcOrd="1" destOrd="0" presId="urn:microsoft.com/office/officeart/2005/8/layout/cycle8"/>
    <dgm:cxn modelId="{9E8FEF7F-4864-4D9D-8536-5BB72736C931}" type="presParOf" srcId="{790C0759-6590-47F3-8F03-E18911D58FEA}" destId="{6AD300E8-0B53-4266-808C-00F5665F2B12}" srcOrd="2" destOrd="0" presId="urn:microsoft.com/office/officeart/2005/8/layout/cycle8"/>
    <dgm:cxn modelId="{0D8DB7A1-AF14-46DF-B7D2-4FA6815FB6BF}" type="presParOf" srcId="{790C0759-6590-47F3-8F03-E18911D58FEA}" destId="{29345F73-195E-4A87-AEE9-8083984A5C66}" srcOrd="3" destOrd="0" presId="urn:microsoft.com/office/officeart/2005/8/layout/cycle8"/>
    <dgm:cxn modelId="{83476E8A-11D1-42BE-901D-27197CDA6F32}" type="presParOf" srcId="{790C0759-6590-47F3-8F03-E18911D58FEA}" destId="{E1CE878F-F5A0-4973-A2C1-B887264273BD}" srcOrd="4" destOrd="0" presId="urn:microsoft.com/office/officeart/2005/8/layout/cycle8"/>
    <dgm:cxn modelId="{7F3E36B4-163D-4F2D-AF0F-6102AA9D96F4}" type="presParOf" srcId="{790C0759-6590-47F3-8F03-E18911D58FEA}" destId="{D0702DB8-0C94-4EE0-8969-10E09A6CD479}" srcOrd="5" destOrd="0" presId="urn:microsoft.com/office/officeart/2005/8/layout/cycle8"/>
    <dgm:cxn modelId="{B967A853-1350-4D18-9EA2-64E23AFF0170}" type="presParOf" srcId="{790C0759-6590-47F3-8F03-E18911D58FEA}" destId="{B498346D-DF35-4F25-986F-7DB8FAD04698}" srcOrd="6" destOrd="0" presId="urn:microsoft.com/office/officeart/2005/8/layout/cycle8"/>
    <dgm:cxn modelId="{984B4013-0828-441F-8A16-697450698FC4}" type="presParOf" srcId="{790C0759-6590-47F3-8F03-E18911D58FEA}" destId="{F8DCB6F3-61B2-4722-BB11-9E1C83AC89C2}" srcOrd="7" destOrd="0" presId="urn:microsoft.com/office/officeart/2005/8/layout/cycle8"/>
    <dgm:cxn modelId="{951774A3-CBD1-4FFA-8D55-19DA883E1E6A}" type="presParOf" srcId="{790C0759-6590-47F3-8F03-E18911D58FEA}" destId="{C8DB3B06-9E31-4A41-9E7B-1C4619921754}" srcOrd="8" destOrd="0" presId="urn:microsoft.com/office/officeart/2005/8/layout/cycle8"/>
    <dgm:cxn modelId="{12C70937-9245-4590-8365-B2594BE4053C}" type="presParOf" srcId="{790C0759-6590-47F3-8F03-E18911D58FEA}" destId="{E9BDB8A6-C05F-4BA1-ABB1-AAA04919C9BF}" srcOrd="9" destOrd="0" presId="urn:microsoft.com/office/officeart/2005/8/layout/cycle8"/>
    <dgm:cxn modelId="{9E939942-0D18-4D9A-B5A7-28501CB763A9}" type="presParOf" srcId="{790C0759-6590-47F3-8F03-E18911D58FEA}" destId="{AACA0E2B-E767-4BF4-BD71-6621AC6BF8E7}" srcOrd="10" destOrd="0" presId="urn:microsoft.com/office/officeart/2005/8/layout/cycle8"/>
    <dgm:cxn modelId="{490BC36E-4C86-4B05-B64D-FBBAF0342A29}" type="presParOf" srcId="{790C0759-6590-47F3-8F03-E18911D58FEA}" destId="{6DA369A3-824F-4823-BA0F-6BE227EE25E2}" srcOrd="11" destOrd="0" presId="urn:microsoft.com/office/officeart/2005/8/layout/cycle8"/>
    <dgm:cxn modelId="{7E53B633-284A-4F50-AC73-7BC7BB1C3791}" type="presParOf" srcId="{790C0759-6590-47F3-8F03-E18911D58FEA}" destId="{5AFFF720-B72B-4E62-88E2-7420502D6A80}" srcOrd="12" destOrd="0" presId="urn:microsoft.com/office/officeart/2005/8/layout/cycle8"/>
    <dgm:cxn modelId="{87F652C4-3BE3-4F9B-AFB9-0D94DDE850FE}" type="presParOf" srcId="{790C0759-6590-47F3-8F03-E18911D58FEA}" destId="{E7DD5F12-063C-484A-ACB5-C62BD24DF4C2}" srcOrd="13" destOrd="0" presId="urn:microsoft.com/office/officeart/2005/8/layout/cycle8"/>
    <dgm:cxn modelId="{FB94348B-2788-410C-B59E-FA983F600239}" type="presParOf" srcId="{790C0759-6590-47F3-8F03-E18911D58FEA}" destId="{E93174D7-010C-4B95-9F75-D79481E588E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FE5CE9-AB67-434F-B2AA-76D180B789ED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E197869-7DCA-4F68-8068-7633AD2A1FEA}">
      <dgm:prSet phldrT="[Text]"/>
      <dgm:spPr/>
      <dgm:t>
        <a:bodyPr/>
        <a:lstStyle/>
        <a:p>
          <a:r>
            <a:rPr lang="en-US" dirty="0" smtClean="0"/>
            <a:t>Topic Selection</a:t>
          </a:r>
          <a:endParaRPr lang="en-US" dirty="0"/>
        </a:p>
      </dgm:t>
    </dgm:pt>
    <dgm:pt modelId="{7E4309E2-105A-4776-8BA7-4F5F723411B5}" type="parTrans" cxnId="{965190A2-F27F-451F-BBD9-9FDE7E031B9F}">
      <dgm:prSet/>
      <dgm:spPr/>
      <dgm:t>
        <a:bodyPr/>
        <a:lstStyle/>
        <a:p>
          <a:endParaRPr lang="en-US"/>
        </a:p>
      </dgm:t>
    </dgm:pt>
    <dgm:pt modelId="{F3A19BDF-E32C-4CEB-A532-D82D45CAAEB0}" type="sibTrans" cxnId="{965190A2-F27F-451F-BBD9-9FDE7E031B9F}">
      <dgm:prSet/>
      <dgm:spPr/>
      <dgm:t>
        <a:bodyPr/>
        <a:lstStyle/>
        <a:p>
          <a:endParaRPr lang="en-US" dirty="0"/>
        </a:p>
      </dgm:t>
    </dgm:pt>
    <dgm:pt modelId="{71061EFB-29CC-47C1-9A4A-7D6FF34D2C1C}">
      <dgm:prSet phldrT="[Text]"/>
      <dgm:spPr/>
      <dgm:t>
        <a:bodyPr/>
        <a:lstStyle/>
        <a:p>
          <a:r>
            <a:rPr lang="en-US" dirty="0" smtClean="0"/>
            <a:t>Narrowing Topic</a:t>
          </a:r>
          <a:endParaRPr lang="en-US" dirty="0"/>
        </a:p>
      </dgm:t>
    </dgm:pt>
    <dgm:pt modelId="{E25E1AD8-0A81-4A0C-90E9-31FC98BD4F00}" type="parTrans" cxnId="{93C09BFB-27EE-47B7-B93D-B7022B14B076}">
      <dgm:prSet/>
      <dgm:spPr/>
      <dgm:t>
        <a:bodyPr/>
        <a:lstStyle/>
        <a:p>
          <a:endParaRPr lang="en-US"/>
        </a:p>
      </dgm:t>
    </dgm:pt>
    <dgm:pt modelId="{7984ED81-B23C-48B1-8CFD-6E01519B9139}" type="sibTrans" cxnId="{93C09BFB-27EE-47B7-B93D-B7022B14B076}">
      <dgm:prSet/>
      <dgm:spPr/>
      <dgm:t>
        <a:bodyPr/>
        <a:lstStyle/>
        <a:p>
          <a:endParaRPr lang="en-US" dirty="0"/>
        </a:p>
      </dgm:t>
    </dgm:pt>
    <dgm:pt modelId="{6C95E435-8A6D-48D9-92AE-00DB30A45F94}">
      <dgm:prSet phldrT="[Text]"/>
      <dgm:spPr/>
      <dgm:t>
        <a:bodyPr/>
        <a:lstStyle/>
        <a:p>
          <a:r>
            <a:rPr lang="en-US" dirty="0" smtClean="0"/>
            <a:t>Finding Resources</a:t>
          </a:r>
          <a:endParaRPr lang="en-US" dirty="0"/>
        </a:p>
      </dgm:t>
    </dgm:pt>
    <dgm:pt modelId="{DF71E1E9-2094-4928-ABC7-EBAEBC18CEBF}" type="parTrans" cxnId="{B72293E5-3D3F-477D-85E3-9B1A5DF06613}">
      <dgm:prSet/>
      <dgm:spPr/>
      <dgm:t>
        <a:bodyPr/>
        <a:lstStyle/>
        <a:p>
          <a:endParaRPr lang="en-US"/>
        </a:p>
      </dgm:t>
    </dgm:pt>
    <dgm:pt modelId="{46C2C93D-25B3-4DB9-8F84-BB76C4F35A94}" type="sibTrans" cxnId="{B72293E5-3D3F-477D-85E3-9B1A5DF06613}">
      <dgm:prSet/>
      <dgm:spPr/>
      <dgm:t>
        <a:bodyPr/>
        <a:lstStyle/>
        <a:p>
          <a:endParaRPr lang="en-US" dirty="0"/>
        </a:p>
      </dgm:t>
    </dgm:pt>
    <dgm:pt modelId="{EB7913F7-39D5-42E9-B0C9-578C90E4F638}">
      <dgm:prSet phldrT="[Text]"/>
      <dgm:spPr/>
      <dgm:t>
        <a:bodyPr/>
        <a:lstStyle/>
        <a:p>
          <a:r>
            <a:rPr lang="en-US" dirty="0" smtClean="0"/>
            <a:t>Creating an Annotated Bibliography</a:t>
          </a:r>
          <a:endParaRPr lang="en-US" dirty="0"/>
        </a:p>
      </dgm:t>
    </dgm:pt>
    <dgm:pt modelId="{602F8907-6DDA-41FE-AEED-274E00F64C80}" type="parTrans" cxnId="{A083F39E-F27C-4465-B380-46561FD9BA2B}">
      <dgm:prSet/>
      <dgm:spPr/>
      <dgm:t>
        <a:bodyPr/>
        <a:lstStyle/>
        <a:p>
          <a:endParaRPr lang="en-US"/>
        </a:p>
      </dgm:t>
    </dgm:pt>
    <dgm:pt modelId="{C3D4B054-5359-401B-AA06-AD32E2A32404}" type="sibTrans" cxnId="{A083F39E-F27C-4465-B380-46561FD9BA2B}">
      <dgm:prSet/>
      <dgm:spPr/>
      <dgm:t>
        <a:bodyPr/>
        <a:lstStyle/>
        <a:p>
          <a:endParaRPr lang="en-US" dirty="0"/>
        </a:p>
      </dgm:t>
    </dgm:pt>
    <dgm:pt modelId="{B6E74097-3939-4BC3-8F01-BE7AF641B928}">
      <dgm:prSet phldrT="[Text]"/>
      <dgm:spPr/>
      <dgm:t>
        <a:bodyPr/>
        <a:lstStyle/>
        <a:p>
          <a:r>
            <a:rPr lang="en-US" dirty="0" smtClean="0"/>
            <a:t>Filling the Gaps</a:t>
          </a:r>
          <a:endParaRPr lang="en-US" dirty="0"/>
        </a:p>
      </dgm:t>
    </dgm:pt>
    <dgm:pt modelId="{18001F4F-119E-422E-A921-1D06FAE6A32A}" type="parTrans" cxnId="{21109219-30AC-464A-A511-70CAD0CB6D5C}">
      <dgm:prSet/>
      <dgm:spPr/>
      <dgm:t>
        <a:bodyPr/>
        <a:lstStyle/>
        <a:p>
          <a:endParaRPr lang="en-US"/>
        </a:p>
      </dgm:t>
    </dgm:pt>
    <dgm:pt modelId="{2F693C8D-7CD9-40B8-B418-583B7A3B6E76}" type="sibTrans" cxnId="{21109219-30AC-464A-A511-70CAD0CB6D5C}">
      <dgm:prSet/>
      <dgm:spPr/>
      <dgm:t>
        <a:bodyPr/>
        <a:lstStyle/>
        <a:p>
          <a:endParaRPr lang="en-US" dirty="0"/>
        </a:p>
      </dgm:t>
    </dgm:pt>
    <dgm:pt modelId="{BD1C42F6-768D-4891-9E8B-97789211E765}">
      <dgm:prSet phldrT="[Text]"/>
      <dgm:spPr/>
      <dgm:t>
        <a:bodyPr/>
        <a:lstStyle/>
        <a:p>
          <a:r>
            <a:rPr lang="en-US" dirty="0" smtClean="0"/>
            <a:t>Citing Sources</a:t>
          </a:r>
          <a:endParaRPr lang="en-US" dirty="0"/>
        </a:p>
      </dgm:t>
    </dgm:pt>
    <dgm:pt modelId="{58EF4F73-0C00-414C-8E2A-16E0E025B2E6}" type="parTrans" cxnId="{8113D652-E8E8-4106-8C50-868575124027}">
      <dgm:prSet/>
      <dgm:spPr/>
      <dgm:t>
        <a:bodyPr/>
        <a:lstStyle/>
        <a:p>
          <a:endParaRPr lang="en-US"/>
        </a:p>
      </dgm:t>
    </dgm:pt>
    <dgm:pt modelId="{391CA057-705D-48AD-8D37-901893B6E958}" type="sibTrans" cxnId="{8113D652-E8E8-4106-8C50-868575124027}">
      <dgm:prSet/>
      <dgm:spPr/>
      <dgm:t>
        <a:bodyPr/>
        <a:lstStyle/>
        <a:p>
          <a:endParaRPr lang="en-US" dirty="0"/>
        </a:p>
      </dgm:t>
    </dgm:pt>
    <dgm:pt modelId="{E4DA8C74-9E3C-42B7-8E24-6AC3DE914D66}" type="pres">
      <dgm:prSet presAssocID="{6AFE5CE9-AB67-434F-B2AA-76D180B789E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098BFB-3090-4625-B3BF-CCB54A186071}" type="pres">
      <dgm:prSet presAssocID="{9E197869-7DCA-4F68-8068-7633AD2A1FE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129A3-640E-49C7-8E09-6428037B7E24}" type="pres">
      <dgm:prSet presAssocID="{F3A19BDF-E32C-4CEB-A532-D82D45CAAEB0}" presName="sibTrans" presStyleLbl="sibTrans2D1" presStyleIdx="0" presStyleCnt="6"/>
      <dgm:spPr/>
      <dgm:t>
        <a:bodyPr/>
        <a:lstStyle/>
        <a:p>
          <a:endParaRPr lang="en-US"/>
        </a:p>
      </dgm:t>
    </dgm:pt>
    <dgm:pt modelId="{0BC42CB3-7492-471B-89F2-FBCCA74D4C53}" type="pres">
      <dgm:prSet presAssocID="{F3A19BDF-E32C-4CEB-A532-D82D45CAAEB0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765C65CD-F581-4920-8926-5CD14192F471}" type="pres">
      <dgm:prSet presAssocID="{71061EFB-29CC-47C1-9A4A-7D6FF34D2C1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D7F0CA-585F-449C-88AB-761105C4984C}" type="pres">
      <dgm:prSet presAssocID="{7984ED81-B23C-48B1-8CFD-6E01519B9139}" presName="sibTrans" presStyleLbl="sibTrans2D1" presStyleIdx="1" presStyleCnt="6"/>
      <dgm:spPr/>
      <dgm:t>
        <a:bodyPr/>
        <a:lstStyle/>
        <a:p>
          <a:endParaRPr lang="en-US"/>
        </a:p>
      </dgm:t>
    </dgm:pt>
    <dgm:pt modelId="{CA9E12A0-46C7-4EF4-A085-D4C3DCDF6EF3}" type="pres">
      <dgm:prSet presAssocID="{7984ED81-B23C-48B1-8CFD-6E01519B9139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416F70DA-D8B1-4749-A8DA-2993B526E1E4}" type="pres">
      <dgm:prSet presAssocID="{6C95E435-8A6D-48D9-92AE-00DB30A45F9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8EE541-9BFD-45EF-B29E-FE7425E1609F}" type="pres">
      <dgm:prSet presAssocID="{46C2C93D-25B3-4DB9-8F84-BB76C4F35A9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00EFAE35-E9E7-462A-811B-7C0DE33453F6}" type="pres">
      <dgm:prSet presAssocID="{46C2C93D-25B3-4DB9-8F84-BB76C4F35A9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3C0E1C1-19DE-45EB-A004-CC6987523381}" type="pres">
      <dgm:prSet presAssocID="{EB7913F7-39D5-42E9-B0C9-578C90E4F63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7D09F3-DF7C-4243-9AF3-0B1AAB38BF0A}" type="pres">
      <dgm:prSet presAssocID="{C3D4B054-5359-401B-AA06-AD32E2A3240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B1E638F-F6E9-4C48-AE1B-ED5BC1F3E38D}" type="pres">
      <dgm:prSet presAssocID="{C3D4B054-5359-401B-AA06-AD32E2A3240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AFDD6865-451B-48F7-8049-957E740DAB1D}" type="pres">
      <dgm:prSet presAssocID="{B6E74097-3939-4BC3-8F01-BE7AF641B92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EBC94E-9B5F-4984-899B-CFF378235C11}" type="pres">
      <dgm:prSet presAssocID="{2F693C8D-7CD9-40B8-B418-583B7A3B6E76}" presName="sibTrans" presStyleLbl="sibTrans2D1" presStyleIdx="4" presStyleCnt="6"/>
      <dgm:spPr/>
      <dgm:t>
        <a:bodyPr/>
        <a:lstStyle/>
        <a:p>
          <a:endParaRPr lang="en-US"/>
        </a:p>
      </dgm:t>
    </dgm:pt>
    <dgm:pt modelId="{C0318FC0-681A-499A-8183-276832A93B18}" type="pres">
      <dgm:prSet presAssocID="{2F693C8D-7CD9-40B8-B418-583B7A3B6E76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8B2FEA7-0752-458C-A996-781D4FDF1A47}" type="pres">
      <dgm:prSet presAssocID="{BD1C42F6-768D-4891-9E8B-97789211E76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3D1DA6-8F68-4196-B1E0-3A9BBA695DC5}" type="pres">
      <dgm:prSet presAssocID="{391CA057-705D-48AD-8D37-901893B6E958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0DD50CD-3599-450C-90C1-46DEB5C7B9A3}" type="pres">
      <dgm:prSet presAssocID="{391CA057-705D-48AD-8D37-901893B6E958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80C0CA8D-7FD8-4A42-B177-9F2FFD49F034}" type="presOf" srcId="{2F693C8D-7CD9-40B8-B418-583B7A3B6E76}" destId="{18EBC94E-9B5F-4984-899B-CFF378235C11}" srcOrd="0" destOrd="0" presId="urn:microsoft.com/office/officeart/2005/8/layout/cycle2"/>
    <dgm:cxn modelId="{B72293E5-3D3F-477D-85E3-9B1A5DF06613}" srcId="{6AFE5CE9-AB67-434F-B2AA-76D180B789ED}" destId="{6C95E435-8A6D-48D9-92AE-00DB30A45F94}" srcOrd="2" destOrd="0" parTransId="{DF71E1E9-2094-4928-ABC7-EBAEBC18CEBF}" sibTransId="{46C2C93D-25B3-4DB9-8F84-BB76C4F35A94}"/>
    <dgm:cxn modelId="{A710A4C7-5620-478F-8762-6BE5E1B42DD2}" type="presOf" srcId="{C3D4B054-5359-401B-AA06-AD32E2A32404}" destId="{5B7D09F3-DF7C-4243-9AF3-0B1AAB38BF0A}" srcOrd="0" destOrd="0" presId="urn:microsoft.com/office/officeart/2005/8/layout/cycle2"/>
    <dgm:cxn modelId="{88C0E01E-A8B3-4056-9B0C-33DB69D3BDAA}" type="presOf" srcId="{6C95E435-8A6D-48D9-92AE-00DB30A45F94}" destId="{416F70DA-D8B1-4749-A8DA-2993B526E1E4}" srcOrd="0" destOrd="0" presId="urn:microsoft.com/office/officeart/2005/8/layout/cycle2"/>
    <dgm:cxn modelId="{7AAF24F5-DDEE-4D7C-A29B-2BE47AF842EF}" type="presOf" srcId="{46C2C93D-25B3-4DB9-8F84-BB76C4F35A94}" destId="{00EFAE35-E9E7-462A-811B-7C0DE33453F6}" srcOrd="1" destOrd="0" presId="urn:microsoft.com/office/officeart/2005/8/layout/cycle2"/>
    <dgm:cxn modelId="{871D9453-E23F-4D92-BFAC-AF9913E29D22}" type="presOf" srcId="{F3A19BDF-E32C-4CEB-A532-D82D45CAAEB0}" destId="{69E129A3-640E-49C7-8E09-6428037B7E24}" srcOrd="0" destOrd="0" presId="urn:microsoft.com/office/officeart/2005/8/layout/cycle2"/>
    <dgm:cxn modelId="{21109219-30AC-464A-A511-70CAD0CB6D5C}" srcId="{6AFE5CE9-AB67-434F-B2AA-76D180B789ED}" destId="{B6E74097-3939-4BC3-8F01-BE7AF641B928}" srcOrd="4" destOrd="0" parTransId="{18001F4F-119E-422E-A921-1D06FAE6A32A}" sibTransId="{2F693C8D-7CD9-40B8-B418-583B7A3B6E76}"/>
    <dgm:cxn modelId="{C80FF091-8CA2-442C-B400-8AAB3CDF61F9}" type="presOf" srcId="{7984ED81-B23C-48B1-8CFD-6E01519B9139}" destId="{CA9E12A0-46C7-4EF4-A085-D4C3DCDF6EF3}" srcOrd="1" destOrd="0" presId="urn:microsoft.com/office/officeart/2005/8/layout/cycle2"/>
    <dgm:cxn modelId="{A4AAD703-79FA-4F0C-9EB3-0488C8BFBADB}" type="presOf" srcId="{2F693C8D-7CD9-40B8-B418-583B7A3B6E76}" destId="{C0318FC0-681A-499A-8183-276832A93B18}" srcOrd="1" destOrd="0" presId="urn:microsoft.com/office/officeart/2005/8/layout/cycle2"/>
    <dgm:cxn modelId="{F50C2A18-EAA6-4000-AD00-E805AFA6D6BA}" type="presOf" srcId="{C3D4B054-5359-401B-AA06-AD32E2A32404}" destId="{CB1E638F-F6E9-4C48-AE1B-ED5BC1F3E38D}" srcOrd="1" destOrd="0" presId="urn:microsoft.com/office/officeart/2005/8/layout/cycle2"/>
    <dgm:cxn modelId="{965190A2-F27F-451F-BBD9-9FDE7E031B9F}" srcId="{6AFE5CE9-AB67-434F-B2AA-76D180B789ED}" destId="{9E197869-7DCA-4F68-8068-7633AD2A1FEA}" srcOrd="0" destOrd="0" parTransId="{7E4309E2-105A-4776-8BA7-4F5F723411B5}" sibTransId="{F3A19BDF-E32C-4CEB-A532-D82D45CAAEB0}"/>
    <dgm:cxn modelId="{E58E5A86-64D9-4264-91FF-DF83C61D4287}" type="presOf" srcId="{9E197869-7DCA-4F68-8068-7633AD2A1FEA}" destId="{DC098BFB-3090-4625-B3BF-CCB54A186071}" srcOrd="0" destOrd="0" presId="urn:microsoft.com/office/officeart/2005/8/layout/cycle2"/>
    <dgm:cxn modelId="{1156E67C-B116-4180-92A9-8F227C134CCB}" type="presOf" srcId="{46C2C93D-25B3-4DB9-8F84-BB76C4F35A94}" destId="{3B8EE541-9BFD-45EF-B29E-FE7425E1609F}" srcOrd="0" destOrd="0" presId="urn:microsoft.com/office/officeart/2005/8/layout/cycle2"/>
    <dgm:cxn modelId="{1A8E036B-30B7-4196-9F21-8470A9D44784}" type="presOf" srcId="{7984ED81-B23C-48B1-8CFD-6E01519B9139}" destId="{EED7F0CA-585F-449C-88AB-761105C4984C}" srcOrd="0" destOrd="0" presId="urn:microsoft.com/office/officeart/2005/8/layout/cycle2"/>
    <dgm:cxn modelId="{93C09BFB-27EE-47B7-B93D-B7022B14B076}" srcId="{6AFE5CE9-AB67-434F-B2AA-76D180B789ED}" destId="{71061EFB-29CC-47C1-9A4A-7D6FF34D2C1C}" srcOrd="1" destOrd="0" parTransId="{E25E1AD8-0A81-4A0C-90E9-31FC98BD4F00}" sibTransId="{7984ED81-B23C-48B1-8CFD-6E01519B9139}"/>
    <dgm:cxn modelId="{A083F39E-F27C-4465-B380-46561FD9BA2B}" srcId="{6AFE5CE9-AB67-434F-B2AA-76D180B789ED}" destId="{EB7913F7-39D5-42E9-B0C9-578C90E4F638}" srcOrd="3" destOrd="0" parTransId="{602F8907-6DDA-41FE-AEED-274E00F64C80}" sibTransId="{C3D4B054-5359-401B-AA06-AD32E2A32404}"/>
    <dgm:cxn modelId="{F028848B-595C-4665-ABD2-70C9DD9D5138}" type="presOf" srcId="{BD1C42F6-768D-4891-9E8B-97789211E765}" destId="{98B2FEA7-0752-458C-A996-781D4FDF1A47}" srcOrd="0" destOrd="0" presId="urn:microsoft.com/office/officeart/2005/8/layout/cycle2"/>
    <dgm:cxn modelId="{003A4873-F808-49B3-B035-BBB19052B03E}" type="presOf" srcId="{B6E74097-3939-4BC3-8F01-BE7AF641B928}" destId="{AFDD6865-451B-48F7-8049-957E740DAB1D}" srcOrd="0" destOrd="0" presId="urn:microsoft.com/office/officeart/2005/8/layout/cycle2"/>
    <dgm:cxn modelId="{4A321871-B764-47B7-9DBB-3419562E68DE}" type="presOf" srcId="{391CA057-705D-48AD-8D37-901893B6E958}" destId="{B53D1DA6-8F68-4196-B1E0-3A9BBA695DC5}" srcOrd="0" destOrd="0" presId="urn:microsoft.com/office/officeart/2005/8/layout/cycle2"/>
    <dgm:cxn modelId="{BFF896A8-C5C9-4605-A304-DF9197D917CF}" type="presOf" srcId="{F3A19BDF-E32C-4CEB-A532-D82D45CAAEB0}" destId="{0BC42CB3-7492-471B-89F2-FBCCA74D4C53}" srcOrd="1" destOrd="0" presId="urn:microsoft.com/office/officeart/2005/8/layout/cycle2"/>
    <dgm:cxn modelId="{9C20AF44-8F79-4489-AB1E-A2488E8EC689}" type="presOf" srcId="{71061EFB-29CC-47C1-9A4A-7D6FF34D2C1C}" destId="{765C65CD-F581-4920-8926-5CD14192F471}" srcOrd="0" destOrd="0" presId="urn:microsoft.com/office/officeart/2005/8/layout/cycle2"/>
    <dgm:cxn modelId="{453EF754-64AD-46A9-9E45-279FB8F4CF46}" type="presOf" srcId="{6AFE5CE9-AB67-434F-B2AA-76D180B789ED}" destId="{E4DA8C74-9E3C-42B7-8E24-6AC3DE914D66}" srcOrd="0" destOrd="0" presId="urn:microsoft.com/office/officeart/2005/8/layout/cycle2"/>
    <dgm:cxn modelId="{2FCF956A-8D84-4283-BC30-F3D18F1A48C6}" type="presOf" srcId="{391CA057-705D-48AD-8D37-901893B6E958}" destId="{00DD50CD-3599-450C-90C1-46DEB5C7B9A3}" srcOrd="1" destOrd="0" presId="urn:microsoft.com/office/officeart/2005/8/layout/cycle2"/>
    <dgm:cxn modelId="{CDE80E9B-84F6-4E7D-87E4-4C67EEA2C9FD}" type="presOf" srcId="{EB7913F7-39D5-42E9-B0C9-578C90E4F638}" destId="{23C0E1C1-19DE-45EB-A004-CC6987523381}" srcOrd="0" destOrd="0" presId="urn:microsoft.com/office/officeart/2005/8/layout/cycle2"/>
    <dgm:cxn modelId="{8113D652-E8E8-4106-8C50-868575124027}" srcId="{6AFE5CE9-AB67-434F-B2AA-76D180B789ED}" destId="{BD1C42F6-768D-4891-9E8B-97789211E765}" srcOrd="5" destOrd="0" parTransId="{58EF4F73-0C00-414C-8E2A-16E0E025B2E6}" sibTransId="{391CA057-705D-48AD-8D37-901893B6E958}"/>
    <dgm:cxn modelId="{E9779CB3-9AF6-452F-8DD7-2A8305B14AF9}" type="presParOf" srcId="{E4DA8C74-9E3C-42B7-8E24-6AC3DE914D66}" destId="{DC098BFB-3090-4625-B3BF-CCB54A186071}" srcOrd="0" destOrd="0" presId="urn:microsoft.com/office/officeart/2005/8/layout/cycle2"/>
    <dgm:cxn modelId="{7151B1DE-6A1B-437B-BAFE-CFF9900C8536}" type="presParOf" srcId="{E4DA8C74-9E3C-42B7-8E24-6AC3DE914D66}" destId="{69E129A3-640E-49C7-8E09-6428037B7E24}" srcOrd="1" destOrd="0" presId="urn:microsoft.com/office/officeart/2005/8/layout/cycle2"/>
    <dgm:cxn modelId="{7E68FA71-7128-420A-9159-39079B20ABCD}" type="presParOf" srcId="{69E129A3-640E-49C7-8E09-6428037B7E24}" destId="{0BC42CB3-7492-471B-89F2-FBCCA74D4C53}" srcOrd="0" destOrd="0" presId="urn:microsoft.com/office/officeart/2005/8/layout/cycle2"/>
    <dgm:cxn modelId="{D8E828EE-7F5D-4214-9636-52FC0808362C}" type="presParOf" srcId="{E4DA8C74-9E3C-42B7-8E24-6AC3DE914D66}" destId="{765C65CD-F581-4920-8926-5CD14192F471}" srcOrd="2" destOrd="0" presId="urn:microsoft.com/office/officeart/2005/8/layout/cycle2"/>
    <dgm:cxn modelId="{D62C7DA2-36EB-4E60-B6A6-586027F29E37}" type="presParOf" srcId="{E4DA8C74-9E3C-42B7-8E24-6AC3DE914D66}" destId="{EED7F0CA-585F-449C-88AB-761105C4984C}" srcOrd="3" destOrd="0" presId="urn:microsoft.com/office/officeart/2005/8/layout/cycle2"/>
    <dgm:cxn modelId="{34ED57C1-0576-4CE2-B166-DDD1598C3B6D}" type="presParOf" srcId="{EED7F0CA-585F-449C-88AB-761105C4984C}" destId="{CA9E12A0-46C7-4EF4-A085-D4C3DCDF6EF3}" srcOrd="0" destOrd="0" presId="urn:microsoft.com/office/officeart/2005/8/layout/cycle2"/>
    <dgm:cxn modelId="{9BA35A65-BD74-4F81-8234-4800F0C3543D}" type="presParOf" srcId="{E4DA8C74-9E3C-42B7-8E24-6AC3DE914D66}" destId="{416F70DA-D8B1-4749-A8DA-2993B526E1E4}" srcOrd="4" destOrd="0" presId="urn:microsoft.com/office/officeart/2005/8/layout/cycle2"/>
    <dgm:cxn modelId="{046750C4-79DC-4825-9EC3-709A800F9F31}" type="presParOf" srcId="{E4DA8C74-9E3C-42B7-8E24-6AC3DE914D66}" destId="{3B8EE541-9BFD-45EF-B29E-FE7425E1609F}" srcOrd="5" destOrd="0" presId="urn:microsoft.com/office/officeart/2005/8/layout/cycle2"/>
    <dgm:cxn modelId="{58DA978E-368F-4E53-89EB-1117C582CF99}" type="presParOf" srcId="{3B8EE541-9BFD-45EF-B29E-FE7425E1609F}" destId="{00EFAE35-E9E7-462A-811B-7C0DE33453F6}" srcOrd="0" destOrd="0" presId="urn:microsoft.com/office/officeart/2005/8/layout/cycle2"/>
    <dgm:cxn modelId="{042BCDB9-483D-4E47-9AD6-DEB12C4F8843}" type="presParOf" srcId="{E4DA8C74-9E3C-42B7-8E24-6AC3DE914D66}" destId="{23C0E1C1-19DE-45EB-A004-CC6987523381}" srcOrd="6" destOrd="0" presId="urn:microsoft.com/office/officeart/2005/8/layout/cycle2"/>
    <dgm:cxn modelId="{67E062F6-B7A8-4A07-8EB9-E3CEE7FD45C3}" type="presParOf" srcId="{E4DA8C74-9E3C-42B7-8E24-6AC3DE914D66}" destId="{5B7D09F3-DF7C-4243-9AF3-0B1AAB38BF0A}" srcOrd="7" destOrd="0" presId="urn:microsoft.com/office/officeart/2005/8/layout/cycle2"/>
    <dgm:cxn modelId="{AF1973F0-6C56-4C99-A5C4-C18CCE96A1E5}" type="presParOf" srcId="{5B7D09F3-DF7C-4243-9AF3-0B1AAB38BF0A}" destId="{CB1E638F-F6E9-4C48-AE1B-ED5BC1F3E38D}" srcOrd="0" destOrd="0" presId="urn:microsoft.com/office/officeart/2005/8/layout/cycle2"/>
    <dgm:cxn modelId="{095A03D0-838D-447F-8A21-BA71C84A4402}" type="presParOf" srcId="{E4DA8C74-9E3C-42B7-8E24-6AC3DE914D66}" destId="{AFDD6865-451B-48F7-8049-957E740DAB1D}" srcOrd="8" destOrd="0" presId="urn:microsoft.com/office/officeart/2005/8/layout/cycle2"/>
    <dgm:cxn modelId="{5EFBDFAC-CD22-4B17-84F5-C92F9977D9D5}" type="presParOf" srcId="{E4DA8C74-9E3C-42B7-8E24-6AC3DE914D66}" destId="{18EBC94E-9B5F-4984-899B-CFF378235C11}" srcOrd="9" destOrd="0" presId="urn:microsoft.com/office/officeart/2005/8/layout/cycle2"/>
    <dgm:cxn modelId="{9DF136AE-BF64-46F6-82E2-44E99DDA1F79}" type="presParOf" srcId="{18EBC94E-9B5F-4984-899B-CFF378235C11}" destId="{C0318FC0-681A-499A-8183-276832A93B18}" srcOrd="0" destOrd="0" presId="urn:microsoft.com/office/officeart/2005/8/layout/cycle2"/>
    <dgm:cxn modelId="{2BA93873-CC9B-427E-AF94-AE5123A35970}" type="presParOf" srcId="{E4DA8C74-9E3C-42B7-8E24-6AC3DE914D66}" destId="{98B2FEA7-0752-458C-A996-781D4FDF1A47}" srcOrd="10" destOrd="0" presId="urn:microsoft.com/office/officeart/2005/8/layout/cycle2"/>
    <dgm:cxn modelId="{C06727A4-7B51-4360-A666-9E0D572FE772}" type="presParOf" srcId="{E4DA8C74-9E3C-42B7-8E24-6AC3DE914D66}" destId="{B53D1DA6-8F68-4196-B1E0-3A9BBA695DC5}" srcOrd="11" destOrd="0" presId="urn:microsoft.com/office/officeart/2005/8/layout/cycle2"/>
    <dgm:cxn modelId="{8AAFC6B9-A1CF-4E1E-93EA-5CA06A067443}" type="presParOf" srcId="{B53D1DA6-8F68-4196-B1E0-3A9BBA695DC5}" destId="{00DD50CD-3599-450C-90C1-46DEB5C7B9A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0AB1F1-54D4-4DD8-A48E-EDE3C8FDD076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3856CA20-52B6-4276-8FC3-740A97152DD8}">
      <dgm:prSet phldrT="[Text]"/>
      <dgm:spPr/>
      <dgm:t>
        <a:bodyPr/>
        <a:lstStyle/>
        <a:p>
          <a:r>
            <a:rPr lang="en-US" dirty="0" smtClean="0"/>
            <a:t>Time</a:t>
          </a:r>
          <a:endParaRPr lang="en-US" dirty="0"/>
        </a:p>
      </dgm:t>
    </dgm:pt>
    <dgm:pt modelId="{32655494-04DF-4947-ABED-6EC95D96417F}" type="parTrans" cxnId="{D6A3C25C-5A57-42E4-92BA-55FAC3E03E40}">
      <dgm:prSet/>
      <dgm:spPr/>
      <dgm:t>
        <a:bodyPr/>
        <a:lstStyle/>
        <a:p>
          <a:endParaRPr lang="en-US"/>
        </a:p>
      </dgm:t>
    </dgm:pt>
    <dgm:pt modelId="{CE67FB9E-989D-41A9-85B8-D0E3E05894F5}" type="sibTrans" cxnId="{D6A3C25C-5A57-42E4-92BA-55FAC3E03E40}">
      <dgm:prSet/>
      <dgm:spPr/>
      <dgm:t>
        <a:bodyPr/>
        <a:lstStyle/>
        <a:p>
          <a:endParaRPr lang="en-US"/>
        </a:p>
      </dgm:t>
    </dgm:pt>
    <dgm:pt modelId="{60496EC2-4339-4C3F-9035-5F2F5C56E4CD}">
      <dgm:prSet phldrT="[Text]"/>
      <dgm:spPr/>
      <dgm:t>
        <a:bodyPr/>
        <a:lstStyle/>
        <a:p>
          <a:r>
            <a:rPr lang="en-US" dirty="0" smtClean="0"/>
            <a:t>Tool</a:t>
          </a:r>
          <a:endParaRPr lang="en-US" dirty="0"/>
        </a:p>
      </dgm:t>
    </dgm:pt>
    <dgm:pt modelId="{08061FC1-AEE7-4970-AA07-55E15280CA68}" type="parTrans" cxnId="{E9539BFD-BFE5-4210-9A2E-B2E0557FFF83}">
      <dgm:prSet/>
      <dgm:spPr/>
      <dgm:t>
        <a:bodyPr/>
        <a:lstStyle/>
        <a:p>
          <a:endParaRPr lang="en-US"/>
        </a:p>
      </dgm:t>
    </dgm:pt>
    <dgm:pt modelId="{6553BE49-E1CB-473C-BDA2-C7E5D9A12568}" type="sibTrans" cxnId="{E9539BFD-BFE5-4210-9A2E-B2E0557FFF83}">
      <dgm:prSet/>
      <dgm:spPr/>
      <dgm:t>
        <a:bodyPr/>
        <a:lstStyle/>
        <a:p>
          <a:endParaRPr lang="en-US"/>
        </a:p>
      </dgm:t>
    </dgm:pt>
    <dgm:pt modelId="{F26CE4DF-AD91-4202-87F2-B2261DD74452}">
      <dgm:prSet phldrT="[Text]"/>
      <dgm:spPr/>
      <dgm:t>
        <a:bodyPr/>
        <a:lstStyle/>
        <a:p>
          <a:r>
            <a:rPr lang="en-US" dirty="0" smtClean="0"/>
            <a:t>Turf</a:t>
          </a:r>
          <a:endParaRPr lang="en-US" dirty="0"/>
        </a:p>
      </dgm:t>
    </dgm:pt>
    <dgm:pt modelId="{C7CAAEB3-64CA-4FCA-A815-A9970ACA9F6B}" type="parTrans" cxnId="{7A241D56-44AD-486D-AA01-E2BFA5FCB174}">
      <dgm:prSet/>
      <dgm:spPr/>
      <dgm:t>
        <a:bodyPr/>
        <a:lstStyle/>
        <a:p>
          <a:endParaRPr lang="en-US"/>
        </a:p>
      </dgm:t>
    </dgm:pt>
    <dgm:pt modelId="{2D4905EC-55DF-47FE-A1FE-0447F760276D}" type="sibTrans" cxnId="{7A241D56-44AD-486D-AA01-E2BFA5FCB174}">
      <dgm:prSet/>
      <dgm:spPr/>
      <dgm:t>
        <a:bodyPr/>
        <a:lstStyle/>
        <a:p>
          <a:endParaRPr lang="en-US"/>
        </a:p>
      </dgm:t>
    </dgm:pt>
    <dgm:pt modelId="{EB684526-5531-448B-A733-92FC5E4FBF32}" type="pres">
      <dgm:prSet presAssocID="{DC0AB1F1-54D4-4DD8-A48E-EDE3C8FDD076}" presName="compositeShape" presStyleCnt="0">
        <dgm:presLayoutVars>
          <dgm:chMax val="7"/>
          <dgm:dir/>
          <dgm:resizeHandles val="exact"/>
        </dgm:presLayoutVars>
      </dgm:prSet>
      <dgm:spPr/>
    </dgm:pt>
    <dgm:pt modelId="{1C96E2D0-ACEA-4246-B9DF-989AF40ABE84}" type="pres">
      <dgm:prSet presAssocID="{3856CA20-52B6-4276-8FC3-740A97152DD8}" presName="circ1" presStyleLbl="vennNode1" presStyleIdx="0" presStyleCnt="3"/>
      <dgm:spPr/>
      <dgm:t>
        <a:bodyPr/>
        <a:lstStyle/>
        <a:p>
          <a:endParaRPr lang="en-US"/>
        </a:p>
      </dgm:t>
    </dgm:pt>
    <dgm:pt modelId="{BCDF4C93-2CDD-48B1-BECF-15743DBC9518}" type="pres">
      <dgm:prSet presAssocID="{3856CA20-52B6-4276-8FC3-740A97152DD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F64F04-EE80-44A2-ADEC-894F27002BB5}" type="pres">
      <dgm:prSet presAssocID="{60496EC2-4339-4C3F-9035-5F2F5C56E4CD}" presName="circ2" presStyleLbl="vennNode1" presStyleIdx="1" presStyleCnt="3"/>
      <dgm:spPr/>
      <dgm:t>
        <a:bodyPr/>
        <a:lstStyle/>
        <a:p>
          <a:endParaRPr lang="en-US"/>
        </a:p>
      </dgm:t>
    </dgm:pt>
    <dgm:pt modelId="{99E2335F-D7C8-40DC-B0E6-4C50241871CF}" type="pres">
      <dgm:prSet presAssocID="{60496EC2-4339-4C3F-9035-5F2F5C56E4C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F6907-D9DE-4F1D-A2E6-B31EA4435B14}" type="pres">
      <dgm:prSet presAssocID="{F26CE4DF-AD91-4202-87F2-B2261DD74452}" presName="circ3" presStyleLbl="vennNode1" presStyleIdx="2" presStyleCnt="3"/>
      <dgm:spPr/>
      <dgm:t>
        <a:bodyPr/>
        <a:lstStyle/>
        <a:p>
          <a:endParaRPr lang="en-US"/>
        </a:p>
      </dgm:t>
    </dgm:pt>
    <dgm:pt modelId="{06C4331D-C790-4F54-B3A3-C617D5B9FCCE}" type="pres">
      <dgm:prSet presAssocID="{F26CE4DF-AD91-4202-87F2-B2261DD7445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3D6D30-0F1C-45C5-A6F7-53D2289DD6AA}" type="presOf" srcId="{60496EC2-4339-4C3F-9035-5F2F5C56E4CD}" destId="{18F64F04-EE80-44A2-ADEC-894F27002BB5}" srcOrd="0" destOrd="0" presId="urn:microsoft.com/office/officeart/2005/8/layout/venn1"/>
    <dgm:cxn modelId="{7A241D56-44AD-486D-AA01-E2BFA5FCB174}" srcId="{DC0AB1F1-54D4-4DD8-A48E-EDE3C8FDD076}" destId="{F26CE4DF-AD91-4202-87F2-B2261DD74452}" srcOrd="2" destOrd="0" parTransId="{C7CAAEB3-64CA-4FCA-A815-A9970ACA9F6B}" sibTransId="{2D4905EC-55DF-47FE-A1FE-0447F760276D}"/>
    <dgm:cxn modelId="{1558104A-0DB7-46EC-80B6-A45653D0E7F3}" type="presOf" srcId="{3856CA20-52B6-4276-8FC3-740A97152DD8}" destId="{BCDF4C93-2CDD-48B1-BECF-15743DBC9518}" srcOrd="1" destOrd="0" presId="urn:microsoft.com/office/officeart/2005/8/layout/venn1"/>
    <dgm:cxn modelId="{EBB3C90E-4AB0-43E5-BEF3-C6E879A10089}" type="presOf" srcId="{60496EC2-4339-4C3F-9035-5F2F5C56E4CD}" destId="{99E2335F-D7C8-40DC-B0E6-4C50241871CF}" srcOrd="1" destOrd="0" presId="urn:microsoft.com/office/officeart/2005/8/layout/venn1"/>
    <dgm:cxn modelId="{E9539BFD-BFE5-4210-9A2E-B2E0557FFF83}" srcId="{DC0AB1F1-54D4-4DD8-A48E-EDE3C8FDD076}" destId="{60496EC2-4339-4C3F-9035-5F2F5C56E4CD}" srcOrd="1" destOrd="0" parTransId="{08061FC1-AEE7-4970-AA07-55E15280CA68}" sibTransId="{6553BE49-E1CB-473C-BDA2-C7E5D9A12568}"/>
    <dgm:cxn modelId="{ACC4DA9B-E830-4984-AA3A-72629879CEF2}" type="presOf" srcId="{DC0AB1F1-54D4-4DD8-A48E-EDE3C8FDD076}" destId="{EB684526-5531-448B-A733-92FC5E4FBF32}" srcOrd="0" destOrd="0" presId="urn:microsoft.com/office/officeart/2005/8/layout/venn1"/>
    <dgm:cxn modelId="{1391637F-2185-4225-BC58-4177B5682478}" type="presOf" srcId="{F26CE4DF-AD91-4202-87F2-B2261DD74452}" destId="{135F6907-D9DE-4F1D-A2E6-B31EA4435B14}" srcOrd="0" destOrd="0" presId="urn:microsoft.com/office/officeart/2005/8/layout/venn1"/>
    <dgm:cxn modelId="{4916DCF3-6B86-4091-9690-9A9FADBFC400}" type="presOf" srcId="{F26CE4DF-AD91-4202-87F2-B2261DD74452}" destId="{06C4331D-C790-4F54-B3A3-C617D5B9FCCE}" srcOrd="1" destOrd="0" presId="urn:microsoft.com/office/officeart/2005/8/layout/venn1"/>
    <dgm:cxn modelId="{D6A3C25C-5A57-42E4-92BA-55FAC3E03E40}" srcId="{DC0AB1F1-54D4-4DD8-A48E-EDE3C8FDD076}" destId="{3856CA20-52B6-4276-8FC3-740A97152DD8}" srcOrd="0" destOrd="0" parTransId="{32655494-04DF-4947-ABED-6EC95D96417F}" sibTransId="{CE67FB9E-989D-41A9-85B8-D0E3E05894F5}"/>
    <dgm:cxn modelId="{2602C63E-C7DC-4204-BF62-FFAB2F321826}" type="presOf" srcId="{3856CA20-52B6-4276-8FC3-740A97152DD8}" destId="{1C96E2D0-ACEA-4246-B9DF-989AF40ABE84}" srcOrd="0" destOrd="0" presId="urn:microsoft.com/office/officeart/2005/8/layout/venn1"/>
    <dgm:cxn modelId="{96E1650E-87A9-422F-8752-EB7567894666}" type="presParOf" srcId="{EB684526-5531-448B-A733-92FC5E4FBF32}" destId="{1C96E2D0-ACEA-4246-B9DF-989AF40ABE84}" srcOrd="0" destOrd="0" presId="urn:microsoft.com/office/officeart/2005/8/layout/venn1"/>
    <dgm:cxn modelId="{DA697B4B-194E-4466-9405-37B8FD58ECCA}" type="presParOf" srcId="{EB684526-5531-448B-A733-92FC5E4FBF32}" destId="{BCDF4C93-2CDD-48B1-BECF-15743DBC9518}" srcOrd="1" destOrd="0" presId="urn:microsoft.com/office/officeart/2005/8/layout/venn1"/>
    <dgm:cxn modelId="{A30D8FE4-2727-47F7-A48B-77DBFF712BA5}" type="presParOf" srcId="{EB684526-5531-448B-A733-92FC5E4FBF32}" destId="{18F64F04-EE80-44A2-ADEC-894F27002BB5}" srcOrd="2" destOrd="0" presId="urn:microsoft.com/office/officeart/2005/8/layout/venn1"/>
    <dgm:cxn modelId="{2C1781B9-BA99-4461-80EF-BA31E9855E32}" type="presParOf" srcId="{EB684526-5531-448B-A733-92FC5E4FBF32}" destId="{99E2335F-D7C8-40DC-B0E6-4C50241871CF}" srcOrd="3" destOrd="0" presId="urn:microsoft.com/office/officeart/2005/8/layout/venn1"/>
    <dgm:cxn modelId="{34FB8F58-DB72-4A31-B8AB-1F57674F8C1B}" type="presParOf" srcId="{EB684526-5531-448B-A733-92FC5E4FBF32}" destId="{135F6907-D9DE-4F1D-A2E6-B31EA4435B14}" srcOrd="4" destOrd="0" presId="urn:microsoft.com/office/officeart/2005/8/layout/venn1"/>
    <dgm:cxn modelId="{061F3E4F-815C-476A-9902-1D29D0B4B6F1}" type="presParOf" srcId="{EB684526-5531-448B-A733-92FC5E4FBF32}" destId="{06C4331D-C790-4F54-B3A3-C617D5B9FCC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388FA5-5475-4D89-A5E0-7D0195A54E5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C7D1F9-EF51-4DCC-A70E-435330DAB482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Librarians offer workshops</a:t>
          </a:r>
          <a:endParaRPr lang="en-US" dirty="0"/>
        </a:p>
      </dgm:t>
    </dgm:pt>
    <dgm:pt modelId="{23EF6F67-3C5E-4F8F-9460-52B20EC73B50}" type="parTrans" cxnId="{533F5E64-3602-443B-9388-FDF2CAE055C9}">
      <dgm:prSet/>
      <dgm:spPr/>
      <dgm:t>
        <a:bodyPr/>
        <a:lstStyle/>
        <a:p>
          <a:endParaRPr lang="en-US"/>
        </a:p>
      </dgm:t>
    </dgm:pt>
    <dgm:pt modelId="{8E31A65F-07FB-4E5F-86E9-09E1C0B16E44}" type="sibTrans" cxnId="{533F5E64-3602-443B-9388-FDF2CAE055C9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3F189326-3D54-4BA8-BAEF-B296FF6410DE}">
      <dgm:prSet phldrT="[Text]"/>
      <dgm:spPr>
        <a:solidFill>
          <a:srgbClr val="582C83"/>
        </a:solidFill>
        <a:ln>
          <a:solidFill>
            <a:srgbClr val="582C83"/>
          </a:solidFill>
        </a:ln>
      </dgm:spPr>
      <dgm:t>
        <a:bodyPr/>
        <a:lstStyle/>
        <a:p>
          <a:r>
            <a:rPr lang="en-US" dirty="0" smtClean="0"/>
            <a:t>Students don’t show up</a:t>
          </a:r>
          <a:endParaRPr lang="en-US" dirty="0"/>
        </a:p>
      </dgm:t>
    </dgm:pt>
    <dgm:pt modelId="{743240BE-E3D0-4D22-A824-BFCFD0822404}" type="parTrans" cxnId="{FA5C26AC-10DA-40E3-BF52-5927FA632A64}">
      <dgm:prSet/>
      <dgm:spPr/>
      <dgm:t>
        <a:bodyPr/>
        <a:lstStyle/>
        <a:p>
          <a:endParaRPr lang="en-US"/>
        </a:p>
      </dgm:t>
    </dgm:pt>
    <dgm:pt modelId="{3B9AA2D5-5F99-48DD-B840-CDE298736560}" type="sibTrans" cxnId="{FA5C26AC-10DA-40E3-BF52-5927FA632A64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A88DF271-0F26-46E0-9CB1-85DAFB3C3BE5}" type="pres">
      <dgm:prSet presAssocID="{68388FA5-5475-4D89-A5E0-7D0195A54E5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47C53B-1D58-4EAE-BC55-63396A92C6D8}" type="pres">
      <dgm:prSet presAssocID="{8BC7D1F9-EF51-4DCC-A70E-435330DAB48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522EB4-B985-47DD-A769-6BC69396C04A}" type="pres">
      <dgm:prSet presAssocID="{8E31A65F-07FB-4E5F-86E9-09E1C0B16E44}" presName="sibTrans" presStyleLbl="sibTrans2D1" presStyleIdx="0" presStyleCnt="2" custScaleX="52371" custScaleY="56853" custLinFactNeighborX="2747" custLinFactNeighborY="56829"/>
      <dgm:spPr/>
      <dgm:t>
        <a:bodyPr/>
        <a:lstStyle/>
        <a:p>
          <a:endParaRPr lang="en-US"/>
        </a:p>
      </dgm:t>
    </dgm:pt>
    <dgm:pt modelId="{9A68884E-0A41-483B-8374-BDFABBD56F24}" type="pres">
      <dgm:prSet presAssocID="{8E31A65F-07FB-4E5F-86E9-09E1C0B16E4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BE08A90-4995-4925-8D8D-0E09F03BF5F9}" type="pres">
      <dgm:prSet presAssocID="{3F189326-3D54-4BA8-BAEF-B296FF6410D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DDF017-65DF-45E9-9EFA-3D719EBC48A9}" type="pres">
      <dgm:prSet presAssocID="{3B9AA2D5-5F99-48DD-B840-CDE298736560}" presName="sibTrans" presStyleLbl="sibTrans2D1" presStyleIdx="1" presStyleCnt="2" custScaleX="51273" custScaleY="62854" custLinFactNeighborX="-9341" custLinFactNeighborY="-84229"/>
      <dgm:spPr/>
      <dgm:t>
        <a:bodyPr/>
        <a:lstStyle/>
        <a:p>
          <a:endParaRPr lang="en-US"/>
        </a:p>
      </dgm:t>
    </dgm:pt>
    <dgm:pt modelId="{A43A094F-C7E6-439C-A699-BBCA1C4B9281}" type="pres">
      <dgm:prSet presAssocID="{3B9AA2D5-5F99-48DD-B840-CDE298736560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FA5C26AC-10DA-40E3-BF52-5927FA632A64}" srcId="{68388FA5-5475-4D89-A5E0-7D0195A54E56}" destId="{3F189326-3D54-4BA8-BAEF-B296FF6410DE}" srcOrd="1" destOrd="0" parTransId="{743240BE-E3D0-4D22-A824-BFCFD0822404}" sibTransId="{3B9AA2D5-5F99-48DD-B840-CDE298736560}"/>
    <dgm:cxn modelId="{2EA5F0DD-0AF4-479A-81C4-43CE5BFAF4AB}" type="presOf" srcId="{8E31A65F-07FB-4E5F-86E9-09E1C0B16E44}" destId="{CF522EB4-B985-47DD-A769-6BC69396C04A}" srcOrd="0" destOrd="0" presId="urn:microsoft.com/office/officeart/2005/8/layout/cycle2"/>
    <dgm:cxn modelId="{CA6BA4ED-A04E-490C-B44B-3E0D65519D75}" type="presOf" srcId="{8E31A65F-07FB-4E5F-86E9-09E1C0B16E44}" destId="{9A68884E-0A41-483B-8374-BDFABBD56F24}" srcOrd="1" destOrd="0" presId="urn:microsoft.com/office/officeart/2005/8/layout/cycle2"/>
    <dgm:cxn modelId="{68104BCA-FAAD-4B66-95CF-8BCC6A66DF93}" type="presOf" srcId="{3B9AA2D5-5F99-48DD-B840-CDE298736560}" destId="{8FDDF017-65DF-45E9-9EFA-3D719EBC48A9}" srcOrd="0" destOrd="0" presId="urn:microsoft.com/office/officeart/2005/8/layout/cycle2"/>
    <dgm:cxn modelId="{0866A9D2-0FE1-4CD1-B745-8368BC979135}" type="presOf" srcId="{8BC7D1F9-EF51-4DCC-A70E-435330DAB482}" destId="{5847C53B-1D58-4EAE-BC55-63396A92C6D8}" srcOrd="0" destOrd="0" presId="urn:microsoft.com/office/officeart/2005/8/layout/cycle2"/>
    <dgm:cxn modelId="{4419F8AB-B52A-4945-85D0-2D8FDD9CCFEC}" type="presOf" srcId="{3F189326-3D54-4BA8-BAEF-B296FF6410DE}" destId="{0BE08A90-4995-4925-8D8D-0E09F03BF5F9}" srcOrd="0" destOrd="0" presId="urn:microsoft.com/office/officeart/2005/8/layout/cycle2"/>
    <dgm:cxn modelId="{2E86847A-666E-4309-A6FB-B6035B90CC46}" type="presOf" srcId="{3B9AA2D5-5F99-48DD-B840-CDE298736560}" destId="{A43A094F-C7E6-439C-A699-BBCA1C4B9281}" srcOrd="1" destOrd="0" presId="urn:microsoft.com/office/officeart/2005/8/layout/cycle2"/>
    <dgm:cxn modelId="{23816196-7DBB-4D4B-B73D-3AF1D7DE113C}" type="presOf" srcId="{68388FA5-5475-4D89-A5E0-7D0195A54E56}" destId="{A88DF271-0F26-46E0-9CB1-85DAFB3C3BE5}" srcOrd="0" destOrd="0" presId="urn:microsoft.com/office/officeart/2005/8/layout/cycle2"/>
    <dgm:cxn modelId="{533F5E64-3602-443B-9388-FDF2CAE055C9}" srcId="{68388FA5-5475-4D89-A5E0-7D0195A54E56}" destId="{8BC7D1F9-EF51-4DCC-A70E-435330DAB482}" srcOrd="0" destOrd="0" parTransId="{23EF6F67-3C5E-4F8F-9460-52B20EC73B50}" sibTransId="{8E31A65F-07FB-4E5F-86E9-09E1C0B16E44}"/>
    <dgm:cxn modelId="{0DFA06F1-3CC2-4B37-933D-40BFA8CF3C91}" type="presParOf" srcId="{A88DF271-0F26-46E0-9CB1-85DAFB3C3BE5}" destId="{5847C53B-1D58-4EAE-BC55-63396A92C6D8}" srcOrd="0" destOrd="0" presId="urn:microsoft.com/office/officeart/2005/8/layout/cycle2"/>
    <dgm:cxn modelId="{C34C69DF-35F9-4739-9482-0EB113F40E39}" type="presParOf" srcId="{A88DF271-0F26-46E0-9CB1-85DAFB3C3BE5}" destId="{CF522EB4-B985-47DD-A769-6BC69396C04A}" srcOrd="1" destOrd="0" presId="urn:microsoft.com/office/officeart/2005/8/layout/cycle2"/>
    <dgm:cxn modelId="{A1F9A7A8-BD74-46DB-BEF4-12C78C3944C8}" type="presParOf" srcId="{CF522EB4-B985-47DD-A769-6BC69396C04A}" destId="{9A68884E-0A41-483B-8374-BDFABBD56F24}" srcOrd="0" destOrd="0" presId="urn:microsoft.com/office/officeart/2005/8/layout/cycle2"/>
    <dgm:cxn modelId="{C7D5371F-729C-4CDF-B40E-1867217D7AE3}" type="presParOf" srcId="{A88DF271-0F26-46E0-9CB1-85DAFB3C3BE5}" destId="{0BE08A90-4995-4925-8D8D-0E09F03BF5F9}" srcOrd="2" destOrd="0" presId="urn:microsoft.com/office/officeart/2005/8/layout/cycle2"/>
    <dgm:cxn modelId="{7D9416EC-DDAD-4C79-A926-C8343CBC501C}" type="presParOf" srcId="{A88DF271-0F26-46E0-9CB1-85DAFB3C3BE5}" destId="{8FDDF017-65DF-45E9-9EFA-3D719EBC48A9}" srcOrd="3" destOrd="0" presId="urn:microsoft.com/office/officeart/2005/8/layout/cycle2"/>
    <dgm:cxn modelId="{FCB9B8A0-0FFB-4C05-83A6-A9CA9AFB8BBB}" type="presParOf" srcId="{8FDDF017-65DF-45E9-9EFA-3D719EBC48A9}" destId="{A43A094F-C7E6-439C-A699-BBCA1C4B928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7F07F0-EBE1-4C63-9774-803465A0430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3454CD-1EF0-45B9-8725-4F8384B2777A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Students request workshops</a:t>
          </a:r>
          <a:endParaRPr lang="en-US" dirty="0"/>
        </a:p>
      </dgm:t>
    </dgm:pt>
    <dgm:pt modelId="{B4FE3738-6872-45E0-8B4E-8BBDFCEFB3D9}" type="parTrans" cxnId="{4DB87111-BC19-42F4-A91B-0CA730D92650}">
      <dgm:prSet/>
      <dgm:spPr/>
      <dgm:t>
        <a:bodyPr/>
        <a:lstStyle/>
        <a:p>
          <a:endParaRPr lang="en-US"/>
        </a:p>
      </dgm:t>
    </dgm:pt>
    <dgm:pt modelId="{7CBE2D04-DD6C-4B10-96E0-B772320F3EB0}" type="sibTrans" cxnId="{4DB87111-BC19-42F4-A91B-0CA730D92650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8D1EE776-6505-497A-A555-0D7E06F05D5B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Librarians design online/LMS resources</a:t>
          </a:r>
          <a:endParaRPr lang="en-US" dirty="0"/>
        </a:p>
      </dgm:t>
    </dgm:pt>
    <dgm:pt modelId="{69940244-4A68-4F94-9579-E6A2B56A3957}" type="parTrans" cxnId="{7A8A34A3-1088-4B05-AE14-43A1478B0EFA}">
      <dgm:prSet/>
      <dgm:spPr/>
      <dgm:t>
        <a:bodyPr/>
        <a:lstStyle/>
        <a:p>
          <a:endParaRPr lang="en-US"/>
        </a:p>
      </dgm:t>
    </dgm:pt>
    <dgm:pt modelId="{E0EA60B4-AEB1-44B8-8B78-5404449280E1}" type="sibTrans" cxnId="{7A8A34A3-1088-4B05-AE14-43A1478B0EFA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982BE0B6-CBD9-4F06-B74E-33A8DC25CD89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Online/LMS resources lead to consults</a:t>
          </a:r>
          <a:endParaRPr lang="en-US" dirty="0"/>
        </a:p>
      </dgm:t>
    </dgm:pt>
    <dgm:pt modelId="{87F5CED2-18F3-480E-BA1E-182A4A8DC79E}" type="parTrans" cxnId="{A1BD06DE-5CF1-43EC-8285-ACC8FDB2EC94}">
      <dgm:prSet/>
      <dgm:spPr/>
      <dgm:t>
        <a:bodyPr/>
        <a:lstStyle/>
        <a:p>
          <a:endParaRPr lang="en-US"/>
        </a:p>
      </dgm:t>
    </dgm:pt>
    <dgm:pt modelId="{DB13077F-1270-4C50-B141-8D5A0F8386C8}" type="sibTrans" cxnId="{A1BD06DE-5CF1-43EC-8285-ACC8FDB2EC94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C495FD70-5ADA-48C5-830A-19C5450777D4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Librarians survey students</a:t>
          </a:r>
          <a:endParaRPr lang="en-US" dirty="0"/>
        </a:p>
      </dgm:t>
    </dgm:pt>
    <dgm:pt modelId="{57FDE5B1-7091-4D78-9AB2-DDACAC195EBD}" type="parTrans" cxnId="{EE9AF8FC-8ABB-418E-86CA-FAEC23912D28}">
      <dgm:prSet/>
      <dgm:spPr/>
      <dgm:t>
        <a:bodyPr/>
        <a:lstStyle/>
        <a:p>
          <a:endParaRPr lang="en-US"/>
        </a:p>
      </dgm:t>
    </dgm:pt>
    <dgm:pt modelId="{067C8A43-BC1E-4BDD-AC3C-109EC4C66043}" type="sibTrans" cxnId="{EE9AF8FC-8ABB-418E-86CA-FAEC23912D28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7CEDA652-F24D-48E6-A3B7-E3395C488276}" type="pres">
      <dgm:prSet presAssocID="{C57F07F0-EBE1-4C63-9774-803465A0430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985BCB-165B-4776-AE3F-6C43766E3B4D}" type="pres">
      <dgm:prSet presAssocID="{F43454CD-1EF0-45B9-8725-4F8384B2777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81D3AD-9C9F-4F9E-A099-4CE913069060}" type="pres">
      <dgm:prSet presAssocID="{7CBE2D04-DD6C-4B10-96E0-B772320F3EB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F28F955-0EFB-444D-A49E-E10432B52299}" type="pres">
      <dgm:prSet presAssocID="{7CBE2D04-DD6C-4B10-96E0-B772320F3EB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B1AB0B9E-D5E9-43FD-AD43-D7C5795839AE}" type="pres">
      <dgm:prSet presAssocID="{8D1EE776-6505-497A-A555-0D7E06F05D5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F0ECA3-2D3F-408F-ACB4-C3598A77538E}" type="pres">
      <dgm:prSet presAssocID="{E0EA60B4-AEB1-44B8-8B78-5404449280E1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AA06F57-F496-4ED6-9786-DD13023C4DBE}" type="pres">
      <dgm:prSet presAssocID="{E0EA60B4-AEB1-44B8-8B78-5404449280E1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DFD1663-217F-4B3A-A8DA-70E984120BC3}" type="pres">
      <dgm:prSet presAssocID="{982BE0B6-CBD9-4F06-B74E-33A8DC25CD8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364B37-C5D2-4BA7-9646-D39A9E696A43}" type="pres">
      <dgm:prSet presAssocID="{DB13077F-1270-4C50-B141-8D5A0F8386C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C48D239-1977-4AA3-8126-D5D1C44FDC9F}" type="pres">
      <dgm:prSet presAssocID="{DB13077F-1270-4C50-B141-8D5A0F8386C8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8DFA9F8-3867-470F-B5F0-FC1B61F5896E}" type="pres">
      <dgm:prSet presAssocID="{C495FD70-5ADA-48C5-830A-19C5450777D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6DB66-425A-40B6-9EFD-CC77750021CB}" type="pres">
      <dgm:prSet presAssocID="{067C8A43-BC1E-4BDD-AC3C-109EC4C6604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67770F4-A0E5-41DE-A492-84F8C33FA3FC}" type="pres">
      <dgm:prSet presAssocID="{067C8A43-BC1E-4BDD-AC3C-109EC4C66043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572D0085-44B7-4ADB-B1A7-270F49059BB2}" type="presOf" srcId="{E0EA60B4-AEB1-44B8-8B78-5404449280E1}" destId="{3AF0ECA3-2D3F-408F-ACB4-C3598A77538E}" srcOrd="0" destOrd="0" presId="urn:microsoft.com/office/officeart/2005/8/layout/cycle2"/>
    <dgm:cxn modelId="{BB1B3073-46B6-410A-9A28-4DB2A647E5FB}" type="presOf" srcId="{067C8A43-BC1E-4BDD-AC3C-109EC4C66043}" destId="{0F46DB66-425A-40B6-9EFD-CC77750021CB}" srcOrd="0" destOrd="0" presId="urn:microsoft.com/office/officeart/2005/8/layout/cycle2"/>
    <dgm:cxn modelId="{F6726D68-9FAA-4F51-A70C-FE9AADD21DA2}" type="presOf" srcId="{8D1EE776-6505-497A-A555-0D7E06F05D5B}" destId="{B1AB0B9E-D5E9-43FD-AD43-D7C5795839AE}" srcOrd="0" destOrd="0" presId="urn:microsoft.com/office/officeart/2005/8/layout/cycle2"/>
    <dgm:cxn modelId="{50EFBFA0-9EDE-4308-BCC6-5EEA891C6957}" type="presOf" srcId="{C57F07F0-EBE1-4C63-9774-803465A0430E}" destId="{7CEDA652-F24D-48E6-A3B7-E3395C488276}" srcOrd="0" destOrd="0" presId="urn:microsoft.com/office/officeart/2005/8/layout/cycle2"/>
    <dgm:cxn modelId="{EE9AF8FC-8ABB-418E-86CA-FAEC23912D28}" srcId="{C57F07F0-EBE1-4C63-9774-803465A0430E}" destId="{C495FD70-5ADA-48C5-830A-19C5450777D4}" srcOrd="3" destOrd="0" parTransId="{57FDE5B1-7091-4D78-9AB2-DDACAC195EBD}" sibTransId="{067C8A43-BC1E-4BDD-AC3C-109EC4C66043}"/>
    <dgm:cxn modelId="{A1BD06DE-5CF1-43EC-8285-ACC8FDB2EC94}" srcId="{C57F07F0-EBE1-4C63-9774-803465A0430E}" destId="{982BE0B6-CBD9-4F06-B74E-33A8DC25CD89}" srcOrd="2" destOrd="0" parTransId="{87F5CED2-18F3-480E-BA1E-182A4A8DC79E}" sibTransId="{DB13077F-1270-4C50-B141-8D5A0F8386C8}"/>
    <dgm:cxn modelId="{7A8A34A3-1088-4B05-AE14-43A1478B0EFA}" srcId="{C57F07F0-EBE1-4C63-9774-803465A0430E}" destId="{8D1EE776-6505-497A-A555-0D7E06F05D5B}" srcOrd="1" destOrd="0" parTransId="{69940244-4A68-4F94-9579-E6A2B56A3957}" sibTransId="{E0EA60B4-AEB1-44B8-8B78-5404449280E1}"/>
    <dgm:cxn modelId="{F8963910-468D-4DC5-8267-C376AD5A12B5}" type="presOf" srcId="{C495FD70-5ADA-48C5-830A-19C5450777D4}" destId="{C8DFA9F8-3867-470F-B5F0-FC1B61F5896E}" srcOrd="0" destOrd="0" presId="urn:microsoft.com/office/officeart/2005/8/layout/cycle2"/>
    <dgm:cxn modelId="{513BDDBD-F91D-4206-AB47-8DAE6086170B}" type="presOf" srcId="{067C8A43-BC1E-4BDD-AC3C-109EC4C66043}" destId="{567770F4-A0E5-41DE-A492-84F8C33FA3FC}" srcOrd="1" destOrd="0" presId="urn:microsoft.com/office/officeart/2005/8/layout/cycle2"/>
    <dgm:cxn modelId="{F9935F9D-3660-4D85-9DA2-BFAC601324E7}" type="presOf" srcId="{7CBE2D04-DD6C-4B10-96E0-B772320F3EB0}" destId="{D181D3AD-9C9F-4F9E-A099-4CE913069060}" srcOrd="0" destOrd="0" presId="urn:microsoft.com/office/officeart/2005/8/layout/cycle2"/>
    <dgm:cxn modelId="{B25DBC7E-AEEF-41FB-ACB1-481034FAFEE2}" type="presOf" srcId="{982BE0B6-CBD9-4F06-B74E-33A8DC25CD89}" destId="{5DFD1663-217F-4B3A-A8DA-70E984120BC3}" srcOrd="0" destOrd="0" presId="urn:microsoft.com/office/officeart/2005/8/layout/cycle2"/>
    <dgm:cxn modelId="{0F019439-02CE-45CE-806C-58A989E9D132}" type="presOf" srcId="{7CBE2D04-DD6C-4B10-96E0-B772320F3EB0}" destId="{AF28F955-0EFB-444D-A49E-E10432B52299}" srcOrd="1" destOrd="0" presId="urn:microsoft.com/office/officeart/2005/8/layout/cycle2"/>
    <dgm:cxn modelId="{D4BBB1D9-DFAE-4BC8-B336-EA3B7C0E33C3}" type="presOf" srcId="{DB13077F-1270-4C50-B141-8D5A0F8386C8}" destId="{2C48D239-1977-4AA3-8126-D5D1C44FDC9F}" srcOrd="1" destOrd="0" presId="urn:microsoft.com/office/officeart/2005/8/layout/cycle2"/>
    <dgm:cxn modelId="{4DB87111-BC19-42F4-A91B-0CA730D92650}" srcId="{C57F07F0-EBE1-4C63-9774-803465A0430E}" destId="{F43454CD-1EF0-45B9-8725-4F8384B2777A}" srcOrd="0" destOrd="0" parTransId="{B4FE3738-6872-45E0-8B4E-8BBDFCEFB3D9}" sibTransId="{7CBE2D04-DD6C-4B10-96E0-B772320F3EB0}"/>
    <dgm:cxn modelId="{80795EFD-3145-4A2B-B8E7-B9106E5D6284}" type="presOf" srcId="{E0EA60B4-AEB1-44B8-8B78-5404449280E1}" destId="{7AA06F57-F496-4ED6-9786-DD13023C4DBE}" srcOrd="1" destOrd="0" presId="urn:microsoft.com/office/officeart/2005/8/layout/cycle2"/>
    <dgm:cxn modelId="{5D91F181-8A21-49EB-8E7A-16579FAB6948}" type="presOf" srcId="{F43454CD-1EF0-45B9-8725-4F8384B2777A}" destId="{FD985BCB-165B-4776-AE3F-6C43766E3B4D}" srcOrd="0" destOrd="0" presId="urn:microsoft.com/office/officeart/2005/8/layout/cycle2"/>
    <dgm:cxn modelId="{ED6A7EAF-1697-41C2-9A12-F1C08AF77AEC}" type="presOf" srcId="{DB13077F-1270-4C50-B141-8D5A0F8386C8}" destId="{95364B37-C5D2-4BA7-9646-D39A9E696A43}" srcOrd="0" destOrd="0" presId="urn:microsoft.com/office/officeart/2005/8/layout/cycle2"/>
    <dgm:cxn modelId="{6DC9946E-FFD5-4FD4-B724-5287B12F460F}" type="presParOf" srcId="{7CEDA652-F24D-48E6-A3B7-E3395C488276}" destId="{FD985BCB-165B-4776-AE3F-6C43766E3B4D}" srcOrd="0" destOrd="0" presId="urn:microsoft.com/office/officeart/2005/8/layout/cycle2"/>
    <dgm:cxn modelId="{B4351C3A-C99E-4F22-9949-DC5E19CB92D3}" type="presParOf" srcId="{7CEDA652-F24D-48E6-A3B7-E3395C488276}" destId="{D181D3AD-9C9F-4F9E-A099-4CE913069060}" srcOrd="1" destOrd="0" presId="urn:microsoft.com/office/officeart/2005/8/layout/cycle2"/>
    <dgm:cxn modelId="{909863FA-CD22-4F3D-AAE5-60C760E7D3CA}" type="presParOf" srcId="{D181D3AD-9C9F-4F9E-A099-4CE913069060}" destId="{AF28F955-0EFB-444D-A49E-E10432B52299}" srcOrd="0" destOrd="0" presId="urn:microsoft.com/office/officeart/2005/8/layout/cycle2"/>
    <dgm:cxn modelId="{4657D0F4-F7C6-4219-93E4-59DCF8F8EC90}" type="presParOf" srcId="{7CEDA652-F24D-48E6-A3B7-E3395C488276}" destId="{B1AB0B9E-D5E9-43FD-AD43-D7C5795839AE}" srcOrd="2" destOrd="0" presId="urn:microsoft.com/office/officeart/2005/8/layout/cycle2"/>
    <dgm:cxn modelId="{F2197437-F152-4EBA-BC16-F9E77D37FE9B}" type="presParOf" srcId="{7CEDA652-F24D-48E6-A3B7-E3395C488276}" destId="{3AF0ECA3-2D3F-408F-ACB4-C3598A77538E}" srcOrd="3" destOrd="0" presId="urn:microsoft.com/office/officeart/2005/8/layout/cycle2"/>
    <dgm:cxn modelId="{5A513F7A-4982-4CB7-9367-30EE8CBD0241}" type="presParOf" srcId="{3AF0ECA3-2D3F-408F-ACB4-C3598A77538E}" destId="{7AA06F57-F496-4ED6-9786-DD13023C4DBE}" srcOrd="0" destOrd="0" presId="urn:microsoft.com/office/officeart/2005/8/layout/cycle2"/>
    <dgm:cxn modelId="{21B00038-4463-4B33-9FE4-D4799901787D}" type="presParOf" srcId="{7CEDA652-F24D-48E6-A3B7-E3395C488276}" destId="{5DFD1663-217F-4B3A-A8DA-70E984120BC3}" srcOrd="4" destOrd="0" presId="urn:microsoft.com/office/officeart/2005/8/layout/cycle2"/>
    <dgm:cxn modelId="{BB697490-3F37-4547-B252-8400C8026659}" type="presParOf" srcId="{7CEDA652-F24D-48E6-A3B7-E3395C488276}" destId="{95364B37-C5D2-4BA7-9646-D39A9E696A43}" srcOrd="5" destOrd="0" presId="urn:microsoft.com/office/officeart/2005/8/layout/cycle2"/>
    <dgm:cxn modelId="{32836263-47F8-4259-90B9-5339EAB84301}" type="presParOf" srcId="{95364B37-C5D2-4BA7-9646-D39A9E696A43}" destId="{2C48D239-1977-4AA3-8126-D5D1C44FDC9F}" srcOrd="0" destOrd="0" presId="urn:microsoft.com/office/officeart/2005/8/layout/cycle2"/>
    <dgm:cxn modelId="{965634DE-3811-4207-BCD3-78C7D2969CAB}" type="presParOf" srcId="{7CEDA652-F24D-48E6-A3B7-E3395C488276}" destId="{C8DFA9F8-3867-470F-B5F0-FC1B61F5896E}" srcOrd="6" destOrd="0" presId="urn:microsoft.com/office/officeart/2005/8/layout/cycle2"/>
    <dgm:cxn modelId="{3A5EA284-116A-4300-A768-BAAB83D71B49}" type="presParOf" srcId="{7CEDA652-F24D-48E6-A3B7-E3395C488276}" destId="{0F46DB66-425A-40B6-9EFD-CC77750021CB}" srcOrd="7" destOrd="0" presId="urn:microsoft.com/office/officeart/2005/8/layout/cycle2"/>
    <dgm:cxn modelId="{D4408710-5540-4A55-B7FF-AB7B55738B0D}" type="presParOf" srcId="{0F46DB66-425A-40B6-9EFD-CC77750021CB}" destId="{567770F4-A0E5-41DE-A492-84F8C33FA3F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7F07F0-EBE1-4C63-9774-803465A0430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3454CD-1EF0-45B9-8725-4F8384B2777A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Faculty contact librarians</a:t>
          </a:r>
          <a:endParaRPr lang="en-US" dirty="0"/>
        </a:p>
      </dgm:t>
    </dgm:pt>
    <dgm:pt modelId="{B4FE3738-6872-45E0-8B4E-8BBDFCEFB3D9}" type="parTrans" cxnId="{4DB87111-BC19-42F4-A91B-0CA730D92650}">
      <dgm:prSet/>
      <dgm:spPr/>
      <dgm:t>
        <a:bodyPr/>
        <a:lstStyle/>
        <a:p>
          <a:endParaRPr lang="en-US"/>
        </a:p>
      </dgm:t>
    </dgm:pt>
    <dgm:pt modelId="{7CBE2D04-DD6C-4B10-96E0-B772320F3EB0}" type="sibTrans" cxnId="{4DB87111-BC19-42F4-A91B-0CA730D92650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982BE0B6-CBD9-4F06-B74E-33A8DC25CD89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LMS resources lead to consults</a:t>
          </a:r>
          <a:endParaRPr lang="en-US" dirty="0"/>
        </a:p>
      </dgm:t>
    </dgm:pt>
    <dgm:pt modelId="{87F5CED2-18F3-480E-BA1E-182A4A8DC79E}" type="parTrans" cxnId="{A1BD06DE-5CF1-43EC-8285-ACC8FDB2EC94}">
      <dgm:prSet/>
      <dgm:spPr/>
      <dgm:t>
        <a:bodyPr/>
        <a:lstStyle/>
        <a:p>
          <a:endParaRPr lang="en-US"/>
        </a:p>
      </dgm:t>
    </dgm:pt>
    <dgm:pt modelId="{DB13077F-1270-4C50-B141-8D5A0F8386C8}" type="sibTrans" cxnId="{A1BD06DE-5CF1-43EC-8285-ACC8FDB2EC94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C495FD70-5ADA-48C5-830A-19C5450777D4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Librarians participate in assessment</a:t>
          </a:r>
          <a:endParaRPr lang="en-US" dirty="0"/>
        </a:p>
      </dgm:t>
    </dgm:pt>
    <dgm:pt modelId="{57FDE5B1-7091-4D78-9AB2-DDACAC195EBD}" type="parTrans" cxnId="{EE9AF8FC-8ABB-418E-86CA-FAEC23912D28}">
      <dgm:prSet/>
      <dgm:spPr/>
      <dgm:t>
        <a:bodyPr/>
        <a:lstStyle/>
        <a:p>
          <a:endParaRPr lang="en-US"/>
        </a:p>
      </dgm:t>
    </dgm:pt>
    <dgm:pt modelId="{067C8A43-BC1E-4BDD-AC3C-109EC4C66043}" type="sibTrans" cxnId="{EE9AF8FC-8ABB-418E-86CA-FAEC23912D28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7B07A1EB-3DC1-4452-960D-057A723984C8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Librarians participate in assignment design</a:t>
          </a:r>
          <a:endParaRPr lang="en-US" dirty="0"/>
        </a:p>
      </dgm:t>
    </dgm:pt>
    <dgm:pt modelId="{61F9E08E-A631-4746-9842-64F5BC1345E3}" type="parTrans" cxnId="{6B12D904-55B7-4ECB-9060-4E09275B1731}">
      <dgm:prSet/>
      <dgm:spPr/>
      <dgm:t>
        <a:bodyPr/>
        <a:lstStyle/>
        <a:p>
          <a:endParaRPr lang="en-US"/>
        </a:p>
      </dgm:t>
    </dgm:pt>
    <dgm:pt modelId="{C7281547-FA1E-4B0F-B3EE-7D2638793B81}" type="sibTrans" cxnId="{6B12D904-55B7-4ECB-9060-4E09275B1731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C0DEA989-29FA-4AD3-BEC7-8058D33527C3}">
      <dgm:prSet phldrT="[Text]"/>
      <dgm:spPr>
        <a:solidFill>
          <a:srgbClr val="582C83"/>
        </a:solidFill>
      </dgm:spPr>
      <dgm:t>
        <a:bodyPr/>
        <a:lstStyle/>
        <a:p>
          <a:r>
            <a:rPr lang="en-US" dirty="0" smtClean="0"/>
            <a:t>Librarians create LMS resources</a:t>
          </a:r>
          <a:endParaRPr lang="en-US" dirty="0"/>
        </a:p>
      </dgm:t>
    </dgm:pt>
    <dgm:pt modelId="{74A6BD61-6B25-47BC-A7ED-C1A89259B6D0}" type="parTrans" cxnId="{36963138-1BAC-4067-BC49-AC50E0A7BF86}">
      <dgm:prSet/>
      <dgm:spPr/>
      <dgm:t>
        <a:bodyPr/>
        <a:lstStyle/>
        <a:p>
          <a:endParaRPr lang="en-US"/>
        </a:p>
      </dgm:t>
    </dgm:pt>
    <dgm:pt modelId="{99E626CA-2CED-4727-A655-B60837FF4F86}" type="sibTrans" cxnId="{36963138-1BAC-4067-BC49-AC50E0A7BF86}">
      <dgm:prSet/>
      <dgm:spPr>
        <a:solidFill>
          <a:srgbClr val="8F6A2A"/>
        </a:solidFill>
      </dgm:spPr>
      <dgm:t>
        <a:bodyPr/>
        <a:lstStyle/>
        <a:p>
          <a:endParaRPr lang="en-US" dirty="0"/>
        </a:p>
      </dgm:t>
    </dgm:pt>
    <dgm:pt modelId="{7CEDA652-F24D-48E6-A3B7-E3395C488276}" type="pres">
      <dgm:prSet presAssocID="{C57F07F0-EBE1-4C63-9774-803465A0430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985BCB-165B-4776-AE3F-6C43766E3B4D}" type="pres">
      <dgm:prSet presAssocID="{F43454CD-1EF0-45B9-8725-4F8384B2777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81D3AD-9C9F-4F9E-A099-4CE913069060}" type="pres">
      <dgm:prSet presAssocID="{7CBE2D04-DD6C-4B10-96E0-B772320F3EB0}" presName="sibTrans" presStyleLbl="sibTrans2D1" presStyleIdx="0" presStyleCnt="5"/>
      <dgm:spPr/>
      <dgm:t>
        <a:bodyPr/>
        <a:lstStyle/>
        <a:p>
          <a:endParaRPr lang="en-US"/>
        </a:p>
      </dgm:t>
    </dgm:pt>
    <dgm:pt modelId="{AF28F955-0EFB-444D-A49E-E10432B52299}" type="pres">
      <dgm:prSet presAssocID="{7CBE2D04-DD6C-4B10-96E0-B772320F3EB0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4E742CD7-DAF8-4D0D-B9B6-FEF299577857}" type="pres">
      <dgm:prSet presAssocID="{7B07A1EB-3DC1-4452-960D-057A723984C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7FAC0B-23C7-451A-AC56-1E6939088473}" type="pres">
      <dgm:prSet presAssocID="{C7281547-FA1E-4B0F-B3EE-7D2638793B81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89199BC-E032-4572-9E6C-F6FA723D3107}" type="pres">
      <dgm:prSet presAssocID="{C7281547-FA1E-4B0F-B3EE-7D2638793B8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D7DFF711-4034-46E5-829D-D951B54402CD}" type="pres">
      <dgm:prSet presAssocID="{C0DEA989-29FA-4AD3-BEC7-8058D33527C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D6705-8640-4DC7-94F4-2CBE3DE00C3F}" type="pres">
      <dgm:prSet presAssocID="{99E626CA-2CED-4727-A655-B60837FF4F86}" presName="sibTrans" presStyleLbl="sibTrans2D1" presStyleIdx="2" presStyleCnt="5"/>
      <dgm:spPr/>
      <dgm:t>
        <a:bodyPr/>
        <a:lstStyle/>
        <a:p>
          <a:endParaRPr lang="en-US"/>
        </a:p>
      </dgm:t>
    </dgm:pt>
    <dgm:pt modelId="{50870A69-71D4-4B36-8932-C1CACCDA72E6}" type="pres">
      <dgm:prSet presAssocID="{99E626CA-2CED-4727-A655-B60837FF4F86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5DFD1663-217F-4B3A-A8DA-70E984120BC3}" type="pres">
      <dgm:prSet presAssocID="{982BE0B6-CBD9-4F06-B74E-33A8DC25CD8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364B37-C5D2-4BA7-9646-D39A9E696A43}" type="pres">
      <dgm:prSet presAssocID="{DB13077F-1270-4C50-B141-8D5A0F8386C8}" presName="sibTrans" presStyleLbl="sibTrans2D1" presStyleIdx="3" presStyleCnt="5"/>
      <dgm:spPr/>
      <dgm:t>
        <a:bodyPr/>
        <a:lstStyle/>
        <a:p>
          <a:endParaRPr lang="en-US"/>
        </a:p>
      </dgm:t>
    </dgm:pt>
    <dgm:pt modelId="{2C48D239-1977-4AA3-8126-D5D1C44FDC9F}" type="pres">
      <dgm:prSet presAssocID="{DB13077F-1270-4C50-B141-8D5A0F8386C8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C8DFA9F8-3867-470F-B5F0-FC1B61F5896E}" type="pres">
      <dgm:prSet presAssocID="{C495FD70-5ADA-48C5-830A-19C5450777D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6DB66-425A-40B6-9EFD-CC77750021CB}" type="pres">
      <dgm:prSet presAssocID="{067C8A43-BC1E-4BDD-AC3C-109EC4C66043}" presName="sibTrans" presStyleLbl="sibTrans2D1" presStyleIdx="4" presStyleCnt="5"/>
      <dgm:spPr/>
      <dgm:t>
        <a:bodyPr/>
        <a:lstStyle/>
        <a:p>
          <a:endParaRPr lang="en-US"/>
        </a:p>
      </dgm:t>
    </dgm:pt>
    <dgm:pt modelId="{567770F4-A0E5-41DE-A492-84F8C33FA3FC}" type="pres">
      <dgm:prSet presAssocID="{067C8A43-BC1E-4BDD-AC3C-109EC4C66043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05FE98BC-2DFC-4980-911D-E098E6C6C8A0}" type="presOf" srcId="{7B07A1EB-3DC1-4452-960D-057A723984C8}" destId="{4E742CD7-DAF8-4D0D-B9B6-FEF299577857}" srcOrd="0" destOrd="0" presId="urn:microsoft.com/office/officeart/2005/8/layout/cycle2"/>
    <dgm:cxn modelId="{BB1B3073-46B6-410A-9A28-4DB2A647E5FB}" type="presOf" srcId="{067C8A43-BC1E-4BDD-AC3C-109EC4C66043}" destId="{0F46DB66-425A-40B6-9EFD-CC77750021CB}" srcOrd="0" destOrd="0" presId="urn:microsoft.com/office/officeart/2005/8/layout/cycle2"/>
    <dgm:cxn modelId="{50EFBFA0-9EDE-4308-BCC6-5EEA891C6957}" type="presOf" srcId="{C57F07F0-EBE1-4C63-9774-803465A0430E}" destId="{7CEDA652-F24D-48E6-A3B7-E3395C488276}" srcOrd="0" destOrd="0" presId="urn:microsoft.com/office/officeart/2005/8/layout/cycle2"/>
    <dgm:cxn modelId="{2DC8BA1E-95CE-45E0-B79A-E3396314CF2C}" type="presOf" srcId="{C7281547-FA1E-4B0F-B3EE-7D2638793B81}" destId="{B77FAC0B-23C7-451A-AC56-1E6939088473}" srcOrd="0" destOrd="0" presId="urn:microsoft.com/office/officeart/2005/8/layout/cycle2"/>
    <dgm:cxn modelId="{2CC95247-C28C-4DB8-BC97-DF0265A2872B}" type="presOf" srcId="{99E626CA-2CED-4727-A655-B60837FF4F86}" destId="{C1CD6705-8640-4DC7-94F4-2CBE3DE00C3F}" srcOrd="0" destOrd="0" presId="urn:microsoft.com/office/officeart/2005/8/layout/cycle2"/>
    <dgm:cxn modelId="{EE9AF8FC-8ABB-418E-86CA-FAEC23912D28}" srcId="{C57F07F0-EBE1-4C63-9774-803465A0430E}" destId="{C495FD70-5ADA-48C5-830A-19C5450777D4}" srcOrd="4" destOrd="0" parTransId="{57FDE5B1-7091-4D78-9AB2-DDACAC195EBD}" sibTransId="{067C8A43-BC1E-4BDD-AC3C-109EC4C66043}"/>
    <dgm:cxn modelId="{EDAB37B2-E37C-4CDB-B18C-8A4009195190}" type="presOf" srcId="{C0DEA989-29FA-4AD3-BEC7-8058D33527C3}" destId="{D7DFF711-4034-46E5-829D-D951B54402CD}" srcOrd="0" destOrd="0" presId="urn:microsoft.com/office/officeart/2005/8/layout/cycle2"/>
    <dgm:cxn modelId="{A1BD06DE-5CF1-43EC-8285-ACC8FDB2EC94}" srcId="{C57F07F0-EBE1-4C63-9774-803465A0430E}" destId="{982BE0B6-CBD9-4F06-B74E-33A8DC25CD89}" srcOrd="3" destOrd="0" parTransId="{87F5CED2-18F3-480E-BA1E-182A4A8DC79E}" sibTransId="{DB13077F-1270-4C50-B141-8D5A0F8386C8}"/>
    <dgm:cxn modelId="{F8963910-468D-4DC5-8267-C376AD5A12B5}" type="presOf" srcId="{C495FD70-5ADA-48C5-830A-19C5450777D4}" destId="{C8DFA9F8-3867-470F-B5F0-FC1B61F5896E}" srcOrd="0" destOrd="0" presId="urn:microsoft.com/office/officeart/2005/8/layout/cycle2"/>
    <dgm:cxn modelId="{513BDDBD-F91D-4206-AB47-8DAE6086170B}" type="presOf" srcId="{067C8A43-BC1E-4BDD-AC3C-109EC4C66043}" destId="{567770F4-A0E5-41DE-A492-84F8C33FA3FC}" srcOrd="1" destOrd="0" presId="urn:microsoft.com/office/officeart/2005/8/layout/cycle2"/>
    <dgm:cxn modelId="{F9935F9D-3660-4D85-9DA2-BFAC601324E7}" type="presOf" srcId="{7CBE2D04-DD6C-4B10-96E0-B772320F3EB0}" destId="{D181D3AD-9C9F-4F9E-A099-4CE913069060}" srcOrd="0" destOrd="0" presId="urn:microsoft.com/office/officeart/2005/8/layout/cycle2"/>
    <dgm:cxn modelId="{95FDD170-E2AE-476D-B413-8D96AEDA223D}" type="presOf" srcId="{C7281547-FA1E-4B0F-B3EE-7D2638793B81}" destId="{489199BC-E032-4572-9E6C-F6FA723D3107}" srcOrd="1" destOrd="0" presId="urn:microsoft.com/office/officeart/2005/8/layout/cycle2"/>
    <dgm:cxn modelId="{B25DBC7E-AEEF-41FB-ACB1-481034FAFEE2}" type="presOf" srcId="{982BE0B6-CBD9-4F06-B74E-33A8DC25CD89}" destId="{5DFD1663-217F-4B3A-A8DA-70E984120BC3}" srcOrd="0" destOrd="0" presId="urn:microsoft.com/office/officeart/2005/8/layout/cycle2"/>
    <dgm:cxn modelId="{0F019439-02CE-45CE-806C-58A989E9D132}" type="presOf" srcId="{7CBE2D04-DD6C-4B10-96E0-B772320F3EB0}" destId="{AF28F955-0EFB-444D-A49E-E10432B52299}" srcOrd="1" destOrd="0" presId="urn:microsoft.com/office/officeart/2005/8/layout/cycle2"/>
    <dgm:cxn modelId="{6B12D904-55B7-4ECB-9060-4E09275B1731}" srcId="{C57F07F0-EBE1-4C63-9774-803465A0430E}" destId="{7B07A1EB-3DC1-4452-960D-057A723984C8}" srcOrd="1" destOrd="0" parTransId="{61F9E08E-A631-4746-9842-64F5BC1345E3}" sibTransId="{C7281547-FA1E-4B0F-B3EE-7D2638793B81}"/>
    <dgm:cxn modelId="{D4BBB1D9-DFAE-4BC8-B336-EA3B7C0E33C3}" type="presOf" srcId="{DB13077F-1270-4C50-B141-8D5A0F8386C8}" destId="{2C48D239-1977-4AA3-8126-D5D1C44FDC9F}" srcOrd="1" destOrd="0" presId="urn:microsoft.com/office/officeart/2005/8/layout/cycle2"/>
    <dgm:cxn modelId="{8DCA4C76-02C9-446D-9C2A-8DB6372E398E}" type="presOf" srcId="{99E626CA-2CED-4727-A655-B60837FF4F86}" destId="{50870A69-71D4-4B36-8932-C1CACCDA72E6}" srcOrd="1" destOrd="0" presId="urn:microsoft.com/office/officeart/2005/8/layout/cycle2"/>
    <dgm:cxn modelId="{4DB87111-BC19-42F4-A91B-0CA730D92650}" srcId="{C57F07F0-EBE1-4C63-9774-803465A0430E}" destId="{F43454CD-1EF0-45B9-8725-4F8384B2777A}" srcOrd="0" destOrd="0" parTransId="{B4FE3738-6872-45E0-8B4E-8BBDFCEFB3D9}" sibTransId="{7CBE2D04-DD6C-4B10-96E0-B772320F3EB0}"/>
    <dgm:cxn modelId="{36963138-1BAC-4067-BC49-AC50E0A7BF86}" srcId="{C57F07F0-EBE1-4C63-9774-803465A0430E}" destId="{C0DEA989-29FA-4AD3-BEC7-8058D33527C3}" srcOrd="2" destOrd="0" parTransId="{74A6BD61-6B25-47BC-A7ED-C1A89259B6D0}" sibTransId="{99E626CA-2CED-4727-A655-B60837FF4F86}"/>
    <dgm:cxn modelId="{5D91F181-8A21-49EB-8E7A-16579FAB6948}" type="presOf" srcId="{F43454CD-1EF0-45B9-8725-4F8384B2777A}" destId="{FD985BCB-165B-4776-AE3F-6C43766E3B4D}" srcOrd="0" destOrd="0" presId="urn:microsoft.com/office/officeart/2005/8/layout/cycle2"/>
    <dgm:cxn modelId="{ED6A7EAF-1697-41C2-9A12-F1C08AF77AEC}" type="presOf" srcId="{DB13077F-1270-4C50-B141-8D5A0F8386C8}" destId="{95364B37-C5D2-4BA7-9646-D39A9E696A43}" srcOrd="0" destOrd="0" presId="urn:microsoft.com/office/officeart/2005/8/layout/cycle2"/>
    <dgm:cxn modelId="{6DC9946E-FFD5-4FD4-B724-5287B12F460F}" type="presParOf" srcId="{7CEDA652-F24D-48E6-A3B7-E3395C488276}" destId="{FD985BCB-165B-4776-AE3F-6C43766E3B4D}" srcOrd="0" destOrd="0" presId="urn:microsoft.com/office/officeart/2005/8/layout/cycle2"/>
    <dgm:cxn modelId="{B4351C3A-C99E-4F22-9949-DC5E19CB92D3}" type="presParOf" srcId="{7CEDA652-F24D-48E6-A3B7-E3395C488276}" destId="{D181D3AD-9C9F-4F9E-A099-4CE913069060}" srcOrd="1" destOrd="0" presId="urn:microsoft.com/office/officeart/2005/8/layout/cycle2"/>
    <dgm:cxn modelId="{909863FA-CD22-4F3D-AAE5-60C760E7D3CA}" type="presParOf" srcId="{D181D3AD-9C9F-4F9E-A099-4CE913069060}" destId="{AF28F955-0EFB-444D-A49E-E10432B52299}" srcOrd="0" destOrd="0" presId="urn:microsoft.com/office/officeart/2005/8/layout/cycle2"/>
    <dgm:cxn modelId="{51EAB83E-07B7-4678-B195-94A1E67F9147}" type="presParOf" srcId="{7CEDA652-F24D-48E6-A3B7-E3395C488276}" destId="{4E742CD7-DAF8-4D0D-B9B6-FEF299577857}" srcOrd="2" destOrd="0" presId="urn:microsoft.com/office/officeart/2005/8/layout/cycle2"/>
    <dgm:cxn modelId="{B0D95CF6-C831-4DA8-8F9C-B3D2EF6A9DD6}" type="presParOf" srcId="{7CEDA652-F24D-48E6-A3B7-E3395C488276}" destId="{B77FAC0B-23C7-451A-AC56-1E6939088473}" srcOrd="3" destOrd="0" presId="urn:microsoft.com/office/officeart/2005/8/layout/cycle2"/>
    <dgm:cxn modelId="{FCF96E9A-A0B1-40E0-A584-EA7EAE46D0C7}" type="presParOf" srcId="{B77FAC0B-23C7-451A-AC56-1E6939088473}" destId="{489199BC-E032-4572-9E6C-F6FA723D3107}" srcOrd="0" destOrd="0" presId="urn:microsoft.com/office/officeart/2005/8/layout/cycle2"/>
    <dgm:cxn modelId="{453CF529-BF76-4129-BFCA-207575486A7B}" type="presParOf" srcId="{7CEDA652-F24D-48E6-A3B7-E3395C488276}" destId="{D7DFF711-4034-46E5-829D-D951B54402CD}" srcOrd="4" destOrd="0" presId="urn:microsoft.com/office/officeart/2005/8/layout/cycle2"/>
    <dgm:cxn modelId="{13559F26-E9B7-4847-BD19-78ED54D74060}" type="presParOf" srcId="{7CEDA652-F24D-48E6-A3B7-E3395C488276}" destId="{C1CD6705-8640-4DC7-94F4-2CBE3DE00C3F}" srcOrd="5" destOrd="0" presId="urn:microsoft.com/office/officeart/2005/8/layout/cycle2"/>
    <dgm:cxn modelId="{32279413-DD97-409F-A23D-80FAD4DCCF6E}" type="presParOf" srcId="{C1CD6705-8640-4DC7-94F4-2CBE3DE00C3F}" destId="{50870A69-71D4-4B36-8932-C1CACCDA72E6}" srcOrd="0" destOrd="0" presId="urn:microsoft.com/office/officeart/2005/8/layout/cycle2"/>
    <dgm:cxn modelId="{21B00038-4463-4B33-9FE4-D4799901787D}" type="presParOf" srcId="{7CEDA652-F24D-48E6-A3B7-E3395C488276}" destId="{5DFD1663-217F-4B3A-A8DA-70E984120BC3}" srcOrd="6" destOrd="0" presId="urn:microsoft.com/office/officeart/2005/8/layout/cycle2"/>
    <dgm:cxn modelId="{BB697490-3F37-4547-B252-8400C8026659}" type="presParOf" srcId="{7CEDA652-F24D-48E6-A3B7-E3395C488276}" destId="{95364B37-C5D2-4BA7-9646-D39A9E696A43}" srcOrd="7" destOrd="0" presId="urn:microsoft.com/office/officeart/2005/8/layout/cycle2"/>
    <dgm:cxn modelId="{32836263-47F8-4259-90B9-5339EAB84301}" type="presParOf" srcId="{95364B37-C5D2-4BA7-9646-D39A9E696A43}" destId="{2C48D239-1977-4AA3-8126-D5D1C44FDC9F}" srcOrd="0" destOrd="0" presId="urn:microsoft.com/office/officeart/2005/8/layout/cycle2"/>
    <dgm:cxn modelId="{965634DE-3811-4207-BCD3-78C7D2969CAB}" type="presParOf" srcId="{7CEDA652-F24D-48E6-A3B7-E3395C488276}" destId="{C8DFA9F8-3867-470F-B5F0-FC1B61F5896E}" srcOrd="8" destOrd="0" presId="urn:microsoft.com/office/officeart/2005/8/layout/cycle2"/>
    <dgm:cxn modelId="{3A5EA284-116A-4300-A768-BAAB83D71B49}" type="presParOf" srcId="{7CEDA652-F24D-48E6-A3B7-E3395C488276}" destId="{0F46DB66-425A-40B6-9EFD-CC77750021CB}" srcOrd="9" destOrd="0" presId="urn:microsoft.com/office/officeart/2005/8/layout/cycle2"/>
    <dgm:cxn modelId="{D4408710-5540-4A55-B7FF-AB7B55738B0D}" type="presParOf" srcId="{0F46DB66-425A-40B6-9EFD-CC77750021CB}" destId="{567770F4-A0E5-41DE-A492-84F8C33FA3F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097412-9453-4B9C-A6CB-D612D64EDC3F}">
      <dsp:nvSpPr>
        <dsp:cNvPr id="0" name=""/>
        <dsp:cNvSpPr/>
      </dsp:nvSpPr>
      <dsp:spPr>
        <a:xfrm>
          <a:off x="429703" y="256833"/>
          <a:ext cx="3319081" cy="3319081"/>
        </a:xfrm>
        <a:prstGeom prst="pie">
          <a:avLst>
            <a:gd name="adj1" fmla="val 16200000"/>
            <a:gd name="adj2" fmla="val 1800000"/>
          </a:avLst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Performing the Research</a:t>
          </a:r>
          <a:endParaRPr lang="en-US" sz="1900" kern="1200" dirty="0"/>
        </a:p>
      </dsp:txBody>
      <dsp:txXfrm>
        <a:off x="2178939" y="960162"/>
        <a:ext cx="1185386" cy="987822"/>
      </dsp:txXfrm>
    </dsp:sp>
    <dsp:sp modelId="{E1CE878F-F5A0-4973-A2C1-B887264273BD}">
      <dsp:nvSpPr>
        <dsp:cNvPr id="0" name=""/>
        <dsp:cNvSpPr/>
      </dsp:nvSpPr>
      <dsp:spPr>
        <a:xfrm>
          <a:off x="361346" y="375372"/>
          <a:ext cx="3319081" cy="3319081"/>
        </a:xfrm>
        <a:prstGeom prst="pie">
          <a:avLst>
            <a:gd name="adj1" fmla="val 1800000"/>
            <a:gd name="adj2" fmla="val 9000000"/>
          </a:avLst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Linking to the literature</a:t>
          </a:r>
          <a:endParaRPr lang="en-US" sz="1900" kern="1200" dirty="0"/>
        </a:p>
      </dsp:txBody>
      <dsp:txXfrm>
        <a:off x="1151604" y="2528824"/>
        <a:ext cx="1778079" cy="869283"/>
      </dsp:txXfrm>
    </dsp:sp>
    <dsp:sp modelId="{C8DB3B06-9E31-4A41-9E7B-1C4619921754}">
      <dsp:nvSpPr>
        <dsp:cNvPr id="0" name=""/>
        <dsp:cNvSpPr/>
      </dsp:nvSpPr>
      <dsp:spPr>
        <a:xfrm>
          <a:off x="292989" y="256833"/>
          <a:ext cx="3319081" cy="3319081"/>
        </a:xfrm>
        <a:prstGeom prst="pie">
          <a:avLst>
            <a:gd name="adj1" fmla="val 9000000"/>
            <a:gd name="adj2" fmla="val 16200000"/>
          </a:avLst>
        </a:prstGeom>
        <a:solidFill>
          <a:srgbClr val="582C83"/>
        </a:solidFill>
        <a:ln w="25400" cap="flat" cmpd="sng" algn="ctr">
          <a:solidFill>
            <a:srgbClr val="582C8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Citing the literature</a:t>
          </a:r>
          <a:endParaRPr lang="en-US" sz="1900" kern="1200" dirty="0"/>
        </a:p>
      </dsp:txBody>
      <dsp:txXfrm>
        <a:off x="677449" y="960162"/>
        <a:ext cx="1185386" cy="987822"/>
      </dsp:txXfrm>
    </dsp:sp>
    <dsp:sp modelId="{5AFFF720-B72B-4E62-88E2-7420502D6A80}">
      <dsp:nvSpPr>
        <dsp:cNvPr id="0" name=""/>
        <dsp:cNvSpPr/>
      </dsp:nvSpPr>
      <dsp:spPr>
        <a:xfrm>
          <a:off x="224510" y="51366"/>
          <a:ext cx="3730015" cy="373001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rgbClr val="D5CB9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DD5F12-063C-484A-ACB5-C62BD24DF4C2}">
      <dsp:nvSpPr>
        <dsp:cNvPr id="0" name=""/>
        <dsp:cNvSpPr/>
      </dsp:nvSpPr>
      <dsp:spPr>
        <a:xfrm>
          <a:off x="155879" y="169695"/>
          <a:ext cx="3730015" cy="373001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rgbClr val="D5CB9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3174D7-010C-4B95-9F75-D79481E588EB}">
      <dsp:nvSpPr>
        <dsp:cNvPr id="0" name=""/>
        <dsp:cNvSpPr/>
      </dsp:nvSpPr>
      <dsp:spPr>
        <a:xfrm>
          <a:off x="144765" y="45622"/>
          <a:ext cx="3730015" cy="373001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rgbClr val="D5CB9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098BFB-3090-4625-B3BF-CCB54A186071}">
      <dsp:nvSpPr>
        <dsp:cNvPr id="0" name=""/>
        <dsp:cNvSpPr/>
      </dsp:nvSpPr>
      <dsp:spPr>
        <a:xfrm>
          <a:off x="1459259" y="18253"/>
          <a:ext cx="1120080" cy="112008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Topic Selection</a:t>
          </a:r>
          <a:endParaRPr lang="en-US" sz="1100" kern="1200" dirty="0"/>
        </a:p>
      </dsp:txBody>
      <dsp:txXfrm>
        <a:off x="1623291" y="182285"/>
        <a:ext cx="792016" cy="792016"/>
      </dsp:txXfrm>
    </dsp:sp>
    <dsp:sp modelId="{69E129A3-640E-49C7-8E09-6428037B7E24}">
      <dsp:nvSpPr>
        <dsp:cNvPr id="0" name=""/>
        <dsp:cNvSpPr/>
      </dsp:nvSpPr>
      <dsp:spPr>
        <a:xfrm rot="1800000">
          <a:off x="2591835" y="806217"/>
          <a:ext cx="299241" cy="378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2597849" y="859379"/>
        <a:ext cx="209469" cy="226817"/>
      </dsp:txXfrm>
    </dsp:sp>
    <dsp:sp modelId="{765C65CD-F581-4920-8926-5CD14192F471}">
      <dsp:nvSpPr>
        <dsp:cNvPr id="0" name=""/>
        <dsp:cNvSpPr/>
      </dsp:nvSpPr>
      <dsp:spPr>
        <a:xfrm>
          <a:off x="2918241" y="860597"/>
          <a:ext cx="1120080" cy="112008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Narrowing Topic</a:t>
          </a:r>
          <a:endParaRPr lang="en-US" sz="1100" kern="1200" dirty="0"/>
        </a:p>
      </dsp:txBody>
      <dsp:txXfrm>
        <a:off x="3082273" y="1024629"/>
        <a:ext cx="792016" cy="792016"/>
      </dsp:txXfrm>
    </dsp:sp>
    <dsp:sp modelId="{EED7F0CA-585F-449C-88AB-761105C4984C}">
      <dsp:nvSpPr>
        <dsp:cNvPr id="0" name=""/>
        <dsp:cNvSpPr/>
      </dsp:nvSpPr>
      <dsp:spPr>
        <a:xfrm rot="5400000">
          <a:off x="3328661" y="2065498"/>
          <a:ext cx="299241" cy="378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3373547" y="2096217"/>
        <a:ext cx="209469" cy="226817"/>
      </dsp:txXfrm>
    </dsp:sp>
    <dsp:sp modelId="{416F70DA-D8B1-4749-A8DA-2993B526E1E4}">
      <dsp:nvSpPr>
        <dsp:cNvPr id="0" name=""/>
        <dsp:cNvSpPr/>
      </dsp:nvSpPr>
      <dsp:spPr>
        <a:xfrm>
          <a:off x="2918241" y="2545284"/>
          <a:ext cx="1120080" cy="112008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Finding Resources</a:t>
          </a:r>
          <a:endParaRPr lang="en-US" sz="1100" kern="1200" dirty="0"/>
        </a:p>
      </dsp:txBody>
      <dsp:txXfrm>
        <a:off x="3082273" y="2709316"/>
        <a:ext cx="792016" cy="792016"/>
      </dsp:txXfrm>
    </dsp:sp>
    <dsp:sp modelId="{3B8EE541-9BFD-45EF-B29E-FE7425E1609F}">
      <dsp:nvSpPr>
        <dsp:cNvPr id="0" name=""/>
        <dsp:cNvSpPr/>
      </dsp:nvSpPr>
      <dsp:spPr>
        <a:xfrm rot="9000000">
          <a:off x="2606504" y="3333248"/>
          <a:ext cx="299241" cy="378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 rot="10800000">
        <a:off x="2690262" y="3386410"/>
        <a:ext cx="209469" cy="226817"/>
      </dsp:txXfrm>
    </dsp:sp>
    <dsp:sp modelId="{23C0E1C1-19DE-45EB-A004-CC6987523381}">
      <dsp:nvSpPr>
        <dsp:cNvPr id="0" name=""/>
        <dsp:cNvSpPr/>
      </dsp:nvSpPr>
      <dsp:spPr>
        <a:xfrm>
          <a:off x="1459259" y="3387628"/>
          <a:ext cx="1120080" cy="112008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Creating an Annotated Bibliography</a:t>
          </a:r>
          <a:endParaRPr lang="en-US" sz="1100" kern="1200" dirty="0"/>
        </a:p>
      </dsp:txBody>
      <dsp:txXfrm>
        <a:off x="1623291" y="3551660"/>
        <a:ext cx="792016" cy="792016"/>
      </dsp:txXfrm>
    </dsp:sp>
    <dsp:sp modelId="{5B7D09F3-DF7C-4243-9AF3-0B1AAB38BF0A}">
      <dsp:nvSpPr>
        <dsp:cNvPr id="0" name=""/>
        <dsp:cNvSpPr/>
      </dsp:nvSpPr>
      <dsp:spPr>
        <a:xfrm rot="12600000">
          <a:off x="1147522" y="3341717"/>
          <a:ext cx="299241" cy="378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 rot="10800000">
        <a:off x="1231280" y="3439765"/>
        <a:ext cx="209469" cy="226817"/>
      </dsp:txXfrm>
    </dsp:sp>
    <dsp:sp modelId="{AFDD6865-451B-48F7-8049-957E740DAB1D}">
      <dsp:nvSpPr>
        <dsp:cNvPr id="0" name=""/>
        <dsp:cNvSpPr/>
      </dsp:nvSpPr>
      <dsp:spPr>
        <a:xfrm>
          <a:off x="277" y="2545284"/>
          <a:ext cx="1120080" cy="112008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Filling the Gaps</a:t>
          </a:r>
          <a:endParaRPr lang="en-US" sz="1100" kern="1200" dirty="0"/>
        </a:p>
      </dsp:txBody>
      <dsp:txXfrm>
        <a:off x="164309" y="2709316"/>
        <a:ext cx="792016" cy="792016"/>
      </dsp:txXfrm>
    </dsp:sp>
    <dsp:sp modelId="{18EBC94E-9B5F-4984-899B-CFF378235C11}">
      <dsp:nvSpPr>
        <dsp:cNvPr id="0" name=""/>
        <dsp:cNvSpPr/>
      </dsp:nvSpPr>
      <dsp:spPr>
        <a:xfrm rot="16200000">
          <a:off x="410697" y="2082437"/>
          <a:ext cx="299241" cy="378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455583" y="2202928"/>
        <a:ext cx="209469" cy="226817"/>
      </dsp:txXfrm>
    </dsp:sp>
    <dsp:sp modelId="{98B2FEA7-0752-458C-A996-781D4FDF1A47}">
      <dsp:nvSpPr>
        <dsp:cNvPr id="0" name=""/>
        <dsp:cNvSpPr/>
      </dsp:nvSpPr>
      <dsp:spPr>
        <a:xfrm>
          <a:off x="277" y="860597"/>
          <a:ext cx="1120080" cy="112008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Citing Sources</a:t>
          </a:r>
          <a:endParaRPr lang="en-US" sz="1100" kern="1200" dirty="0"/>
        </a:p>
      </dsp:txBody>
      <dsp:txXfrm>
        <a:off x="164309" y="1024629"/>
        <a:ext cx="792016" cy="792016"/>
      </dsp:txXfrm>
    </dsp:sp>
    <dsp:sp modelId="{B53D1DA6-8F68-4196-B1E0-3A9BBA695DC5}">
      <dsp:nvSpPr>
        <dsp:cNvPr id="0" name=""/>
        <dsp:cNvSpPr/>
      </dsp:nvSpPr>
      <dsp:spPr>
        <a:xfrm rot="19800000">
          <a:off x="1132853" y="814686"/>
          <a:ext cx="299241" cy="378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1138867" y="912734"/>
        <a:ext cx="209469" cy="226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96E2D0-ACEA-4246-B9DF-989AF40ABE84}">
      <dsp:nvSpPr>
        <dsp:cNvPr id="0" name=""/>
        <dsp:cNvSpPr/>
      </dsp:nvSpPr>
      <dsp:spPr>
        <a:xfrm>
          <a:off x="2952661" y="65921"/>
          <a:ext cx="3164248" cy="316424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Time</a:t>
          </a:r>
          <a:endParaRPr lang="en-US" sz="6500" kern="1200" dirty="0"/>
        </a:p>
      </dsp:txBody>
      <dsp:txXfrm>
        <a:off x="3374561" y="619665"/>
        <a:ext cx="2320449" cy="1423911"/>
      </dsp:txXfrm>
    </dsp:sp>
    <dsp:sp modelId="{18F64F04-EE80-44A2-ADEC-894F27002BB5}">
      <dsp:nvSpPr>
        <dsp:cNvPr id="0" name=""/>
        <dsp:cNvSpPr/>
      </dsp:nvSpPr>
      <dsp:spPr>
        <a:xfrm>
          <a:off x="4094428" y="2043577"/>
          <a:ext cx="3164248" cy="3164248"/>
        </a:xfrm>
        <a:prstGeom prst="ellipse">
          <a:avLst/>
        </a:prstGeom>
        <a:solidFill>
          <a:schemeClr val="accent4">
            <a:alpha val="50000"/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Tool</a:t>
          </a:r>
          <a:endParaRPr lang="en-US" sz="6500" kern="1200" dirty="0"/>
        </a:p>
      </dsp:txBody>
      <dsp:txXfrm>
        <a:off x="5062160" y="2861008"/>
        <a:ext cx="1898549" cy="1740336"/>
      </dsp:txXfrm>
    </dsp:sp>
    <dsp:sp modelId="{135F6907-D9DE-4F1D-A2E6-B31EA4435B14}">
      <dsp:nvSpPr>
        <dsp:cNvPr id="0" name=""/>
        <dsp:cNvSpPr/>
      </dsp:nvSpPr>
      <dsp:spPr>
        <a:xfrm>
          <a:off x="1810895" y="2043577"/>
          <a:ext cx="3164248" cy="3164248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Turf</a:t>
          </a:r>
          <a:endParaRPr lang="en-US" sz="6500" kern="1200" dirty="0"/>
        </a:p>
      </dsp:txBody>
      <dsp:txXfrm>
        <a:off x="2108861" y="2861008"/>
        <a:ext cx="1898549" cy="17403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7C53B-1D58-4EAE-BC55-63396A92C6D8}">
      <dsp:nvSpPr>
        <dsp:cNvPr id="0" name=""/>
        <dsp:cNvSpPr/>
      </dsp:nvSpPr>
      <dsp:spPr>
        <a:xfrm>
          <a:off x="1632" y="793818"/>
          <a:ext cx="3104406" cy="3104406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Librarians offer workshops</a:t>
          </a:r>
          <a:endParaRPr lang="en-US" sz="3700" kern="1200" dirty="0"/>
        </a:p>
      </dsp:txBody>
      <dsp:txXfrm>
        <a:off x="456262" y="1248448"/>
        <a:ext cx="2195146" cy="2195146"/>
      </dsp:txXfrm>
    </dsp:sp>
    <dsp:sp modelId="{CF522EB4-B985-47DD-A769-6BC69396C04A}">
      <dsp:nvSpPr>
        <dsp:cNvPr id="0" name=""/>
        <dsp:cNvSpPr/>
      </dsp:nvSpPr>
      <dsp:spPr>
        <a:xfrm>
          <a:off x="3377937" y="1176545"/>
          <a:ext cx="1013307" cy="595669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3377937" y="1295679"/>
        <a:ext cx="834606" cy="357401"/>
      </dsp:txXfrm>
    </dsp:sp>
    <dsp:sp modelId="{0BE08A90-4995-4925-8D8D-0E09F03BF5F9}">
      <dsp:nvSpPr>
        <dsp:cNvPr id="0" name=""/>
        <dsp:cNvSpPr/>
      </dsp:nvSpPr>
      <dsp:spPr>
        <a:xfrm>
          <a:off x="4666361" y="793818"/>
          <a:ext cx="3104406" cy="3104406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rgbClr val="582C8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Students don’t show up</a:t>
          </a:r>
          <a:endParaRPr lang="en-US" sz="3700" kern="1200" dirty="0"/>
        </a:p>
      </dsp:txBody>
      <dsp:txXfrm>
        <a:off x="5120991" y="1248448"/>
        <a:ext cx="2195146" cy="2195146"/>
      </dsp:txXfrm>
    </dsp:sp>
    <dsp:sp modelId="{8FDDF017-65DF-45E9-9EFA-3D719EBC48A9}">
      <dsp:nvSpPr>
        <dsp:cNvPr id="0" name=""/>
        <dsp:cNvSpPr/>
      </dsp:nvSpPr>
      <dsp:spPr>
        <a:xfrm rot="10800000">
          <a:off x="3264193" y="2601310"/>
          <a:ext cx="992062" cy="658544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 rot="10800000">
        <a:off x="3461756" y="2733019"/>
        <a:ext cx="794499" cy="3951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85BCB-165B-4776-AE3F-6C43766E3B4D}">
      <dsp:nvSpPr>
        <dsp:cNvPr id="0" name=""/>
        <dsp:cNvSpPr/>
      </dsp:nvSpPr>
      <dsp:spPr>
        <a:xfrm>
          <a:off x="3723679" y="154"/>
          <a:ext cx="1696640" cy="1696640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Students request workshops</a:t>
          </a:r>
          <a:endParaRPr lang="en-US" sz="1800" kern="1200" dirty="0"/>
        </a:p>
      </dsp:txBody>
      <dsp:txXfrm>
        <a:off x="3972146" y="248621"/>
        <a:ext cx="1199706" cy="1199706"/>
      </dsp:txXfrm>
    </dsp:sp>
    <dsp:sp modelId="{D181D3AD-9C9F-4F9E-A099-4CE913069060}">
      <dsp:nvSpPr>
        <dsp:cNvPr id="0" name=""/>
        <dsp:cNvSpPr/>
      </dsp:nvSpPr>
      <dsp:spPr>
        <a:xfrm rot="2700000">
          <a:off x="5238007" y="1453082"/>
          <a:ext cx="449816" cy="572616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5257769" y="1519895"/>
        <a:ext cx="314871" cy="343570"/>
      </dsp:txXfrm>
    </dsp:sp>
    <dsp:sp modelId="{B1AB0B9E-D5E9-43FD-AD43-D7C5795839AE}">
      <dsp:nvSpPr>
        <dsp:cNvPr id="0" name=""/>
        <dsp:cNvSpPr/>
      </dsp:nvSpPr>
      <dsp:spPr>
        <a:xfrm>
          <a:off x="5523514" y="1799989"/>
          <a:ext cx="1696640" cy="1696640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Librarians design online/LMS resources</a:t>
          </a:r>
          <a:endParaRPr lang="en-US" sz="1800" kern="1200" dirty="0"/>
        </a:p>
      </dsp:txBody>
      <dsp:txXfrm>
        <a:off x="5771981" y="2048456"/>
        <a:ext cx="1199706" cy="1199706"/>
      </dsp:txXfrm>
    </dsp:sp>
    <dsp:sp modelId="{3AF0ECA3-2D3F-408F-ACB4-C3598A77538E}">
      <dsp:nvSpPr>
        <dsp:cNvPr id="0" name=""/>
        <dsp:cNvSpPr/>
      </dsp:nvSpPr>
      <dsp:spPr>
        <a:xfrm rot="8100000">
          <a:off x="5256011" y="3252917"/>
          <a:ext cx="449816" cy="572616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 rot="10800000">
        <a:off x="5371194" y="3319730"/>
        <a:ext cx="314871" cy="343570"/>
      </dsp:txXfrm>
    </dsp:sp>
    <dsp:sp modelId="{5DFD1663-217F-4B3A-A8DA-70E984120BC3}">
      <dsp:nvSpPr>
        <dsp:cNvPr id="0" name=""/>
        <dsp:cNvSpPr/>
      </dsp:nvSpPr>
      <dsp:spPr>
        <a:xfrm>
          <a:off x="3723679" y="3599824"/>
          <a:ext cx="1696640" cy="1696640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Online/LMS resources lead to consults</a:t>
          </a:r>
          <a:endParaRPr lang="en-US" sz="1800" kern="1200" dirty="0"/>
        </a:p>
      </dsp:txBody>
      <dsp:txXfrm>
        <a:off x="3972146" y="3848291"/>
        <a:ext cx="1199706" cy="1199706"/>
      </dsp:txXfrm>
    </dsp:sp>
    <dsp:sp modelId="{95364B37-C5D2-4BA7-9646-D39A9E696A43}">
      <dsp:nvSpPr>
        <dsp:cNvPr id="0" name=""/>
        <dsp:cNvSpPr/>
      </dsp:nvSpPr>
      <dsp:spPr>
        <a:xfrm rot="13500000">
          <a:off x="3456176" y="3270921"/>
          <a:ext cx="449816" cy="572616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 rot="10800000">
        <a:off x="3571359" y="3433154"/>
        <a:ext cx="314871" cy="343570"/>
      </dsp:txXfrm>
    </dsp:sp>
    <dsp:sp modelId="{C8DFA9F8-3867-470F-B5F0-FC1B61F5896E}">
      <dsp:nvSpPr>
        <dsp:cNvPr id="0" name=""/>
        <dsp:cNvSpPr/>
      </dsp:nvSpPr>
      <dsp:spPr>
        <a:xfrm>
          <a:off x="1923844" y="1799989"/>
          <a:ext cx="1696640" cy="1696640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Librarians survey students</a:t>
          </a:r>
          <a:endParaRPr lang="en-US" sz="1800" kern="1200" dirty="0"/>
        </a:p>
      </dsp:txBody>
      <dsp:txXfrm>
        <a:off x="2172311" y="2048456"/>
        <a:ext cx="1199706" cy="1199706"/>
      </dsp:txXfrm>
    </dsp:sp>
    <dsp:sp modelId="{0F46DB66-425A-40B6-9EFD-CC77750021CB}">
      <dsp:nvSpPr>
        <dsp:cNvPr id="0" name=""/>
        <dsp:cNvSpPr/>
      </dsp:nvSpPr>
      <dsp:spPr>
        <a:xfrm rot="18900000">
          <a:off x="3438172" y="1471086"/>
          <a:ext cx="449816" cy="572616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3457934" y="1633319"/>
        <a:ext cx="314871" cy="3435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85BCB-165B-4776-AE3F-6C43766E3B4D}">
      <dsp:nvSpPr>
        <dsp:cNvPr id="0" name=""/>
        <dsp:cNvSpPr/>
      </dsp:nvSpPr>
      <dsp:spPr>
        <a:xfrm>
          <a:off x="3768328" y="1647"/>
          <a:ext cx="1607343" cy="1607343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Faculty contact librarians</a:t>
          </a:r>
          <a:endParaRPr lang="en-US" sz="1600" kern="1200" dirty="0"/>
        </a:p>
      </dsp:txBody>
      <dsp:txXfrm>
        <a:off x="4003718" y="237037"/>
        <a:ext cx="1136563" cy="1136563"/>
      </dsp:txXfrm>
    </dsp:sp>
    <dsp:sp modelId="{D181D3AD-9C9F-4F9E-A099-4CE913069060}">
      <dsp:nvSpPr>
        <dsp:cNvPr id="0" name=""/>
        <dsp:cNvSpPr/>
      </dsp:nvSpPr>
      <dsp:spPr>
        <a:xfrm rot="2160000">
          <a:off x="5324928" y="1236419"/>
          <a:ext cx="427518" cy="542478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5337175" y="1307222"/>
        <a:ext cx="299263" cy="325486"/>
      </dsp:txXfrm>
    </dsp:sp>
    <dsp:sp modelId="{4E742CD7-DAF8-4D0D-B9B6-FEF299577857}">
      <dsp:nvSpPr>
        <dsp:cNvPr id="0" name=""/>
        <dsp:cNvSpPr/>
      </dsp:nvSpPr>
      <dsp:spPr>
        <a:xfrm>
          <a:off x="5721280" y="1420550"/>
          <a:ext cx="1607343" cy="1607343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Librarians participate in assignment design</a:t>
          </a:r>
          <a:endParaRPr lang="en-US" sz="1600" kern="1200" dirty="0"/>
        </a:p>
      </dsp:txBody>
      <dsp:txXfrm>
        <a:off x="5956670" y="1655940"/>
        <a:ext cx="1136563" cy="1136563"/>
      </dsp:txXfrm>
    </dsp:sp>
    <dsp:sp modelId="{B77FAC0B-23C7-451A-AC56-1E6939088473}">
      <dsp:nvSpPr>
        <dsp:cNvPr id="0" name=""/>
        <dsp:cNvSpPr/>
      </dsp:nvSpPr>
      <dsp:spPr>
        <a:xfrm rot="6480000">
          <a:off x="5941951" y="3089391"/>
          <a:ext cx="427518" cy="542478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 rot="10800000">
        <a:off x="6025895" y="3136898"/>
        <a:ext cx="299263" cy="325486"/>
      </dsp:txXfrm>
    </dsp:sp>
    <dsp:sp modelId="{D7DFF711-4034-46E5-829D-D951B54402CD}">
      <dsp:nvSpPr>
        <dsp:cNvPr id="0" name=""/>
        <dsp:cNvSpPr/>
      </dsp:nvSpPr>
      <dsp:spPr>
        <a:xfrm>
          <a:off x="4975318" y="3716383"/>
          <a:ext cx="1607343" cy="1607343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Librarians create LMS resources</a:t>
          </a:r>
          <a:endParaRPr lang="en-US" sz="1600" kern="1200" dirty="0"/>
        </a:p>
      </dsp:txBody>
      <dsp:txXfrm>
        <a:off x="5210708" y="3951773"/>
        <a:ext cx="1136563" cy="1136563"/>
      </dsp:txXfrm>
    </dsp:sp>
    <dsp:sp modelId="{C1CD6705-8640-4DC7-94F4-2CBE3DE00C3F}">
      <dsp:nvSpPr>
        <dsp:cNvPr id="0" name=""/>
        <dsp:cNvSpPr/>
      </dsp:nvSpPr>
      <dsp:spPr>
        <a:xfrm rot="10800000">
          <a:off x="4370340" y="4248815"/>
          <a:ext cx="427518" cy="542478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 rot="10800000">
        <a:off x="4498595" y="4357311"/>
        <a:ext cx="299263" cy="325486"/>
      </dsp:txXfrm>
    </dsp:sp>
    <dsp:sp modelId="{5DFD1663-217F-4B3A-A8DA-70E984120BC3}">
      <dsp:nvSpPr>
        <dsp:cNvPr id="0" name=""/>
        <dsp:cNvSpPr/>
      </dsp:nvSpPr>
      <dsp:spPr>
        <a:xfrm>
          <a:off x="2561337" y="3716383"/>
          <a:ext cx="1607343" cy="1607343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LMS resources lead to consults</a:t>
          </a:r>
          <a:endParaRPr lang="en-US" sz="1600" kern="1200" dirty="0"/>
        </a:p>
      </dsp:txBody>
      <dsp:txXfrm>
        <a:off x="2796727" y="3951773"/>
        <a:ext cx="1136563" cy="1136563"/>
      </dsp:txXfrm>
    </dsp:sp>
    <dsp:sp modelId="{95364B37-C5D2-4BA7-9646-D39A9E696A43}">
      <dsp:nvSpPr>
        <dsp:cNvPr id="0" name=""/>
        <dsp:cNvSpPr/>
      </dsp:nvSpPr>
      <dsp:spPr>
        <a:xfrm rot="15120000">
          <a:off x="2782008" y="3112406"/>
          <a:ext cx="427518" cy="542478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 rot="10800000">
        <a:off x="2865952" y="3281891"/>
        <a:ext cx="299263" cy="325486"/>
      </dsp:txXfrm>
    </dsp:sp>
    <dsp:sp modelId="{C8DFA9F8-3867-470F-B5F0-FC1B61F5896E}">
      <dsp:nvSpPr>
        <dsp:cNvPr id="0" name=""/>
        <dsp:cNvSpPr/>
      </dsp:nvSpPr>
      <dsp:spPr>
        <a:xfrm>
          <a:off x="1815375" y="1420550"/>
          <a:ext cx="1607343" cy="1607343"/>
        </a:xfrm>
        <a:prstGeom prst="ellipse">
          <a:avLst/>
        </a:prstGeom>
        <a:solidFill>
          <a:srgbClr val="582C8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Librarians participate in assessment</a:t>
          </a:r>
          <a:endParaRPr lang="en-US" sz="1600" kern="1200" dirty="0"/>
        </a:p>
      </dsp:txBody>
      <dsp:txXfrm>
        <a:off x="2050765" y="1655940"/>
        <a:ext cx="1136563" cy="1136563"/>
      </dsp:txXfrm>
    </dsp:sp>
    <dsp:sp modelId="{0F46DB66-425A-40B6-9EFD-CC77750021CB}">
      <dsp:nvSpPr>
        <dsp:cNvPr id="0" name=""/>
        <dsp:cNvSpPr/>
      </dsp:nvSpPr>
      <dsp:spPr>
        <a:xfrm rot="19440000">
          <a:off x="3371976" y="1250643"/>
          <a:ext cx="427518" cy="542478"/>
        </a:xfrm>
        <a:prstGeom prst="rightArrow">
          <a:avLst>
            <a:gd name="adj1" fmla="val 60000"/>
            <a:gd name="adj2" fmla="val 50000"/>
          </a:avLst>
        </a:prstGeom>
        <a:solidFill>
          <a:srgbClr val="8F6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3384223" y="1396832"/>
        <a:ext cx="299263" cy="325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2C293-C699-EB41-929C-6B94304B682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8DC93-CDC2-8D40-A819-F482A3ECC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9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67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251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470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050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742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770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016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2207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38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5787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70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649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510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7676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1214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1910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993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089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16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86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114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386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095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948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DC93-CDC2-8D40-A819-F482A3ECCE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389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29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86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02589"/>
            <a:ext cx="2057400" cy="482357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02589"/>
            <a:ext cx="6019800" cy="482357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445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5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4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5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2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36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951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93961"/>
            <a:ext cx="5486400" cy="34336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8C776-7EEE-264E-BC50-DB9396846FD3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CBE221-D47B-C54D-B001-F5E7BB32FA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V="1">
            <a:off x="-18676" y="0"/>
            <a:ext cx="9216368" cy="1232689"/>
          </a:xfrm>
          <a:prstGeom prst="rect">
            <a:avLst/>
          </a:prstGeom>
        </p:spPr>
      </p:pic>
      <p:pic>
        <p:nvPicPr>
          <p:cNvPr id="8" name="Picture 7" descr="SHC_Sig03_LUX_R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76" y="-457980"/>
            <a:ext cx="4624525" cy="199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7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hperry@Stonehill.edu" TargetMode="External"/><Relationship Id="rId5" Type="http://schemas.openxmlformats.org/officeDocument/2006/relationships/hyperlink" Target="mailto:pmcpherson@Stonehill.edu" TargetMode="External"/><Relationship Id="rId4" Type="http://schemas.openxmlformats.org/officeDocument/2006/relationships/hyperlink" Target="mailto:echase2@Stonehill.ed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801997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of Your LMS as </a:t>
            </a:r>
            <a:r>
              <a:rPr lang="en-US" sz="72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Take-Out</a:t>
            </a:r>
            <a:endParaRPr lang="en-US" sz="72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539" y="4110321"/>
            <a:ext cx="2560922" cy="256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94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FEC12D-07C2-4A38-8376-EF149FCB7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645" y="1427087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marketed it…</a:t>
            </a:r>
            <a:endParaRPr lang="en-US" sz="2800" b="1" dirty="0">
              <a:solidFill>
                <a:srgbClr val="8064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8064A2"/>
              </a:solidFill>
              <a:cs typeface="Calibri"/>
            </a:endParaRPr>
          </a:p>
        </p:txBody>
      </p:sp>
      <p:pic>
        <p:nvPicPr>
          <p:cNvPr id="5" name="Picture 5" descr="A picture containing text, person, newspaper, indoor&#10;&#10;Description generated with very high confidence">
            <a:extLst>
              <a:ext uri="{FF2B5EF4-FFF2-40B4-BE49-F238E27FC236}">
                <a16:creationId xmlns:a16="http://schemas.microsoft.com/office/drawing/2014/main" id="{D9AE6E27-CF8E-4ACE-9361-C4D5EC2AE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814" y="1496098"/>
            <a:ext cx="4147623" cy="3438628"/>
          </a:xfrm>
          <a:prstGeom prst="rect">
            <a:avLst/>
          </a:prstGeom>
        </p:spPr>
      </p:pic>
      <p:pic>
        <p:nvPicPr>
          <p:cNvPr id="7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08F111B-1B5F-43EE-B757-19A2085D9A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047" y="3973903"/>
            <a:ext cx="5568629" cy="2561194"/>
          </a:xfrm>
          <a:prstGeom prst="rect">
            <a:avLst/>
          </a:prstGeom>
        </p:spPr>
      </p:pic>
      <p:sp>
        <p:nvSpPr>
          <p:cNvPr id="6" name="Round Same Side Corner Rectangle 5"/>
          <p:cNvSpPr/>
          <p:nvPr/>
        </p:nvSpPr>
        <p:spPr>
          <a:xfrm>
            <a:off x="7177177" y="4255698"/>
            <a:ext cx="1282461" cy="679028"/>
          </a:xfrm>
          <a:prstGeom prst="round2SameRect">
            <a:avLst/>
          </a:prstGeom>
          <a:noFill/>
          <a:ln w="76200">
            <a:solidFill>
              <a:srgbClr val="582C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 rot="10800000">
            <a:off x="7332550" y="5003737"/>
            <a:ext cx="971713" cy="1280376"/>
          </a:xfrm>
          <a:prstGeom prst="downArrow">
            <a:avLst/>
          </a:prstGeom>
          <a:gradFill flip="none" rotWithShape="1">
            <a:gsLst>
              <a:gs pos="0">
                <a:schemeClr val="bg1"/>
              </a:gs>
              <a:gs pos="57000">
                <a:srgbClr val="582C83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04891" y="3973903"/>
            <a:ext cx="1880785" cy="281795"/>
          </a:xfrm>
          <a:prstGeom prst="rect">
            <a:avLst/>
          </a:prstGeom>
          <a:noFill/>
          <a:ln w="76200">
            <a:solidFill>
              <a:srgbClr val="582C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 rot="18382815">
            <a:off x="2831129" y="2890266"/>
            <a:ext cx="971713" cy="1280376"/>
          </a:xfrm>
          <a:prstGeom prst="downArrow">
            <a:avLst/>
          </a:prstGeom>
          <a:gradFill flip="none" rotWithShape="1">
            <a:gsLst>
              <a:gs pos="0">
                <a:schemeClr val="bg1"/>
              </a:gs>
              <a:gs pos="57000">
                <a:srgbClr val="582C83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1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6308" y="2224676"/>
            <a:ext cx="5051936" cy="434477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could go to a concert instead</a:t>
            </a:r>
          </a:p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weren’t offering what they needed when they needed it</a:t>
            </a:r>
          </a:p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Repurposing furniture is great, but only if it’s comfortable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1982" y="1398281"/>
            <a:ext cx="55337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DIDN’T THEY SHOW UP?</a:t>
            </a:r>
            <a:endParaRPr lang="en-US" sz="2800" b="1" dirty="0">
              <a:solidFill>
                <a:srgbClr val="8064A2"/>
              </a:solidFill>
              <a:cs typeface="Calibri"/>
            </a:endParaRPr>
          </a:p>
        </p:txBody>
      </p:sp>
      <p:pic>
        <p:nvPicPr>
          <p:cNvPr id="1026" name="Picture 2" descr="http://www.stevepolitodesign.com/sites/default/files/_portfolio-images/tenth-gener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823" y="1262941"/>
            <a:ext cx="3397809" cy="559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92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0809" y="2756276"/>
            <a:ext cx="29225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rgbClr val="D5CB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en-US" sz="9600" b="1" dirty="0">
              <a:solidFill>
                <a:srgbClr val="D5CB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3ED101-54EC-4F4C-8B17-EB8B4315F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956" y="3302336"/>
            <a:ext cx="7772400" cy="904875"/>
          </a:xfrm>
        </p:spPr>
        <p:txBody>
          <a:bodyPr/>
          <a:lstStyle/>
          <a:p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(Re)INTRODUCING THE iNFO-café!</a:t>
            </a:r>
            <a:endParaRPr lang="en-US" sz="24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7894" y="1432837"/>
            <a:ext cx="7315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 2: </a:t>
            </a:r>
          </a:p>
          <a:p>
            <a:r>
              <a:rPr lang="en-US" sz="40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FAILING FORWARD</a:t>
            </a:r>
            <a:endParaRPr lang="en-US" sz="4000" b="1" dirty="0">
              <a:solidFill>
                <a:srgbClr val="8064A2"/>
              </a:solidFill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894" y="5053794"/>
            <a:ext cx="29225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rgbClr val="D5CB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US" sz="9600" b="1" dirty="0">
              <a:solidFill>
                <a:srgbClr val="D5CB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96776" y="5691770"/>
            <a:ext cx="69894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582C83"/>
                </a:solidFill>
                <a:latin typeface="Arial"/>
                <a:cs typeface="Arial"/>
              </a:rPr>
              <a:t>FYE DIGITAL &amp; INFORMATION LITERACY</a:t>
            </a:r>
            <a:endParaRPr lang="en-US" sz="2400" b="1" dirty="0">
              <a:solidFill>
                <a:srgbClr val="582C83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3582" y="3875844"/>
            <a:ext cx="29225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rgbClr val="D5CB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US" sz="9600" b="1" dirty="0">
              <a:solidFill>
                <a:srgbClr val="D5CB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3ED101-54EC-4F4C-8B17-EB8B4315FA06}"/>
              </a:ext>
            </a:extLst>
          </p:cNvPr>
          <p:cNvSpPr txBox="1">
            <a:spLocks/>
          </p:cNvSpPr>
          <p:nvPr/>
        </p:nvSpPr>
        <p:spPr>
          <a:xfrm>
            <a:off x="2113822" y="4469079"/>
            <a:ext cx="7772400" cy="904875"/>
          </a:xfrm>
          <a:prstGeom prst="rect">
            <a:avLst/>
          </a:prstGeom>
        </p:spPr>
        <p:txBody>
          <a:bodyPr anchor="t"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Diving into the LMS</a:t>
            </a:r>
            <a:endParaRPr lang="en-US" sz="24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7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stonehill.edu/files/pages/dscn42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4" y="1351870"/>
            <a:ext cx="3968151" cy="529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ww.stonehill.edu/files/pages/dscn42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801" y="2936839"/>
            <a:ext cx="4941199" cy="370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63ED101-54EC-4F4C-8B17-EB8B4315F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2801" y="1392901"/>
            <a:ext cx="4900688" cy="904875"/>
          </a:xfrm>
        </p:spPr>
        <p:txBody>
          <a:bodyPr/>
          <a:lstStyle/>
          <a:p>
            <a:r>
              <a:rPr lang="en-US" sz="28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with better furniture…</a:t>
            </a:r>
            <a:endParaRPr lang="en-US" sz="28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3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7322" y="1416719"/>
            <a:ext cx="4987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pilot LMS module…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384" y="1574157"/>
            <a:ext cx="4294616" cy="48903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99393"/>
            <a:ext cx="4809953" cy="426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74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9544" y="1472785"/>
            <a:ext cx="4855265" cy="15270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 Digital Information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Literacy Week!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106" name="Picture 10" descr="http://portfolio.stonehill.edu:8085/macphaidin/api/v1/asset/507717/pre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87" y="1472785"/>
            <a:ext cx="3784259" cy="504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ortfolio.stonehill.edu:8085/macphaidin/api/v1/asset/507662/pre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3" y="2802252"/>
            <a:ext cx="4855265" cy="36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791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45A6A-679D-4D3E-B910-219D8D4BE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5280" y="2262851"/>
            <a:ext cx="4963368" cy="415154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response to our 2017 survey, </a:t>
            </a:r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lang="en-US" sz="2400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asked for </a:t>
            </a:r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workshops</a:t>
            </a:r>
          </a:p>
          <a:p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polled students to gauge interest in potential topics</a:t>
            </a:r>
          </a:p>
          <a:p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Workshops were offered on Monday nights</a:t>
            </a:r>
          </a:p>
          <a:p>
            <a:pPr marL="0" indent="0">
              <a:buNone/>
            </a:pPr>
            <a:endParaRPr lang="en-US" sz="24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1A3900F-7FE3-48C7-9834-B4464B2BA484}"/>
              </a:ext>
            </a:extLst>
          </p:cNvPr>
          <p:cNvSpPr txBox="1">
            <a:spLocks/>
          </p:cNvSpPr>
          <p:nvPr/>
        </p:nvSpPr>
        <p:spPr>
          <a:xfrm>
            <a:off x="135280" y="1426712"/>
            <a:ext cx="7772400" cy="136207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WORKSHOPS </a:t>
            </a:r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No automatic alt text availab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304" y="1257455"/>
            <a:ext cx="3101009" cy="551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89856" y="4739188"/>
            <a:ext cx="8691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>
                <a:solidFill>
                  <a:srgbClr val="D5CB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9600" b="1" dirty="0">
              <a:solidFill>
                <a:srgbClr val="D5CB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38632" y="5200852"/>
            <a:ext cx="11464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</a:p>
          <a:p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attended</a:t>
            </a:r>
            <a:endParaRPr lang="en-US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488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EB35F048-BD47-4DEB-A807-67DDE4C684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688" y="2228773"/>
            <a:ext cx="8229600" cy="394014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1A3900F-7FE3-48C7-9834-B4464B2BA484}"/>
              </a:ext>
            </a:extLst>
          </p:cNvPr>
          <p:cNvSpPr txBox="1">
            <a:spLocks/>
          </p:cNvSpPr>
          <p:nvPr/>
        </p:nvSpPr>
        <p:spPr>
          <a:xfrm>
            <a:off x="204728" y="1399156"/>
            <a:ext cx="7772400" cy="136207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SO… WHERE ARE THEY?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398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35" y="2518820"/>
            <a:ext cx="5111267" cy="360976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1A3900F-7FE3-48C7-9834-B4464B2BA484}"/>
              </a:ext>
            </a:extLst>
          </p:cNvPr>
          <p:cNvSpPr txBox="1">
            <a:spLocks/>
          </p:cNvSpPr>
          <p:nvPr/>
        </p:nvSpPr>
        <p:spPr>
          <a:xfrm>
            <a:off x="204728" y="1399156"/>
            <a:ext cx="7772400" cy="136207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PANTS HURDLE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1631" y="2080193"/>
            <a:ext cx="36623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 smtClean="0">
                <a:solidFill>
                  <a:srgbClr val="D5CB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469</a:t>
            </a:r>
            <a:endParaRPr lang="en-US" sz="15000" b="1" dirty="0">
              <a:solidFill>
                <a:srgbClr val="D5CB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1631" y="4092872"/>
            <a:ext cx="3463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“Crash Course” Views</a:t>
            </a:r>
            <a:endParaRPr lang="en-US" sz="24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26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CCAF5A-F078-4E4C-8DFE-841962CD1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76" y="1366327"/>
            <a:ext cx="9097992" cy="1362075"/>
          </a:xfrm>
        </p:spPr>
        <p:txBody>
          <a:bodyPr/>
          <a:lstStyle/>
          <a:p>
            <a:r>
              <a:rPr lang="en-US" sz="28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 3: </a:t>
            </a:r>
            <a:br>
              <a:rPr lang="en-US" sz="28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 </a:t>
            </a:r>
            <a:r>
              <a:rPr lang="en-US" sz="2800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where the students are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086" y="2383386"/>
            <a:ext cx="4817134" cy="438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21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ED101-54EC-4F4C-8B17-EB8B4315F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4871" y="4418771"/>
            <a:ext cx="8222881" cy="904875"/>
          </a:xfrm>
        </p:spPr>
        <p:txBody>
          <a:bodyPr/>
          <a:lstStyle/>
          <a:p>
            <a:r>
              <a:rPr lang="en-US" sz="4800" dirty="0" smtClean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INTRODUCING </a:t>
            </a:r>
            <a:br>
              <a:rPr lang="en-US" sz="4800" dirty="0" smtClean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iNFO-café!</a:t>
            </a:r>
            <a:endParaRPr lang="en-US" sz="4800" dirty="0">
              <a:solidFill>
                <a:srgbClr val="8F6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9FF77-FADA-4CBD-96C5-A329C91F5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0993" y="3504589"/>
            <a:ext cx="8853007" cy="443547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582C83"/>
                </a:solidFill>
                <a:latin typeface="Arial"/>
                <a:cs typeface="Arial"/>
              </a:rPr>
              <a:t>STAGE 1: </a:t>
            </a:r>
          </a:p>
          <a:p>
            <a:r>
              <a:rPr lang="en-US" sz="4000" b="1" dirty="0" smtClean="0">
                <a:solidFill>
                  <a:srgbClr val="582C83"/>
                </a:solidFill>
                <a:latin typeface="Arial"/>
                <a:cs typeface="Arial"/>
              </a:rPr>
              <a:t>SETTING OURSELVES </a:t>
            </a:r>
          </a:p>
          <a:p>
            <a:r>
              <a:rPr lang="en-US" sz="4000" b="1" dirty="0" smtClean="0">
                <a:solidFill>
                  <a:srgbClr val="582C83"/>
                </a:solidFill>
                <a:latin typeface="Arial"/>
                <a:cs typeface="Arial"/>
              </a:rPr>
              <a:t>UP FOR FAILURE</a:t>
            </a:r>
            <a:endParaRPr lang="en-US" sz="4000" b="1" dirty="0">
              <a:solidFill>
                <a:srgbClr val="582C8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81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932" y="1251275"/>
            <a:ext cx="6083077" cy="533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497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8286CA-B4C9-4CA1-9E5F-D0D0FA26EA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BIOLOGY 102 LAB</a:t>
            </a:r>
            <a:endParaRPr lang="en-US" sz="28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789250669"/>
              </p:ext>
            </p:extLst>
          </p:nvPr>
        </p:nvGraphicFramePr>
        <p:xfrm>
          <a:off x="4645025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4" descr="Image result for stonehill biolog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7" y="2563791"/>
            <a:ext cx="4028862" cy="296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6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E7B19-7CDD-420E-84C8-9902E3228D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6777" y="1444926"/>
            <a:ext cx="6043041" cy="4988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FROM DISASTER</a:t>
            </a:r>
            <a:endParaRPr lang="en-US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" descr="Stonehill College covered in snow. &#10;&#10;Description generated with high confidence">
            <a:extLst>
              <a:ext uri="{FF2B5EF4-FFF2-40B4-BE49-F238E27FC236}">
                <a16:creationId xmlns:a16="http://schemas.microsoft.com/office/drawing/2014/main" id="{DF071DC0-A023-4F53-8AE7-00B306A37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94" y="2169186"/>
            <a:ext cx="5801004" cy="39018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09818" y="2652349"/>
            <a:ext cx="29263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solidFill>
                  <a:srgbClr val="8571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BEFORE: </a:t>
            </a:r>
          </a:p>
          <a:p>
            <a:pPr lvl="0"/>
            <a:r>
              <a:rPr lang="en-US" sz="2400" dirty="0" smtClean="0">
                <a:solidFill>
                  <a:srgbClr val="8571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Crickets </a:t>
            </a:r>
          </a:p>
          <a:p>
            <a:pPr lvl="0"/>
            <a:endParaRPr lang="en-US" sz="2400" dirty="0">
              <a:solidFill>
                <a:srgbClr val="8571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sz="2400" dirty="0">
              <a:solidFill>
                <a:srgbClr val="8571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AFTER: </a:t>
            </a:r>
            <a:endParaRPr lang="en-US" sz="2400" b="1" dirty="0" smtClean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Informed </a:t>
            </a:r>
            <a:r>
              <a:rPr lang="en-US" sz="2400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8249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4051" y="2135529"/>
            <a:ext cx="8304835" cy="404272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“Since </a:t>
            </a:r>
            <a:r>
              <a:rPr lang="en-US" b="1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videos were a much more productive way to get the information to them and get them to respond, I want to assign the videos as homework before class</a:t>
            </a:r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Amanda </a:t>
            </a:r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Sabol, </a:t>
            </a:r>
            <a:r>
              <a:rPr lang="en-US" sz="2400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Biology Laboratory Instructor</a:t>
            </a:r>
            <a:endParaRPr lang="en-US" sz="24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2179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3592" y="2582175"/>
            <a:ext cx="8123208" cy="218535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“That </a:t>
            </a:r>
            <a:r>
              <a:rPr lang="en-US" b="1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let students work at their own pace- those who </a:t>
            </a:r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‘get it’ </a:t>
            </a:r>
            <a:r>
              <a:rPr lang="en-US" b="1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leave and those that may be struggling can get more attention</a:t>
            </a:r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endParaRPr lang="en-US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843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Off the Coast of Spain&#10;&#10;Description generated with very high confidence">
            <a:extLst>
              <a:ext uri="{FF2B5EF4-FFF2-40B4-BE49-F238E27FC236}">
                <a16:creationId xmlns:a16="http://schemas.microsoft.com/office/drawing/2014/main" id="{D23168C6-B1AD-4927-A517-AA6136294E3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62794" y="2919082"/>
            <a:ext cx="3752850" cy="2886075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67791901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8622" y="1468111"/>
            <a:ext cx="63042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Scaffolding the </a:t>
            </a:r>
            <a:endParaRPr lang="en-US" sz="2800" b="1" dirty="0" smtClean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626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574188"/>
              </p:ext>
            </p:extLst>
          </p:nvPr>
        </p:nvGraphicFramePr>
        <p:xfrm>
          <a:off x="0" y="1286540"/>
          <a:ext cx="9069572" cy="527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5-Point Star 1"/>
          <p:cNvSpPr/>
          <p:nvPr/>
        </p:nvSpPr>
        <p:spPr>
          <a:xfrm>
            <a:off x="4306186" y="3997842"/>
            <a:ext cx="457200" cy="382772"/>
          </a:xfrm>
          <a:prstGeom prst="star5">
            <a:avLst/>
          </a:prstGeom>
          <a:solidFill>
            <a:srgbClr val="D5CB9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7214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781765"/>
              </p:ext>
            </p:extLst>
          </p:nvPr>
        </p:nvGraphicFramePr>
        <p:xfrm>
          <a:off x="223381" y="1568193"/>
          <a:ext cx="8642828" cy="4823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69943" y="5617060"/>
            <a:ext cx="1034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FY14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69533" y="5617060"/>
            <a:ext cx="1034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69123" y="5617060"/>
            <a:ext cx="1034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FY16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68713" y="5617060"/>
            <a:ext cx="1034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68303" y="5617060"/>
            <a:ext cx="1034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FY18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342" y="1306583"/>
            <a:ext cx="5482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One-on-One Consultations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4648710" y="3891973"/>
            <a:ext cx="1110914" cy="358403"/>
          </a:xfrm>
          <a:prstGeom prst="wedgeRoundRectCallout">
            <a:avLst>
              <a:gd name="adj1" fmla="val 73289"/>
              <a:gd name="adj2" fmla="val 59412"/>
              <a:gd name="adj3" fmla="val 16667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6367359" y="2239543"/>
            <a:ext cx="1110914" cy="358403"/>
          </a:xfrm>
          <a:prstGeom prst="wedgeRoundRectCallout">
            <a:avLst>
              <a:gd name="adj1" fmla="val 66791"/>
              <a:gd name="adj2" fmla="val 66126"/>
              <a:gd name="adj3" fmla="val 16667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D5CB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SPRING</a:t>
            </a:r>
          </a:p>
        </p:txBody>
      </p:sp>
    </p:spTree>
    <p:extLst>
      <p:ext uri="{BB962C8B-B14F-4D97-AF65-F5344CB8AC3E}">
        <p14:creationId xmlns:p14="http://schemas.microsoft.com/office/powerpoint/2010/main" val="698125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1257" y="1415575"/>
            <a:ext cx="2820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old cycle…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6645799"/>
              </p:ext>
            </p:extLst>
          </p:nvPr>
        </p:nvGraphicFramePr>
        <p:xfrm>
          <a:off x="744278" y="1938794"/>
          <a:ext cx="7772401" cy="4692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3356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01922750"/>
              </p:ext>
            </p:extLst>
          </p:nvPr>
        </p:nvGraphicFramePr>
        <p:xfrm>
          <a:off x="1" y="1357223"/>
          <a:ext cx="9144000" cy="5296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2721" y="1576602"/>
            <a:ext cx="1402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Then…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280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14BD11-7870-4C1E-B929-0D75D1FC1E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8757" y="1597306"/>
            <a:ext cx="4514971" cy="494437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582C83"/>
                </a:solidFill>
                <a:latin typeface="Arial"/>
                <a:cs typeface="Arial"/>
              </a:rPr>
              <a:t>THE </a:t>
            </a:r>
            <a:r>
              <a:rPr lang="en-US" b="1" dirty="0" smtClean="0">
                <a:solidFill>
                  <a:srgbClr val="582C83"/>
                </a:solidFill>
                <a:latin typeface="Arial"/>
                <a:cs typeface="Arial"/>
              </a:rPr>
              <a:t>PLAN</a:t>
            </a:r>
          </a:p>
          <a:p>
            <a:pPr marL="0" indent="0">
              <a:buNone/>
            </a:pPr>
            <a:endParaRPr lang="en-US" b="1" dirty="0" smtClean="0">
              <a:solidFill>
                <a:srgbClr val="582C83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1000" dirty="0" smtClean="0">
              <a:solidFill>
                <a:srgbClr val="582C83"/>
              </a:solidFill>
              <a:latin typeface="Arial"/>
              <a:cs typeface="Arial"/>
            </a:endParaRPr>
          </a:p>
          <a:p>
            <a:r>
              <a:rPr lang="en-US" sz="2400" b="1" dirty="0" smtClean="0">
                <a:solidFill>
                  <a:srgbClr val="582C83"/>
                </a:solidFill>
                <a:latin typeface="Arial"/>
                <a:cs typeface="Arial"/>
              </a:rPr>
              <a:t>REPURPOSE SPACE</a:t>
            </a:r>
          </a:p>
          <a:p>
            <a:r>
              <a:rPr lang="en-US" sz="2400" b="1" dirty="0" smtClean="0">
                <a:solidFill>
                  <a:srgbClr val="582C83"/>
                </a:solidFill>
                <a:latin typeface="Arial"/>
                <a:cs typeface="Arial"/>
              </a:rPr>
              <a:t>OFFER INCENTIVES</a:t>
            </a:r>
          </a:p>
          <a:p>
            <a:r>
              <a:rPr lang="en-US" sz="2400" b="1" dirty="0" smtClean="0">
                <a:solidFill>
                  <a:srgbClr val="582C83"/>
                </a:solidFill>
                <a:latin typeface="Arial"/>
                <a:cs typeface="Arial"/>
              </a:rPr>
              <a:t>LAUNCH MARKETING CAMPAIGN</a:t>
            </a:r>
          </a:p>
          <a:p>
            <a:r>
              <a:rPr lang="en-US" sz="2400" b="1" dirty="0" smtClean="0">
                <a:solidFill>
                  <a:srgbClr val="582C83"/>
                </a:solidFill>
                <a:latin typeface="Arial"/>
                <a:cs typeface="Arial"/>
              </a:rPr>
              <a:t>WAIT FOR THE CROWDS</a:t>
            </a:r>
            <a:endParaRPr lang="en-US" sz="2400" b="1" dirty="0">
              <a:solidFill>
                <a:srgbClr val="582C83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000" b="1" dirty="0">
              <a:solidFill>
                <a:srgbClr val="582C83"/>
              </a:solidFill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5ED9D-A67D-46CD-80BF-A89EC856A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60448" y="1597306"/>
            <a:ext cx="4038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582C83"/>
                </a:solidFill>
                <a:latin typeface="Arial"/>
                <a:cs typeface="Arial"/>
              </a:rPr>
              <a:t>THE VENUE</a:t>
            </a:r>
          </a:p>
          <a:p>
            <a:pPr marL="0" indent="0">
              <a:buNone/>
            </a:pPr>
            <a:endParaRPr lang="en-US" sz="1800" dirty="0">
              <a:solidFill>
                <a:srgbClr val="8064A2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1800" dirty="0">
              <a:solidFill>
                <a:srgbClr val="8064A2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1800" dirty="0">
              <a:solidFill>
                <a:srgbClr val="8064A2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18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pic>
        <p:nvPicPr>
          <p:cNvPr id="5" name="Picture 2" descr="https://www.stonehill.edu/files/pages/dscn13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303" y="2450453"/>
            <a:ext cx="4428305" cy="326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15742" y="2394700"/>
            <a:ext cx="4566212" cy="3373911"/>
          </a:xfrm>
          <a:prstGeom prst="rect">
            <a:avLst/>
          </a:prstGeom>
          <a:noFill/>
          <a:ln w="88900" cmpd="thickThin">
            <a:solidFill>
              <a:srgbClr val="582C8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utoShape 4" descr="data:image/jpeg;base64,/9j/4AAQSkZJRgABAQAAAQABAAD/2wCEAAkGBxMTEhUSEhIWFhUWFRUXFRUVFxUVFRcVFRUWFhUVFRUYHSggGBolGxUVITEiJSkrLi4uFx8zODMtNygtLisBCgoKDg0OGxAQGi0lICUtLS0rLS0tLS0tLS0tLS0tLS0tLS0tLS0tLS0tLS0tLS0tLS0tLS0tLS0tLS0tLS0tLf/AABEIALcBEwMBEQACEQEDEQH/xAAcAAACAwEBAQEAAAAAAAAAAAAFBgIDBAcBAAj/xAA7EAABAwIEAwUGBQMDBQAAAAABAAIDBBEFEiExBkFREyJhcYEUMkKRobEHI1LB0WLh8ENy8RUzNJKi/8QAGgEAAgMBAQAAAAAAAAAAAAAAAgMAAQQFBv/EADARAAICAQQBAwMDAwQDAAAAAAABAhEDBBIhMUETIlEyYYFxwfAUodEFQpGxI+Hx/9oADAMBAAIRAxEAPwDqsOAMyjyWNYHJXZqeZJ1QOreHL3sErZNeA1kixTxbAi07IoyLcRUr6EjknxkKlEDTxWTExbRle1ECW1NHZge03B38D0QqXNBOPFmEowDxQh4oQ8soQky19dlGXGr5NY7H+pK95qX9P5soqAz4L+qOO7yJy+n/ALClEKPlCEgoQ9AUITaFRC+NigRsgp7oWwkgrS4cTyS3INRCcWDnoh3hbC//AKG7oq3l7ATXUOU2sjUgXEzYfg0k8rYoxdztuniSeiDLmjjjuY/FiUrcnSXZq4n4Pno2tfJlc1xtmaSQD0NwP8CXh1SnLa00/hjPTxzg3jfXdqv8io9q2IwyVFZCsWN/4e8VxULpO2hzh+Wzmhpc3LfTXlqs+bE5SUkk68MOL4q6KfxC4qjr5I3RQ9mGAjM62d17b25C31RYcbi3J0r8LoGT4oU08EuppnMIcxxa4bFpIP0QyipKmi02uUb8T4gqqhoZPO97Wm4abWv10GvqlwwY4O4oJzb7BicAfqigqWyMa5puLD08EGOSlHgvJFqXJc1wOx23RKSfQLTXZXPSsf7zQVUscZO2FGco9CzxJwcyVt4e6+4uCe7YmxPUW3S5Yq5iHHLf1CPxTwJLTxmYObI0e9lBBbfS9juFOY9l2pdCFM1MQDPoqota5h1a7cdD1Cpx5stSpUY3IgSCso8UIeKEPlCHqhZ8oTgsjaLIWw4pNH1grKpFasAkFCFrAqLNUDVTCQz4BRtc8ZtuY6pGSVLgdBI6ZhvCrcuYgC+ob4croY4pyVkllinQZpsEjA1GqOODjkXLO74NEOHRtFsoPmjhhilzyDLLJswHBqMTtuwdpYua03II2vY6EhTbBSom+bjYM4zcynMNRE1oma61gAM0ZacwcBy218UjV4oyjt6f85Nmhe/dCf0tCDxxxi6qY2LsuzaDmOuYkgW6Cw1KXjwXl9V/FcDXHHgjKMXbf44/uIUi3IwSZUVYtnwChEQcrRGeKFEgqIfXVkPLqEO+8HVR7HUrmydPg2OO5IG1mPvilNnEaooJ9ouVPhjTguPCZl7jMmevKPDFSwp8ooxLiF8Th+WMt9bbkfsp/UTZPQjRRiuPR1ED44/jblOa2gO+imTO2qSJjw07bOX4pgBBNgrjlCljAcuFkJyyCnjMktA4a2RKaBcGZXREIrBoiWFW0yqI5VCH1lCHhChDxQhIFQuz66hVnoChCbWqiFzGqFm2mjQsJDbw3F32gam4SMnQ6B16qxSONmZ5tpt49ExZ419xPpSbBtDxMxxynflr9EpZ5R7Qx4E+mY8dxiWEl8Z0PIi4S45JOTafYz047UmhXfxB25tKbP8AhcNCOlrbKSjK7fIyFVQFxmklaS/OX35kkn5lXBxGt0uBflqA7R49U9KujLKd9mR9Dm90ot1di3G+jEacg95FfHAKjzyfSuHJUrDk4voyuRiTxWUfKiHysh4oQ7jwu60foubPs3R6FrisWeSE3EBMz8N4sWOtdFkgSEjoDi2Vnos3QwTcYo3ROzMuE2LT7BaozU+M37r1bh8EUycsDX6tQptFsh/0tztC3RFuBowVmB2+FEsgLiCarCj0TvVb4YDgYJKA32RKQDiUvoz0V7itpU+AhXZVFYjV2UkRyqEPsqhCTWqFFrAoWEaGic86BC5UGlY04VwjK8XtZKeQJRG3BuH3U5zOCz5G2OhQG4sxcl1r7IscCSlQApsTIeDdNcOAFIdY6wTQ2O9llqmOXIiYxGWONuq0wdop8F2GY/pkk1CqWLyiep8lWLU7H95quEmuwJqwEHOYU7hieUTfUB3vBVVF2ZJYhyRJgtGV7EQLRXZQo8VlHyhD5Qh2/BmkMsFzZG5C5xRCbklMxsCYqU0mV60PlClwzoHD+J6AErJOJoTCOIsD2oUWJmI4fYp0ZC2jzDZC02VyREx2wNzXix5JLDC8+GMcFRQu4jgne0GiJSJQGqcKAOyNSKaB01AOiLcDRhlw0EHREplbQa7D7XTNwO0zewm6vcDtLBh56KbybCHsSvcVtLoqAlVuJtHjgnCLuF2pGSVjIqjqlLStYBYJ+PGkrYiU2ydRGC0jwV5IJxJCVM5BxnRZXkhIxsfITjJYp4AyYJiBGiz5Ij4MljceYXUgy5CrPAQtCYhkoKwjQqnEikWSPBVItmKfwRIBlGdFRVnxcoQrc1WUQLVCiBCso8UIdyw2SzVzWbgNxIbhFAGQizaOWpdCGGMGq7FLnEZFjnRzZmrO0OI4hQki5UTKYvz0hbc2TEwGi2irHNI1so0WmNVFjdxYlLaCCcUzXhUQy1FCCTorICazCeitMqgVLRFqKwaB8lKNdEVkKxSBSyUWezhVZZD2EdFe4FoKYZg2Y7KnIlHQ8BwwRtTMUNztiskq4QZWsQeO2KGXTLXZzvi+izXKxRlTNlWjmlRTHMVpTF7QthsLW2DtCdkqTGRNdUTctPJAi2Uy0ALbolIFoAVdKeicpC2jILhWCeuUIUPYiKKSFZR5dQh8oQiVCiNlCjr9DUaLntG1GLGn3aij2UxMqxqtMRDJ0b7FU0Whtwmvta6RKI5MZYZA+xSwjPWQtsdFaKFqujsdAjTKKYaghW0VYaw2vI5oGgkxlpK5pQFlsjgVCGCenDlZAZPRborKBs1MQrBPoI78lGWjfR4c51yOW6FyS4KboacGogLaKLlkk6QyxtsFvhGkY5O2SRlFc5s0peV1EKCuQlcQyCx1WBM6UYnO6lnePmtCYEoUHaegbJCDzA3S26YNGGni1I3tzVtlBKOicQR0Q2Qodg9+StSKowV2CAckamC4gaow8jkmKQLiZXU+myuyqMUsSNMBoocxWURyqEPixWQ8yqFUdQojoFhZrRTiWoUiUxTrG6rREUymIomUGaCWyVJBpjJQVlholNDEzdJPcKqLB1VHzKtFAyaHojQJGJ5CjRDdBXkc0LiFYZo6+41KBouzaKm6osiddlCHns4O4UIfRUGuyuygjS0FiqKYeoYbJ2KPInJI3rYjOfK2QxV89hZZM+TwaMMLdiNj4vdZUzsQx2hRni1ToyFZMYUwSewynZVIzNUGIMLBdmHNDYDQzYdQgjbVRKwZSo+fhYvspRN1g/FMJBGyhYr1NI0Oym1zsOqKyAWvorE6I4yBaBElKmpgUZpKPwV7iqK/Yj0V7iqPRQFTcSiPsKm4qhxoZu6szQ5MnUShwURbFqvFinxFMwtfqiBN0EiFhINUE6W0GmG45UAVnr9VRZmkp1ZTMssVgiKMDn2V0UW09aQqcS0wjHiPigoKzZSV2u6posKQVzMwDntBPIkAkeAQ0WGaYA6hUQI0zQdd/JEkLkwjC1bMcaRmky1OAKJ5rLPkyUMhCwFiFSscnZ0sOMXa83QM6WJUA6qn1RxYOSJGkaAUyzBkiMtA7ZAxDGzDxojx9icnRskCdJCYsyTx3SJIdFnJ+LqgymRrbsqaR3aAD44uZHW2h8k3Gq76YUvt4MmKVIqaIVEZs5hGYD4XDcfYqRW2e1kb3Rsqjs+Nkg+IA+vNTp0V2rK2w3KuyqN9NQXQuQVAakquzkfBPo+5yOOxvt/ZMatbog9OmWSxOBIylUmi9hqo6sW3QuJSZpfUCyqi7AdY+6bEWzCjKNMDkLLQSpZdUDQSYdpZtEtoI2tcqCLSoQw1KsgExWYRsc8202BNszuTR/mwKOKt0DJ0rFB2ISn/AFHeht9lo2oRbZne4ncknqSSrJQ003EgEOc6y7Zerv1eR3PjdIeL3V4HLIqvyApmzVDnSFrnnmQCfIC32TVtjwL2ylyZpYXMu1zS3q0gjyuCiuynFocPw14p9knEUrrU8hsb+7G87P8AAcj535JeSF8ki/B3thRR6Fs9c5XJ0iJWCq2RYZu2bcUQJWFLZvx8Aiocho1xkDKhytFSdlEW6YjJNDRhQGijMshro9keMzZDZZaasQL/ABVXy0zBOyIyxtP5zW++1n62jnbmEl43Y6Mk+DnnH00crYcUo3hwaezltuLjuiRvK4JaQeoRY13Blt+RPwKta3t4ScrJozludA8as18rj5Jk43T+CQaTaDPCL88BYfhcfkdUrLxIKHQTEOqXYVBKjjQssD8c4WHwiVo78e/iw7/Lf5puGdOgZxtACj4qLWNa+MOIFsxOpttf0smPDb4YCy0qZjpZTbdG0AjZHIbboaLKpnK0UygKyi2MqgjZA9Cy0FqWZA0EmFopNkARoL1CzNVyBrS9xAaBck8goSzneM4kZpM2zRowdB1Pif46LVCO1GectzMTCiZIhWmwYuYXONri7QN78rpbnyN2cGKmonvNmtJ1ttoD4nkickCoDDTcLl1g+a2mga24HzISXl+ENUH8gbG6NsL+zEokNu8QCMp/SdTr6psHuV0KyccA4FMEnY/wp4z7RraKd35jRaFx+Ng/0yf1NG3UeWq37Qqs6HUSpOSYcIgeqmWZm/HEFPfmNghbo1pUgbWaGxUVNF2CqookRsoi1OiLrsW05cIZMNkItfRVaZmyQlHtDVh89wii6Zmmgox61RmZnEk5G+QUcT/EXBXUEr5INKeqaWvj+AO3tblr3mnlqEKpvntDr4s50U0UMvA09pXM/U36hIzrhMbifNDbNos48+hqrKUQlLUB4LTsQQfXRV0XZzWpoXNe5vQkLappozyxuwnhWHySXyMc62+UXQTmo9suGOUukapIXMOVzS09HAg/VUmn0Rxa4ZklRIFlLVZSLgqCL4nKiG6CRC0WF4ZdksYbBMqJYkcUYx2z8jD+Ww+jnfq8hy9VoxwpWxE5XwgFZNAokwkEEbj/ADmoWrQUZj8nNrT46gpfpoZ6jNTceAYSG2fyG4N9yT/nJD6fIfq8fcyNlqptnPI8Dkb+wReyIK9SRTLg87Rcxmw3tZ32KtZIvyU8M14MVkYui2mndG9r2OLXMcHNcNw5puCPVU1ZFwd44X4i9tphMdHjuyNGweNyPA3BHmsGX2ypmzGk0mj2rfvqlXZvguDDG85xZBPobXBkxeW7ypiVIrbUUBKmRPQDNeDEWJ53WfO3dGjDH2WFJavQDxV4TPqlUQvhlZtqnGBoPQ1AKJSFOJqbKmKYpxAvGGFCqpZITuRdh6PbqP49VN9OworwfnWrpyxxa4WI3HRa07QuUaZfg1QWTMcP1AfPRVNXFkg6Z0KsPNY0amYSxxY54Is3e5so5JNIJY5Si5LpAOXGu9ZgLup/hOWP5FbkYZqh7nF2XfwRKKSLcjoXDELIYmuHdLmgusb3Nt1y82SUpuzs4dMowqK7qwTxdVMklbldmIFjp9LrVpk1G2c7W0pqPwLcoWtGEoAVkJgqiyTXKFGqJ6plhBlTsgoNsrxauLYXFp1IsPXT7XUjG2U3SE0BaRKDeF4F2jA978oOzQNSOtzslSyU6Q1QtWGIqKKPRrR5nU+pKW5NhpJE5ImuFi0HzAKq6CqwjhHCkJhfVSubGxhytG5e7o0E2B25Kp5HT5CxwTmo12VYbRds6zCGjmXHZo1LvFJ9SuzdkwbV7UzyadjHlrX3GbK11rXPLTldRScvBcsKxpNvspdTU8hJkjaTzIu0+dxzTFKS6Yl4oPtCZWwZHuZ+kkA9RyPystcXas5uSO2TQ2fhhXFtQ+K5yyRk25Zmag/LMsurXtTNGkdto6fTwNcMzxp5rmym74ZunJxdRKMQrIY/daBoooykwoRnVzYt1tSHG60xjQ2UgPK/M4NHMgfNN6VgJbpJDZFhIjjGXVxFzdcyWXe7Y6ORXS6MmL0HZxtludwHDkL81o02W3tMupe5t/BXR11ua1tGMYcPr7oSBeKqVFNFzZwTrt0Cm5XyDtdcHGPxWihFYTEWXc1he1hvlcQb5ujtjbxW3C7VpcCcnXPYmRPs4HoQfkU5rgUnTOuYfM1wuAHE6tduFy8to6unSYJ4hFojYAZnXfZVgdz5/A3Urbi4XnkUXuttougcoh2yuiWG6yoLGNYOY3WXHBSbZ0c+eUIqKMDXBaDnXZCUhWiGRxVlEgVCEHyWVlHwqCpRLNAqNkNBWVYvU3Y1vU3+Q/urguSpPgFxNuQOpARsFDQKvu5Rytb0SNo7cQfWK9pLN+DQPqJWQxi7nH0A5uPgAhaCUqCvE2IRyzR0sV/Zqbu3H+pKNHyG29jcfPqk5HStG7R4rlukYzh0hccrmutzDraddeSBZoUNnpsylu+TLi1DkjY7ODKHXAbd2Vo17x8+SuGRSlx0SWLIoVJcrordLmaJW89Hj9L/AODumLh7RSfFgHG298O/U0fMafwtGPqjFqV7rJ8KVXZ1cLthnDT5O7p+6rUR3Y2L08qyI7A6R18o2XC3HbSXYmYziOSYtcTqdOi6GGNwtC880ppM9Bc5tw0kIuEydkY4CLPOliDr4IJ5F0PxYXakMFVi2ZvIC3VYFipjfQULMVFjLqqCWLKL3s13Ii+6dPHHBkjJsxRg8sXJfoX0UDY48j2Nc837xP2Ryz7na6JHSpLkrw+sWpowh+nqkBArh0xcS1truGXXl1Krm6XkppVufg4t+IGHsgrZGskL7nM51gO87VwAHQ3XQxvivgzZVzb7YtpgofuC5R2Yj1JBvz1zajL81g1S8nS0b8BjHMMkyuabBzhoCeiy4pqLVm6cfUhLac+qGlpLXCxC6sWmrRxZxcXTMxciFh2vZn7IM7zi3UC9xbqFng1G2+jVlTk0l2YiCNDuE1OxDVdlUsiugSkvV0Q8MilEs10OGPmDi0tFts1xfyS55YwdMfi0uTKm4oxSROa7I4WcDa3jyTE01aEOLT2sKnh+pzCPsjmsDu22vjeyS9RiirbHrT5HxQJxiB0chjd7zLA89dz903FNTjuXkTkjtltZXQMu4ep+QKKTpEgrZvY/unzQeQl0eF6sqwnhWISQRTSxPyOIbHm+IBx72U8tAlTVySH4tu1t/Y9ErgGRx/E0Ekbm/ilRgncpGzLmlGscPgbKKgc8BkbbWbm7QuAaMu+Y7rLdttmqcvTiv5yXV1MJo2tJ7KoZfvHWOUfpJVRcU/lAS9RPcmJuJxujmcwAtDmtJB0vpfbzuteKnG/gTlbcuF2CMUN2tPQn6/8AC0w7MGd2kDGmxuE0zJ0dqwGtNRBHMRYuGouDqCQTcdbXXnM0PTm4o7ePJuipUc943cRUHwK6uj5xide6cX9kMsVfalicyxL2gXHIjQjzuszi/UaZsxtOCaNmI4Y97WsjiJOUGSVxIa2/0QxaTst5K4sE4jSZYHOzXDbNBHPWxKvHO8qQ7NJvE2+6MnAlWxnbl+wAOvTmi1+OUtqRzdHPiSug3icbWNEkcuZrzoL3LdNr9Fnwty9slTRr93LYAo6sg69V0muDlN8jNRVgISmg4qw5g2IZGyG2pAAPS51shcnHouOPe+TlHHL71bytmn+gz6r6xfTzMPn4e1rIs8zgXObHljafdzXOp6WusWpfKRu0+Nz6ZpxWvLy573XduT/Cywi2zr3HHGl4AONRNfG2VpvyPjfYrVgk4ycGYdZFZMayRARYVrs5dMe6TinKW1EdOwucMryNNfKy5ctM23CUuujpPInFSUe+zFi+OjOb07Gu3N/+E3Fp+PqF5c9SraAK+s7T4WjyC1wht8mTJk3+DFdMFhCkwWeSPtWxu7MGxfbu35680qeaEHTY2GKU+gtCXRsNmnK0WG+vosckpy7PQ4cj02LlGCM+0ztLyGloYCHaFwvy8Vof/ixujkzrU5ty4+ww1OIx0rpoJQ90NhbKfzGuNrFrri2visuOEsqUl3/Y1Z5RhD7I57PMXOLnalxJJ31Ou66kUkqRxJSt2y+iFyfIqpBRNQB1Q8BUyJKsoNVcbW0tOwtbnke6Rx0LsvusB8Oaz297fwbMUE4pPybXXia4NaGjunUXOgGxOwKSnvpM0uHpuUl4G/hSj7KkfVVNyZxlijvbufq9d/IDqpmjjhC3+BWGeXNlST65b+DPRyVzH5WxB0dwWguYdtQ83OgWeKht4fP6GzNNTm3KPHV3TA3GjZfaopXxk3ayxt72uuo0O5T8FuDESUU1t8f2F/i/DuxkI+E95txYi+4I5FaNPPcjNqoVyLRWo57HfgzHH9k2la4gh7iwgA796x8LgrnazFzv8eTraCcGtsuzNxjHI78141Bs4gaa7eXNXo5R5SGa+LUY/YpwGrIiNzpG64v/AFa/cK88fevuFopL0nfgd58TfMyKOV2WIgEhm5059Vjc2rj8GiOCH1xXLAmO1Tcjo2te1pFrEWNuqPBD37h2ecVhal30KuGVLGzuEg7jgQQNeWi35YycPb2cLFNKbUujTh9UcpbfS9xdBkh5NGnm+gjhzWiTNJbKdhfdBKT28BRxReV2zXPXBjgRsdvBVBbkBmXpy4CtFWXbprdwH9kufDCxdWI3F4PtDgRYg6g7grbp/oMWp+oBJ5mGjhQ3jkaNw5p9Df8AhYtVw0zp6F8NFGOVLg7KNNEeCK22VrcklOkbIWO9nGhsWnK4g2Jb0PNKk0spoxe7Bt+wsOkPNbqOO5Md4PxGdGSxlLD2Q0awt1FvH+yww0VR5dtmqeoTl06/U14pxFR17Q18Aik1yuZYEm2jXHoglDLie6KVeRmNY8nEm/tYkzU7gAeriLDfRblNN0ZHjaVjTwzW4ZEQaiCR5G9xmF/9twsrjmc7k/b8Lh/z8mh+moVDv7jTi3GIni7GCn7OE2Db5Wki99Gt0CTnbft4SXhfubNBp/8AyKb5YGp2VD52RNhf2BAzOawnUg/FtvZIrGsblfuNGqzz9bb/ALSnHcPkjhyNjb3JC7tngB5vyv6/QJmDLGUrb78CJY3Vx7+RPxCWXKRKN7WJ6+BXQxqF+0x5/UUamCiE8w0bMNgzEkOtYffSyCcqH4MW990FZMPdkzBrvQEpKyq6NM9PUb8g5ztCE4x+A1Wx3mjZb3WRt/8AkH91kv2N/qdXFD3xX6DJRYeyWbLPK2OJmVzy/YtaR3PXa6ThklX3GatPa9qGDFMQjqZHuZKwNa0thv7tm9B4n9kjUSlPJbTr9gtO/RxJR5b5f8+wpYU8NPtFbI5rM2VkbSWiTkQLclplFfRjQh6jLzKcq+Pj/gnxzXCb2d8Rd2XZkMaTe2V1v4UwWm1LwSrjuXl2U19Xejl7Rud0kUeV7jdzckjSbeeUfJVhdZaG6rFuwKV9f3EIrpnDYxcB1b2VbRHGHvkBYwG2jj8QJ2IAOvQlZ9Tjc4UjRpZxjL3dDt+IVoKQ0vddI9zJJHDXKBs2/n+6yabH6c9r7/nBrzzeaPqK66X+RG4TqwyYNcwPD2lmU21J238futOpjcLXgXpJ+/b8jlG+N0To23zxu7xBGVoOzW8yufJU1J+Tqwu3GPgBYrO4gvkcXBoA5X0Og8lowpXSM+pbjDkVIn3cXHxW9rijkxfNsvl9y43uhXYc6ULQx8GYAycOmme4MZyb72nO6zarO4PbFDNPi3Le2MBxDCortc0y3uG5wbttzvyWdQzvlDsmSDpNo3UMdNTtbO83LhnihzA+T3dAhk5y4YcY29seF5OccWVHaTukPxnN/wC2q6OnVRow6lJS46AieZgrgFUWPdbm36gg/wApGeG5I2aLJskw7LDFUOaZCW9S217LLGU8SdHSyYoZ6vhj3ilOPZWB2rezaG7adMtvJc9TlusZhit7ghAfwbLe4kiAOoDnWdY6i4XVWqjXTObPRy3OjHxHh3dZVsADJDZ1rWEgGot4jVHgm7eN+BOeC+teTLw/hrppmMGgLhd3IDxV58ihBsmHG5SR0Gi4SgY7NNKy97hl+h+q5ktXNqkbPTSfQSxbg+GYZmZWvJ1PKw6Drsl4tTOHDdoGaTu0B6yljZJHTMYWvjYc7rEdof12vpzRznKUXN9G3RSjjdWNwxoQ0zWQOzSWF2ZSXD9Xh81IZHDHUX27/QRLTPLncsi4/U53xfiZnsSXZr6AatJ56citGljtbbD1OOMIpR/AqYjOSxrS6+pPlyst2OKTbMGqyuUYpuwcnGEO8K04klEZLBmIGZ5ytaepP+bpGa64NWBpJ2jo7uHzr7NXDtWWAjkYCxxHJrx19VgUsbTUjXNZo1KnX87Xg5/jJtMe2iyyZrSN2s6+q14l7ai+PAnJKF3KPLCtLAZKtziLWN/QAALJlntxUdXBC57vgd8FpWGnqJpGZveijBHN3T6fVDUVjcn9kv1/9Gac5PPGMXXNv9BerOFXTyNtNHEctmtcbEkbmwVYNRtjVWTWJSnuXheCGMcEFromyVLXEgBrG3J/qtroPEp/9Q4Xwv8AkyKCy82/+Dyv7BgFNcF8WjG3sHFxva6VBTk9/hmn1IxWxAutr45KR8YjDXMBIyvDt3C9wbH5XTY4nHKpWDLUOWKUWJLl0jks14NWuhnilYbOY9rgfI/whmri6Lx1uV9Dljv/AIksjyS90jRmPNx7xXLwW8yO7rJKGJwQl0cha9rhuCCPRdKaTTTORjbUk0P/AA8XSZ5JMrS9paBsXkaiwXJzJR9sfB2cM3uUn5AXEoswjqR9Fp0rti/9RVQFqIrezkRNlK2Ij815aAdmi5KCW5fSgk4te50EIcWijjMcJkaSTck3BHIJTxSlLdIZHNCMdsQG9xJN1oRmfYycK03tMjYnGwYC9zueRvw+psFk1EvTTkvJtwyU0o/Bl40a3tyWe6fd8kekb2ci9WvcLq1GMsgeRqOipqw4OgjSySOytjaXPcbNaBcknkBzSnGN8mqOaSjwdu4jo/yI4bNGWNrTzOew0AXJ1HslGPwuTVocnvlL5Yhj8P6t/eLmC9zZztfC60rUwroqc1ufuFzCi2emfA91nN78ZO2Zu4PmLrVkuE1Jfky4qyQ2sHSYm5gyRHK0bkaFx6ko1iUnchcszitsDC2odmzEkm/Mk3TNqqhSnK7HLhzHac5WTCVpDrgskcW26FpK5+o08+40/wAG/DmT46Ya41xuka6KSAntQLOI3IHu5il4MLmttUvv8klleNtyfP2FKv4ynee4ez65dz6rVDRY498iZ67JLhcGTDcSlL2nKX2NxYXPimZMUdr8BYNTPcrVlWPgdqSARcAkEWIJuSLIsF7ANW08nAMTjIGeH6yOJ2Z7STduQgizXZgSXA7i10jNFyjSNWCajJX8nVo2tDmyxnU6kAaA9fIrz7m/ydptuLhLr9iviPhllY0Th1p9C4bBzWkZtOtua24NQ4ps5uTGt2yuOORfwYGaslDebiL9A3S/0VZo1jidSGRQjJsO47xA2nYKWlaXlubOS0jK83719k2MVKKTfH7nMW7c51z+xzZ+LVMk7S9ziWmwB2F91t9PGoOjOp5Hk5G52NCNzppAC/Zo322LvAa6LnrE5raujdKSjyxBxPFHSTOlubk3ubfbkurjxqMVE5eTK3K0ZIHnN53uja4Ag/cQerRTItUKQ08V412zIYWizWsa51ub3NG/jb7rHpsOxuTN2py76Rm4Zw3tZLm2Vti7NoPL6K9Tl2RpdsPS4tz3PpDhXPdM5hp2sLmG+py2DN7X6rBjjtT3+TXKd1tBmNRsfccjr676JmHdB2asjhmhTEuphLHFp5H6cl04y3KzgTi4ScWaGURkjL2kXb7zeduoQ79rpkeLetyJ4DgslVIWM0DRd7js0fyqz544o2ysOF5JUhtp34XStBkhM7/6jcEje42CyRefI+6RqyRxY1x/khh+NQPNRLBD2DixrSxpu1wc7cDlaymbFNUpO0N0iWS9i5SAWOvD42vvckkXPh/wn4VtbQjUe6KYvuFlqMLRKPY+SphR6Z1f8O4KampG1hAfUv7QMB2jDXFt/C4Fyd9bDmsWfURg35fhfubcGmnmqK4j5Zu4Nxn2yteD3g0OcXHwsBlHIXI+SzLSSlJOb5Y/UZ4Rg4YulwZ8RruzlezK42cdRc39bpSx2uxqfHRynC6nI8H5+S7U1aOPiltZLFKfI829095vkdbKQdovLGpGdjVGSKL2Zm7NN7b2OiHh9htuPSM0pdfvX9UxV4ENvyQVghaHEjGG5CLgtcHDQm2hB9NEh41K7NazbUqKcYqjLK57jqbfQAfsrwwUIpIHPLdNswhNEhTDaTO13hb63WfLPa0dDS4fUT+w7cBV5kf7LLJlNvys2zj+gn7LBqtKp++JoWaUFTV0OBqwyKUP7piDnA252sWeqw47+hjJQuSmvP8ALFvgKNrM8jjqeY135eeq06mXuS+Bk4v06XyaeJ8ciooTHEwdo4Xue8bk7uJ+yrBheeVvox5JemtzfPhChhXE8szo4pWMeGk94tAcBY8xyW7Np4xi3FisGdzkk0CMcqy/M7q4/IbWHROwQ20heonasCLUYiURsR5hU+i12SlGp81SCl2QCsEvtqhHLke+D8LjniMWZzSO/Jl0Njo0X8guXqskoT3fhHUxUsW35MPEdRFA7smMs8am5Lt9r67/AMp2njPIt0nwIz5IY3tXZiw8mYfln8wHVmzbddUya2d9A4p7uY9mDGe9Z/O5afTb90zFxwL1Hu9xhppS06GybJWJg2hpwqSOOJzDUiN8ju8Wi+401HJZMkJTmpVaRphkjCLV8sqZw1A8kCsY1wFwH/FfbmreonH/AGAehCX+4swbBHxzGJ9vzABG4atcbg2zctLoMuVZI2vBv/0+tPkbn1RRi2GOAMZFix5+urbed0zHkXfyZ9RjVtR6sX8VaBK4DkVpxu4o5+bibKYRe4CJkgrVIe3Uzxhlo9HtF323LHG5t4i65ClCWquX4OzOM8Wn2x+P/oU/ByIM7eXM0EtbG0E7uc6+3QWWzNk2y+9cfk56xXijSvm3+AniuDVPbP1iPeJH5ltDqLi3RYJRUHtfZvx5oSimkzi4K7hwgwJGuizOuctgQLXIvpqdtfukU1KkarTjbPqfEQPcayO3xAZnn5qpY/nkqOVeOAnDij3i/am45XtfyG1/BKeNR8Do5HLyFIKeKRozvicSO66QEG/R29jqkOUovhP8DlCMlzQq8RULopiHBtjq0ssWkcrWW3BNSjwYc8HGQMYLmycJROQqkGyIVgoJYZW9k5pPukkO8tNfRIy498X8m3S6j0Zpvp8MK4jBlOdvgQR8wQVmxTtUzo6nHT3IKVfGTpafs3AF1g17/wBQG1x1Vf0i9TcY1qFFe0H4XxDJECGOFujhe3kRqiyaWMu0VHVy6sjLh4qLyOL7nXMwiRvq3Rw+qtZPS9q/wVKHq8s84ew7I6V5IORpsfE3G3VVqMu5JfJemxbZN/AHxhx7g5Buy04V2ZdQ+kDU4zHrdx5qFosm3PmqQcuypWAEsJo3TSMiaLl7gB+/0ulZJ7ItmnDHc0hs4qp46UO7CRwlyNaS02tf3mnrosOncsjSmuDbqHSco8MRZZC43cSSdydSukkl0cptt2yylcWuBBsqkrQcHTNbHBzHN9W+Y/wpb4aY+1KLRhBTBCZZNq2/Tl+6pd0FkVrciqebNbwFkaVCZSsYuDuJuwlaJ7vhBuBvld8JF+V1l1GnU/dHv/s04NQ17G+P+h04tkZI2GVtu+CTb+m1gfmseG1aZvkvBy7Ev+47zXUh9KOXl+tldLKWuDhuCD8lJK1RMcnGVof8NxaN8Zbtma4Ob0uNfRcfLp5RmpI7uPURyY2mZ+GsUpqE5zI578pDmNaMuvIH5LXkhkyvqkc9Thjhss3VH4gUznFxpnOJOpLhcpf9C/ki1m1Umzma6hzTfhkguWO2cLH15pc15HYn4ZjljLXFp3BsjTtWJaadH0chH+cuijRadF0c566dELiGps1zy54tTcsOn+0/3slxW2f6jZPdj/QHMOqcZ12ScqCZ4FZEWk6DzQhPo3HEndjlB2016eCV6Ud9j3qZ+ntsGB6fRks008rPib/n3QST8DIyj5CVC5gN43ljhyJ7rvC6TNPyrQ/Htv2umWyVhzX2dsQdL+Y29QhUFX2G+pz9wfjUwe5rgLd21vJNwx2poz6iW5pgwJxmJM3HmFGWuyTlSCZAqwQzgERMjC02IIIN7EW1uFm1Eqizp6DFvkgvxJRPMnahmdsrdxchrxoSR1SsGRONPigtXhcJtLkBYfhLpAXuORgNsxGrj0aOa0zyqPC5ZghicuXwjTW0ELAMr33vqHNA05WN/wBkEJyl2kMcIR8sokZ2TtHa9ESe5EfsZiqGWOmx1CYmKkueD2B3JVJB434ZRPHlNuXJHF2hGSG10QVgHQKGubLQU40zRGVrv1btIJ8xb5LBkjtmdPTycoWxMr47yFa4PgyZI3IqbYKwVSJalTgvllbx4q0Cyu6sAgrKJxOsbqmi4umbcTbmDZBz7rvMbH5fZBDhtDcqupA9MEnoUIjdS6tcD+l30Fx9QlS4aNGPmL/QxgapgjyelQJnrVREeSFWipMhdWDZ9dQo+uoQk19lVBJmgVBIseWyDbQze2iTnZh4qdFt7kZCEYonTxlzmtHMgfM2VN0rLirdEpxZxHifuoui5dlN0QFjdwTFG9zgT3g3ptvssGs3JHW/06cU/udBqGMGHBpc4EzWBZ3XE7kZuQtcLJj+m/N/sN1Tb1D+KOaY5XFzywaNaCABpst+GFKzBlnzQEZPr5arRRmUiEzjc3Vops+Y/kVGgoy8H2xVBLhl8zMzL8whTpjckd0L+DEE0yBfCq0RxyDm4tt6ApGSG6SNWHJsizHLIXG5TEqFuVs+GiohW96JIFsoJRC7PlC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5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2721" y="1576602"/>
            <a:ext cx="24000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we’re </a:t>
            </a:r>
          </a:p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headed…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86948736"/>
              </p:ext>
            </p:extLst>
          </p:nvPr>
        </p:nvGraphicFramePr>
        <p:xfrm>
          <a:off x="747623" y="1328469"/>
          <a:ext cx="9144000" cy="5325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215715" y="5043577"/>
            <a:ext cx="1610266" cy="1610266"/>
            <a:chOff x="3723679" y="154"/>
            <a:chExt cx="1696640" cy="1696640"/>
          </a:xfrm>
        </p:grpSpPr>
        <p:sp>
          <p:nvSpPr>
            <p:cNvPr id="6" name="Oval 5"/>
            <p:cNvSpPr/>
            <p:nvPr/>
          </p:nvSpPr>
          <p:spPr>
            <a:xfrm>
              <a:off x="3723679" y="154"/>
              <a:ext cx="1696640" cy="1696640"/>
            </a:xfrm>
            <a:prstGeom prst="ellipse">
              <a:avLst/>
            </a:prstGeom>
            <a:solidFill>
              <a:srgbClr val="582C8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4"/>
            <p:cNvSpPr txBox="1"/>
            <p:nvPr/>
          </p:nvSpPr>
          <p:spPr>
            <a:xfrm>
              <a:off x="3934289" y="206235"/>
              <a:ext cx="1275420" cy="1199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Students request workshops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33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58786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US" sz="72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85" y="3203634"/>
            <a:ext cx="2990494" cy="299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D14BD11-7870-4C1E-B929-0D75D1FC1E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44970" y="3296232"/>
            <a:ext cx="4514971" cy="494437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8F6A2A"/>
                </a:solidFill>
                <a:latin typeface="Arial"/>
                <a:cs typeface="Arial"/>
              </a:rPr>
              <a:t>Elizabeth Chase </a:t>
            </a:r>
            <a:r>
              <a:rPr lang="en-US" sz="2000" dirty="0" smtClean="0">
                <a:solidFill>
                  <a:srgbClr val="582C83"/>
                </a:solidFill>
                <a:latin typeface="Arial"/>
                <a:cs typeface="Arial"/>
                <a:hlinkClick r:id="rId4"/>
              </a:rPr>
              <a:t>echase2@Stonehill.edu</a:t>
            </a:r>
            <a:endParaRPr lang="en-US" sz="2000" dirty="0" smtClean="0">
              <a:solidFill>
                <a:srgbClr val="582C83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000" b="1" dirty="0">
              <a:solidFill>
                <a:srgbClr val="582C83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8F6A2A"/>
                </a:solidFill>
                <a:latin typeface="Arial"/>
                <a:cs typeface="Arial"/>
              </a:rPr>
              <a:t>Trish McPherson </a:t>
            </a:r>
            <a:r>
              <a:rPr lang="en-US" sz="2000" dirty="0" smtClean="0">
                <a:solidFill>
                  <a:srgbClr val="582C83"/>
                </a:solidFill>
                <a:latin typeface="Arial"/>
                <a:cs typeface="Arial"/>
                <a:hlinkClick r:id="rId5"/>
              </a:rPr>
              <a:t>pmcpherson@Stonehill.edu</a:t>
            </a:r>
            <a:endParaRPr lang="en-US" sz="2000" dirty="0" smtClean="0">
              <a:solidFill>
                <a:srgbClr val="582C83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000" b="1" dirty="0">
              <a:solidFill>
                <a:srgbClr val="582C83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8F6A2A"/>
                </a:solidFill>
                <a:latin typeface="Arial"/>
                <a:cs typeface="Arial"/>
              </a:rPr>
              <a:t>Heather Perry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582C83"/>
                </a:solidFill>
                <a:latin typeface="Arial"/>
                <a:cs typeface="Arial"/>
                <a:hlinkClick r:id="rId6"/>
              </a:rPr>
              <a:t>hperry@Stonehill.edu</a:t>
            </a:r>
            <a:r>
              <a:rPr lang="en-US" sz="2000" dirty="0" smtClean="0">
                <a:solidFill>
                  <a:srgbClr val="582C83"/>
                </a:solidFill>
                <a:latin typeface="Arial"/>
                <a:cs typeface="Arial"/>
              </a:rPr>
              <a:t> </a:t>
            </a:r>
            <a:endParaRPr lang="en-US" sz="2000" dirty="0">
              <a:solidFill>
                <a:srgbClr val="582C83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000" b="1" dirty="0">
              <a:solidFill>
                <a:srgbClr val="582C8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975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DC4E5-A7F5-4DA3-B12A-88C69A2DD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73" y="1373037"/>
            <a:ext cx="5486400" cy="566738"/>
          </a:xfrm>
        </p:spPr>
        <p:txBody>
          <a:bodyPr/>
          <a:lstStyle/>
          <a:p>
            <a:r>
              <a:rPr lang="en-US" sz="2800" dirty="0">
                <a:solidFill>
                  <a:srgbClr val="582C83"/>
                </a:solidFill>
                <a:latin typeface="Arial"/>
                <a:cs typeface="Arial"/>
              </a:rPr>
              <a:t>OUR VISION</a:t>
            </a:r>
          </a:p>
        </p:txBody>
      </p:sp>
      <p:pic>
        <p:nvPicPr>
          <p:cNvPr id="5" name="Picture 5" descr="A group of people sitting at a desk using a computer&#10;&#10;Description generated with very high confidence">
            <a:extLst>
              <a:ext uri="{FF2B5EF4-FFF2-40B4-BE49-F238E27FC236}">
                <a16:creationId xmlns:a16="http://schemas.microsoft.com/office/drawing/2014/main" id="{8AAD49EF-D700-4164-A06B-404F095EC43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t="2986" b="2986"/>
          <a:stretch/>
        </p:blipFill>
        <p:spPr>
          <a:xfrm>
            <a:off x="2512486" y="1898248"/>
            <a:ext cx="6399137" cy="40048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6" y="4313047"/>
            <a:ext cx="3413230" cy="227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05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3497E-D091-4753-BC75-6A10F60D4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13" y="1297511"/>
            <a:ext cx="5486400" cy="566738"/>
          </a:xfrm>
        </p:spPr>
        <p:txBody>
          <a:bodyPr/>
          <a:lstStyle/>
          <a:p>
            <a:r>
              <a:rPr lang="en-US" sz="2800" dirty="0">
                <a:solidFill>
                  <a:srgbClr val="582C83"/>
                </a:solidFill>
                <a:latin typeface="Arial"/>
                <a:cs typeface="Arial"/>
              </a:rPr>
              <a:t>OUR REALITY</a:t>
            </a:r>
            <a:endParaRPr lang="en-US" dirty="0">
              <a:solidFill>
                <a:srgbClr val="582C83"/>
              </a:solidFill>
            </a:endParaRPr>
          </a:p>
        </p:txBody>
      </p:sp>
      <p:pic>
        <p:nvPicPr>
          <p:cNvPr id="7" name="Picture 7" descr="A room with a wooden floor&#10;&#10;Description generated with very high confidence">
            <a:extLst>
              <a:ext uri="{FF2B5EF4-FFF2-40B4-BE49-F238E27FC236}">
                <a16:creationId xmlns:a16="http://schemas.microsoft.com/office/drawing/2014/main" id="{48B1A7F4-8BB9-4BC4-B496-86FB3551345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t="2898" b="2898"/>
          <a:stretch/>
        </p:blipFill>
        <p:spPr>
          <a:xfrm>
            <a:off x="0" y="1985783"/>
            <a:ext cx="7785075" cy="4872217"/>
          </a:xfrm>
          <a:prstGeom prst="rect">
            <a:avLst/>
          </a:prstGeom>
        </p:spPr>
      </p:pic>
      <p:pic>
        <p:nvPicPr>
          <p:cNvPr id="1026" name="Picture 2" descr="https://c1.staticflickr.com/5/4391/37139851281_723e65e327_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883" y="2644815"/>
            <a:ext cx="3119117" cy="3119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79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271889"/>
            <a:ext cx="91439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582C83"/>
                </a:solidFill>
                <a:latin typeface="Arial"/>
                <a:cs typeface="Arial"/>
              </a:rPr>
              <a:t>JUST HOW SPECTACULAR </a:t>
            </a:r>
          </a:p>
          <a:p>
            <a:pPr algn="ctr"/>
            <a:r>
              <a:rPr lang="en-US" sz="6000" b="1" dirty="0" smtClean="0">
                <a:solidFill>
                  <a:srgbClr val="582C83"/>
                </a:solidFill>
                <a:latin typeface="Arial"/>
                <a:cs typeface="Arial"/>
              </a:rPr>
              <a:t>WAS OUR FAILURE?</a:t>
            </a:r>
            <a:endParaRPr lang="en-US" sz="6000" b="1" dirty="0">
              <a:solidFill>
                <a:srgbClr val="582C83"/>
              </a:solidFill>
              <a:latin typeface="Arial"/>
              <a:cs typeface="Arial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2AE3DA14-5639-47B4-B5C7-037C7836AE17}"/>
              </a:ext>
            </a:extLst>
          </p:cNvPr>
          <p:cNvSpPr txBox="1">
            <a:spLocks/>
          </p:cNvSpPr>
          <p:nvPr/>
        </p:nvSpPr>
        <p:spPr>
          <a:xfrm>
            <a:off x="4391512" y="4683308"/>
            <a:ext cx="4324710" cy="15919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5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876" y="1284893"/>
            <a:ext cx="3665091" cy="5497638"/>
          </a:xfrm>
        </p:spPr>
      </p:pic>
      <p:sp>
        <p:nvSpPr>
          <p:cNvPr id="5" name="TextBox 4"/>
          <p:cNvSpPr txBox="1"/>
          <p:nvPr/>
        </p:nvSpPr>
        <p:spPr>
          <a:xfrm>
            <a:off x="140198" y="1387549"/>
            <a:ext cx="47208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…VERY SPECTACULAR</a:t>
            </a:r>
          </a:p>
          <a:p>
            <a:endParaRPr lang="en-US" sz="2800" b="1" dirty="0" smtClean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685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E3DA14-5639-47B4-B5C7-037C7836A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39" y="2226952"/>
            <a:ext cx="4324710" cy="12134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Sessions: </a:t>
            </a:r>
            <a:r>
              <a:rPr lang="en-US" dirty="0" smtClean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</a:p>
          <a:p>
            <a:pPr marL="0" indent="0">
              <a:buNone/>
            </a:pPr>
            <a:r>
              <a:rPr lang="en-US" b="1" dirty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Sessions attended: </a:t>
            </a:r>
            <a:r>
              <a:rPr lang="en-US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2AE3DA14-5639-47B4-B5C7-037C7836AE17}"/>
              </a:ext>
            </a:extLst>
          </p:cNvPr>
          <p:cNvSpPr txBox="1">
            <a:spLocks/>
          </p:cNvSpPr>
          <p:nvPr/>
        </p:nvSpPr>
        <p:spPr>
          <a:xfrm>
            <a:off x="230039" y="4212120"/>
            <a:ext cx="5096873" cy="16962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</a:t>
            </a:r>
            <a:r>
              <a:rPr lang="en-US" b="1" dirty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320 </a:t>
            </a:r>
            <a:r>
              <a:rPr lang="en-US" dirty="0" smtClean="0">
                <a:solidFill>
                  <a:srgbClr val="8F6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en-US" b="1" dirty="0" smtClean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/>
              <a:buNone/>
            </a:pPr>
            <a:r>
              <a:rPr lang="en-US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Attendance: </a:t>
            </a:r>
            <a:r>
              <a:rPr lang="en-US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3335" y="2009554"/>
            <a:ext cx="35839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b="1" dirty="0" smtClean="0">
                <a:solidFill>
                  <a:srgbClr val="D5CB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en-US" sz="20000" b="1" dirty="0">
              <a:solidFill>
                <a:srgbClr val="D5CB9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2094" y="4598568"/>
            <a:ext cx="2627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Unique Students</a:t>
            </a:r>
            <a:endParaRPr lang="en-US" sz="24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05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0754B-BB0A-4241-9917-A457B62A2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21" y="1458793"/>
            <a:ext cx="7772400" cy="1362075"/>
          </a:xfrm>
        </p:spPr>
        <p:txBody>
          <a:bodyPr/>
          <a:lstStyle/>
          <a:p>
            <a:r>
              <a:rPr lang="en-US" sz="2800" dirty="0" smtClean="0">
                <a:solidFill>
                  <a:srgbClr val="582C83"/>
                </a:solidFill>
                <a:latin typeface="Arial"/>
                <a:cs typeface="Arial"/>
              </a:rPr>
              <a:t>SO, WHAT </a:t>
            </a:r>
            <a:r>
              <a:rPr lang="en-US" sz="2800" dirty="0">
                <a:solidFill>
                  <a:srgbClr val="582C83"/>
                </a:solidFill>
                <a:latin typeface="Arial"/>
                <a:cs typeface="Arial"/>
              </a:rPr>
              <a:t>WENT WRONG?</a:t>
            </a:r>
          </a:p>
        </p:txBody>
      </p:sp>
      <p:pic>
        <p:nvPicPr>
          <p:cNvPr id="7" name="Picture 3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D1E912DC-A456-49D1-BDA0-DB7E9E61E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216" y="2236897"/>
            <a:ext cx="6197784" cy="39412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721" y="3837008"/>
            <a:ext cx="2252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582C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built it…</a:t>
            </a:r>
            <a:endParaRPr lang="en-US" sz="2800" b="1" dirty="0">
              <a:solidFill>
                <a:srgbClr val="582C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15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onehill_College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DEC6C7A3BD8941ACBD60AF9FDB9DBF" ma:contentTypeVersion="" ma:contentTypeDescription="Create a new document." ma:contentTypeScope="" ma:versionID="80a8dd21887c15cc148ef902dc319f59">
  <xsd:schema xmlns:xsd="http://www.w3.org/2001/XMLSchema" xmlns:xs="http://www.w3.org/2001/XMLSchema" xmlns:p="http://schemas.microsoft.com/office/2006/metadata/properties" xmlns:ns2="9411355b-fbe9-4fa1-a7bd-8fae14fd2af5" xmlns:ns3="3e366e0e-5686-4065-abd1-45c91dabc215" targetNamespace="http://schemas.microsoft.com/office/2006/metadata/properties" ma:root="true" ma:fieldsID="5ea5c3848ebd9ff75068fde8a9071263" ns2:_="" ns3:_="">
    <xsd:import namespace="9411355b-fbe9-4fa1-a7bd-8fae14fd2af5"/>
    <xsd:import namespace="3e366e0e-5686-4065-abd1-45c91dabc2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11355b-fbe9-4fa1-a7bd-8fae14fd2af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366e0e-5686-4065-abd1-45c91dabc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239430-086C-4790-A5A4-10F9DF3901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08DE90-0EDF-4B83-AADA-5BBC17D33F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11355b-fbe9-4fa1-a7bd-8fae14fd2af5"/>
    <ds:schemaRef ds:uri="3e366e0e-5686-4065-abd1-45c91dabc2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64F0D8E-7165-4F80-BCCF-235754A44BAC}">
  <ds:schemaRefs>
    <ds:schemaRef ds:uri="http://schemas.microsoft.com/office/2006/metadata/properties"/>
    <ds:schemaRef ds:uri="9411355b-fbe9-4fa1-a7bd-8fae14fd2af5"/>
    <ds:schemaRef ds:uri="http://purl.org/dc/terms/"/>
    <ds:schemaRef ds:uri="3e366e0e-5686-4065-abd1-45c91dabc21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stonehill_college_powerpoint_template (9)</Template>
  <TotalTime>54180</TotalTime>
  <Words>411</Words>
  <Application>Microsoft Office PowerPoint</Application>
  <PresentationFormat>On-screen Show (4:3)</PresentationFormat>
  <Paragraphs>143</Paragraphs>
  <Slides>31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Stonehill_College_PowerPoint_Template</vt:lpstr>
      <vt:lpstr>PowerPoint Presentation</vt:lpstr>
      <vt:lpstr>INTRODUCING  THE iNFO-café!</vt:lpstr>
      <vt:lpstr>PowerPoint Presentation</vt:lpstr>
      <vt:lpstr>OUR VISION</vt:lpstr>
      <vt:lpstr>OUR REALITY</vt:lpstr>
      <vt:lpstr>PowerPoint Presentation</vt:lpstr>
      <vt:lpstr>PowerPoint Presentation</vt:lpstr>
      <vt:lpstr>PowerPoint Presentation</vt:lpstr>
      <vt:lpstr>SO, WHAT WENT WRONG?</vt:lpstr>
      <vt:lpstr>PowerPoint Presentation</vt:lpstr>
      <vt:lpstr>PowerPoint Presentation</vt:lpstr>
      <vt:lpstr>(Re)INTRODUCING THE iNFO-café!</vt:lpstr>
      <vt:lpstr>Now with better furniture…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STAGE 3:  Moving to where the students 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Chase, Elizabeth A</dc:creator>
  <cp:lastModifiedBy>Chase, Elizabeth A</cp:lastModifiedBy>
  <cp:revision>346</cp:revision>
  <dcterms:created xsi:type="dcterms:W3CDTF">2017-11-09T14:20:03Z</dcterms:created>
  <dcterms:modified xsi:type="dcterms:W3CDTF">2018-04-27T20:05:15Z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0x01010080DEC6C7A3BD8941ACBD60AF9FDB9DBF</vt:lpwstr>
  </property>
</Properties>
</file>