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Lst>
  <p:sldSz cy="5143500" cx="9144000"/>
  <p:notesSz cx="6858000" cy="9144000"/>
  <p:embeddedFontLst>
    <p:embeddedFont>
      <p:font typeface="Raleway"/>
      <p:regular r:id="rId42"/>
      <p:bold r:id="rId43"/>
      <p:italic r:id="rId44"/>
      <p:boldItalic r:id="rId45"/>
    </p:embeddedFont>
    <p:embeddedFont>
      <p:font typeface="Lato"/>
      <p:regular r:id="rId46"/>
      <p:bold r:id="rId47"/>
      <p:italic r:id="rId48"/>
      <p:boldItalic r:id="rId49"/>
    </p:embeddedFont>
    <p:embeddedFont>
      <p:font typeface="PT Sans Narrow"/>
      <p:regular r:id="rId50"/>
      <p:bold r:id="rId51"/>
    </p:embeddedFont>
    <p:embeddedFont>
      <p:font typeface="Open Sans"/>
      <p:regular r:id="rId52"/>
      <p:bold r:id="rId53"/>
      <p:italic r:id="rId54"/>
      <p:boldItalic r:id="rId5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font" Target="fonts/Raleway-regular.fntdata"/><Relationship Id="rId41" Type="http://schemas.openxmlformats.org/officeDocument/2006/relationships/slide" Target="slides/slide36.xml"/><Relationship Id="rId44" Type="http://schemas.openxmlformats.org/officeDocument/2006/relationships/font" Target="fonts/Raleway-italic.fntdata"/><Relationship Id="rId43" Type="http://schemas.openxmlformats.org/officeDocument/2006/relationships/font" Target="fonts/Raleway-bold.fntdata"/><Relationship Id="rId46" Type="http://schemas.openxmlformats.org/officeDocument/2006/relationships/font" Target="fonts/Lato-regular.fntdata"/><Relationship Id="rId45" Type="http://schemas.openxmlformats.org/officeDocument/2006/relationships/font" Target="fonts/Raleway-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Lato-italic.fntdata"/><Relationship Id="rId47" Type="http://schemas.openxmlformats.org/officeDocument/2006/relationships/font" Target="fonts/Lato-bold.fntdata"/><Relationship Id="rId49" Type="http://schemas.openxmlformats.org/officeDocument/2006/relationships/font" Target="fonts/Lato-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PTSansNarrow-bold.fntdata"/><Relationship Id="rId50" Type="http://schemas.openxmlformats.org/officeDocument/2006/relationships/font" Target="fonts/PTSansNarrow-regular.fntdata"/><Relationship Id="rId53" Type="http://schemas.openxmlformats.org/officeDocument/2006/relationships/font" Target="fonts/OpenSans-bold.fntdata"/><Relationship Id="rId52" Type="http://schemas.openxmlformats.org/officeDocument/2006/relationships/font" Target="fonts/OpenSans-regular.fntdata"/><Relationship Id="rId11" Type="http://schemas.openxmlformats.org/officeDocument/2006/relationships/slide" Target="slides/slide6.xml"/><Relationship Id="rId55" Type="http://schemas.openxmlformats.org/officeDocument/2006/relationships/font" Target="fonts/OpenSans-boldItalic.fntdata"/><Relationship Id="rId10" Type="http://schemas.openxmlformats.org/officeDocument/2006/relationships/slide" Target="slides/slide5.xml"/><Relationship Id="rId54" Type="http://schemas.openxmlformats.org/officeDocument/2006/relationships/font" Target="fonts/OpenSans-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cb9a0b074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cb9a0b074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291d26f4d9e_1_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291d26f4d9e_1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291d26f4d9e_1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291d26f4d9e_1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291d26f4d9e_1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291d26f4d9e_1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291d26f4d9e_1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291d26f4d9e_1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290b2c9af5f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290b2c9af5f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290b2c9af5f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290b2c9af5f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29278d64c6f_2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29278d64c6f_2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29278d64c6f_2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29278d64c6f_2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highlight>
                  <a:srgbClr val="FFFFFF"/>
                </a:highlight>
              </a:rPr>
              <a:t>DataPost is a quick and easy way to get information to and from your RACHEL device without needing to put RACHEL on the internet. Anyone travelling to your RACHEL device with an Android Phone can serve as a digital mail courier, bringing new emails to RACHEL and picking up outgoing e-mails from the device.</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29278d64c6f_2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29278d64c6f_2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29278d64c6f_2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29278d64c6f_2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723630543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723630543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290b2c9af5f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290b2c9af5f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2500d8d2a69_4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2500d8d2a69_4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2500d8d2a69_4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2500d8d2a69_4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2500d8d2a69_4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2500d8d2a69_4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2500d8d2a69_4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2500d8d2a69_4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2500d8d2a69_4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2500d8d2a69_4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2500d8d2a69_4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2500d8d2a69_4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2500d8d2a69_4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2500d8d2a69_4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cb9a0b074_1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cb9a0b074_1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2500d8d2a69_5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0" name="Google Shape;280;g2500d8d2a69_5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91966acef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291966acef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2500d8d2a69_5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2500d8d2a69_5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2500d8d2a69_5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2500d8d2a69_5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2500d8d2a69_5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2500d8d2a69_5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2500d8d2a69_5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8" name="Google Shape;308;g2500d8d2a69_5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29305831403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29305831403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28e08269464_1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2" name="Google Shape;322;g28e08269464_1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cb9a0b074_1_2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9" name="Google Shape;329;gcb9a0b074_1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d251bb473_0_6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d251bb473_0_6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290b2c9af5f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290b2c9af5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291d26f4d9e_1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291d26f4d9e_1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91d26f4d9e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291d26f4d9e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291d26f4d9e_1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291d26f4d9e_1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91d26f4d9e_1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291d26f4d9e_1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cxnSp>
        <p:nvCxnSpPr>
          <p:cNvPr id="10" name="Google Shape;10;p2"/>
          <p:cNvCxnSpPr/>
          <p:nvPr/>
        </p:nvCxnSpPr>
        <p:spPr>
          <a:xfrm>
            <a:off x="2477724" y="415650"/>
            <a:ext cx="6244200" cy="0"/>
          </a:xfrm>
          <a:prstGeom prst="straightConnector1">
            <a:avLst/>
          </a:prstGeom>
          <a:noFill/>
          <a:ln cap="flat" cmpd="sng" w="38100">
            <a:solidFill>
              <a:schemeClr val="lt1"/>
            </a:solidFill>
            <a:prstDash val="solid"/>
            <a:round/>
            <a:headEnd len="sm" w="sm" type="none"/>
            <a:tailEnd len="sm" w="sm" type="none"/>
          </a:ln>
        </p:spPr>
      </p:cxnSp>
      <p:cxnSp>
        <p:nvCxnSpPr>
          <p:cNvPr id="11" name="Google Shape;11;p2"/>
          <p:cNvCxnSpPr/>
          <p:nvPr/>
        </p:nvCxnSpPr>
        <p:spPr>
          <a:xfrm>
            <a:off x="2477724" y="4740000"/>
            <a:ext cx="6244200" cy="0"/>
          </a:xfrm>
          <a:prstGeom prst="straightConnector1">
            <a:avLst/>
          </a:prstGeom>
          <a:noFill/>
          <a:ln cap="flat" cmpd="sng" w="19050">
            <a:solidFill>
              <a:schemeClr val="lt1"/>
            </a:solidFill>
            <a:prstDash val="solid"/>
            <a:round/>
            <a:headEnd len="sm" w="sm" type="none"/>
            <a:tailEnd len="sm" w="sm" type="none"/>
          </a:ln>
        </p:spPr>
      </p:cxnSp>
      <p:cxnSp>
        <p:nvCxnSpPr>
          <p:cNvPr id="12" name="Google Shape;12;p2"/>
          <p:cNvCxnSpPr/>
          <p:nvPr/>
        </p:nvCxnSpPr>
        <p:spPr>
          <a:xfrm>
            <a:off x="425198" y="415650"/>
            <a:ext cx="183300" cy="0"/>
          </a:xfrm>
          <a:prstGeom prst="straightConnector1">
            <a:avLst/>
          </a:prstGeom>
          <a:noFill/>
          <a:ln cap="flat" cmpd="sng" w="19050">
            <a:solidFill>
              <a:schemeClr val="lt1"/>
            </a:solidFill>
            <a:prstDash val="solid"/>
            <a:round/>
            <a:headEnd len="sm" w="sm" type="none"/>
            <a:tailEnd len="sm" w="sm" type="none"/>
          </a:ln>
        </p:spPr>
      </p:cxnSp>
      <p:sp>
        <p:nvSpPr>
          <p:cNvPr id="13" name="Google Shape;13;p2"/>
          <p:cNvSpPr txBox="1"/>
          <p:nvPr>
            <p:ph type="ctrTitle"/>
          </p:nvPr>
        </p:nvSpPr>
        <p:spPr>
          <a:xfrm>
            <a:off x="2371725" y="630225"/>
            <a:ext cx="6331500" cy="15420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p:txBody>
      </p:sp>
      <p:sp>
        <p:nvSpPr>
          <p:cNvPr id="14" name="Google Shape;14;p2"/>
          <p:cNvSpPr txBox="1"/>
          <p:nvPr>
            <p:ph idx="1" type="subTitle"/>
          </p:nvPr>
        </p:nvSpPr>
        <p:spPr>
          <a:xfrm>
            <a:off x="2390267" y="3238450"/>
            <a:ext cx="6331500" cy="12417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nSpc>
                <a:spcPct val="100000"/>
              </a:lnSpc>
              <a:spcBef>
                <a:spcPts val="0"/>
              </a:spcBef>
              <a:spcAft>
                <a:spcPts val="0"/>
              </a:spcAft>
              <a:buClr>
                <a:schemeClr val="lt1"/>
              </a:buClr>
              <a:buSzPts val="1800"/>
              <a:buNone/>
              <a:defRPr sz="1800">
                <a:solidFill>
                  <a:schemeClr val="lt1"/>
                </a:solidFill>
              </a:defRPr>
            </a:lvl2pPr>
            <a:lvl3pPr lvl="2" rtl="0">
              <a:lnSpc>
                <a:spcPct val="100000"/>
              </a:lnSpc>
              <a:spcBef>
                <a:spcPts val="0"/>
              </a:spcBef>
              <a:spcAft>
                <a:spcPts val="0"/>
              </a:spcAft>
              <a:buClr>
                <a:schemeClr val="lt1"/>
              </a:buClr>
              <a:buSzPts val="1800"/>
              <a:buNone/>
              <a:defRPr sz="1800">
                <a:solidFill>
                  <a:schemeClr val="lt1"/>
                </a:solidFill>
              </a:defRPr>
            </a:lvl3pPr>
            <a:lvl4pPr lvl="3" rtl="0">
              <a:lnSpc>
                <a:spcPct val="100000"/>
              </a:lnSpc>
              <a:spcBef>
                <a:spcPts val="0"/>
              </a:spcBef>
              <a:spcAft>
                <a:spcPts val="0"/>
              </a:spcAft>
              <a:buClr>
                <a:schemeClr val="lt1"/>
              </a:buClr>
              <a:buSzPts val="1800"/>
              <a:buNone/>
              <a:defRPr sz="1800">
                <a:solidFill>
                  <a:schemeClr val="lt1"/>
                </a:solidFill>
              </a:defRPr>
            </a:lvl4pPr>
            <a:lvl5pPr lvl="4" rtl="0">
              <a:lnSpc>
                <a:spcPct val="100000"/>
              </a:lnSpc>
              <a:spcBef>
                <a:spcPts val="0"/>
              </a:spcBef>
              <a:spcAft>
                <a:spcPts val="0"/>
              </a:spcAft>
              <a:buClr>
                <a:schemeClr val="lt1"/>
              </a:buClr>
              <a:buSzPts val="1800"/>
              <a:buNone/>
              <a:defRPr sz="1800">
                <a:solidFill>
                  <a:schemeClr val="lt1"/>
                </a:solidFill>
              </a:defRPr>
            </a:lvl5pPr>
            <a:lvl6pPr lvl="5" rtl="0">
              <a:lnSpc>
                <a:spcPct val="100000"/>
              </a:lnSpc>
              <a:spcBef>
                <a:spcPts val="0"/>
              </a:spcBef>
              <a:spcAft>
                <a:spcPts val="0"/>
              </a:spcAft>
              <a:buClr>
                <a:schemeClr val="lt1"/>
              </a:buClr>
              <a:buSzPts val="1800"/>
              <a:buNone/>
              <a:defRPr sz="1800">
                <a:solidFill>
                  <a:schemeClr val="lt1"/>
                </a:solidFill>
              </a:defRPr>
            </a:lvl6pPr>
            <a:lvl7pPr lvl="6" rtl="0">
              <a:lnSpc>
                <a:spcPct val="100000"/>
              </a:lnSpc>
              <a:spcBef>
                <a:spcPts val="0"/>
              </a:spcBef>
              <a:spcAft>
                <a:spcPts val="0"/>
              </a:spcAft>
              <a:buClr>
                <a:schemeClr val="lt1"/>
              </a:buClr>
              <a:buSzPts val="1800"/>
              <a:buNone/>
              <a:defRPr sz="1800">
                <a:solidFill>
                  <a:schemeClr val="lt1"/>
                </a:solidFill>
              </a:defRPr>
            </a:lvl7pPr>
            <a:lvl8pPr lvl="7" rtl="0">
              <a:lnSpc>
                <a:spcPct val="100000"/>
              </a:lnSpc>
              <a:spcBef>
                <a:spcPts val="0"/>
              </a:spcBef>
              <a:spcAft>
                <a:spcPts val="0"/>
              </a:spcAft>
              <a:buClr>
                <a:schemeClr val="lt1"/>
              </a:buClr>
              <a:buSzPts val="1800"/>
              <a:buNone/>
              <a:defRPr sz="1800">
                <a:solidFill>
                  <a:schemeClr val="lt1"/>
                </a:solidFill>
              </a:defRPr>
            </a:lvl8pPr>
            <a:lvl9pPr lvl="8" rtl="0">
              <a:lnSpc>
                <a:spcPct val="100000"/>
              </a:lnSpc>
              <a:spcBef>
                <a:spcPts val="0"/>
              </a:spcBef>
              <a:spcAft>
                <a:spcPts val="0"/>
              </a:spcAft>
              <a:buClr>
                <a:schemeClr val="lt1"/>
              </a:buClr>
              <a:buSzPts val="1800"/>
              <a:buNone/>
              <a:defRPr sz="1800">
                <a:solidFill>
                  <a:schemeClr val="lt1"/>
                </a:solidFill>
              </a:defRPr>
            </a:lvl9pPr>
          </a:lstStyle>
          <a:p/>
        </p:txBody>
      </p:sp>
      <p:sp>
        <p:nvSpPr>
          <p:cNvPr id="15" name="Google Shape;15;p2"/>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60" name="Shape 60"/>
        <p:cNvGrpSpPr/>
        <p:nvPr/>
      </p:nvGrpSpPr>
      <p:grpSpPr>
        <a:xfrm>
          <a:off x="0" y="0"/>
          <a:ext cx="0" cy="0"/>
          <a:chOff x="0" y="0"/>
          <a:chExt cx="0" cy="0"/>
        </a:xfrm>
      </p:grpSpPr>
      <p:cxnSp>
        <p:nvCxnSpPr>
          <p:cNvPr id="61" name="Google Shape;61;p11"/>
          <p:cNvCxnSpPr/>
          <p:nvPr/>
        </p:nvCxnSpPr>
        <p:spPr>
          <a:xfrm>
            <a:off x="425200" y="4740000"/>
            <a:ext cx="8296800" cy="0"/>
          </a:xfrm>
          <a:prstGeom prst="straightConnector1">
            <a:avLst/>
          </a:prstGeom>
          <a:noFill/>
          <a:ln cap="flat" cmpd="sng" w="19050">
            <a:solidFill>
              <a:schemeClr val="dk2"/>
            </a:solidFill>
            <a:prstDash val="solid"/>
            <a:round/>
            <a:headEnd len="sm" w="sm" type="none"/>
            <a:tailEnd len="sm" w="sm" type="none"/>
          </a:ln>
        </p:spPr>
      </p:cxnSp>
      <p:cxnSp>
        <p:nvCxnSpPr>
          <p:cNvPr id="62" name="Google Shape;62;p11"/>
          <p:cNvCxnSpPr/>
          <p:nvPr/>
        </p:nvCxnSpPr>
        <p:spPr>
          <a:xfrm>
            <a:off x="425200" y="415650"/>
            <a:ext cx="8296800" cy="0"/>
          </a:xfrm>
          <a:prstGeom prst="straightConnector1">
            <a:avLst/>
          </a:prstGeom>
          <a:noFill/>
          <a:ln cap="flat" cmpd="sng" w="38100">
            <a:solidFill>
              <a:schemeClr val="dk2"/>
            </a:solidFill>
            <a:prstDash val="solid"/>
            <a:round/>
            <a:headEnd len="sm" w="sm" type="none"/>
            <a:tailEnd len="sm" w="sm" type="none"/>
          </a:ln>
        </p:spPr>
      </p:cxnSp>
      <p:sp>
        <p:nvSpPr>
          <p:cNvPr id="63" name="Google Shape;63;p11"/>
          <p:cNvSpPr txBox="1"/>
          <p:nvPr>
            <p:ph hasCustomPrompt="1" type="title"/>
          </p:nvPr>
        </p:nvSpPr>
        <p:spPr>
          <a:xfrm>
            <a:off x="853950" y="1304850"/>
            <a:ext cx="7436100" cy="1538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1pPr>
            <a:lvl2pPr lvl="1"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2pPr>
            <a:lvl3pPr lvl="2"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3pPr>
            <a:lvl4pPr lvl="3"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4pPr>
            <a:lvl5pPr lvl="4"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5pPr>
            <a:lvl6pPr lvl="5"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6pPr>
            <a:lvl7pPr lvl="6"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7pPr>
            <a:lvl8pPr lvl="7"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8pPr>
            <a:lvl9pPr lvl="8"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9pPr>
          </a:lstStyle>
          <a:p>
            <a:r>
              <a:t>xx%</a:t>
            </a:r>
          </a:p>
        </p:txBody>
      </p:sp>
      <p:sp>
        <p:nvSpPr>
          <p:cNvPr id="64" name="Google Shape;64;p11"/>
          <p:cNvSpPr txBox="1"/>
          <p:nvPr>
            <p:ph idx="1" type="body"/>
          </p:nvPr>
        </p:nvSpPr>
        <p:spPr>
          <a:xfrm>
            <a:off x="853950" y="2919450"/>
            <a:ext cx="7436100" cy="10716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65" name="Google Shape;65;p11"/>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6" name="Shape 66"/>
        <p:cNvGrpSpPr/>
        <p:nvPr/>
      </p:nvGrpSpPr>
      <p:grpSpPr>
        <a:xfrm>
          <a:off x="0" y="0"/>
          <a:ext cx="0" cy="0"/>
          <a:chOff x="0" y="0"/>
          <a:chExt cx="0" cy="0"/>
        </a:xfrm>
      </p:grpSpPr>
      <p:sp>
        <p:nvSpPr>
          <p:cNvPr id="67" name="Google Shape;67;p12"/>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6" name="Shape 16"/>
        <p:cNvGrpSpPr/>
        <p:nvPr/>
      </p:nvGrpSpPr>
      <p:grpSpPr>
        <a:xfrm>
          <a:off x="0" y="0"/>
          <a:ext cx="0" cy="0"/>
          <a:chOff x="0" y="0"/>
          <a:chExt cx="0" cy="0"/>
        </a:xfrm>
      </p:grpSpPr>
      <p:cxnSp>
        <p:nvCxnSpPr>
          <p:cNvPr id="17" name="Google Shape;17;p3"/>
          <p:cNvCxnSpPr/>
          <p:nvPr/>
        </p:nvCxnSpPr>
        <p:spPr>
          <a:xfrm>
            <a:off x="425200" y="415650"/>
            <a:ext cx="8296800" cy="0"/>
          </a:xfrm>
          <a:prstGeom prst="straightConnector1">
            <a:avLst/>
          </a:prstGeom>
          <a:noFill/>
          <a:ln cap="flat" cmpd="sng" w="38100">
            <a:solidFill>
              <a:schemeClr val="lt1"/>
            </a:solidFill>
            <a:prstDash val="solid"/>
            <a:round/>
            <a:headEnd len="sm" w="sm" type="none"/>
            <a:tailEnd len="sm" w="sm" type="none"/>
          </a:ln>
        </p:spPr>
      </p:cxnSp>
      <p:cxnSp>
        <p:nvCxnSpPr>
          <p:cNvPr id="18" name="Google Shape;18;p3"/>
          <p:cNvCxnSpPr/>
          <p:nvPr/>
        </p:nvCxnSpPr>
        <p:spPr>
          <a:xfrm>
            <a:off x="425200" y="4740000"/>
            <a:ext cx="8296800" cy="0"/>
          </a:xfrm>
          <a:prstGeom prst="straightConnector1">
            <a:avLst/>
          </a:prstGeom>
          <a:noFill/>
          <a:ln cap="flat" cmpd="sng" w="19050">
            <a:solidFill>
              <a:schemeClr val="lt1"/>
            </a:solidFill>
            <a:prstDash val="solid"/>
            <a:round/>
            <a:headEnd len="sm" w="sm" type="none"/>
            <a:tailEnd len="sm" w="sm" type="none"/>
          </a:ln>
        </p:spPr>
      </p:cxnSp>
      <p:sp>
        <p:nvSpPr>
          <p:cNvPr id="19" name="Google Shape;19;p3"/>
          <p:cNvSpPr txBox="1"/>
          <p:nvPr>
            <p:ph type="title"/>
          </p:nvPr>
        </p:nvSpPr>
        <p:spPr>
          <a:xfrm>
            <a:off x="406425" y="1806825"/>
            <a:ext cx="8296800" cy="15420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4800"/>
              <a:buNone/>
              <a:defRPr sz="4800">
                <a:solidFill>
                  <a:schemeClr val="lt1"/>
                </a:solidFill>
              </a:defRPr>
            </a:lvl2pPr>
            <a:lvl3pPr lvl="2" rtl="0" algn="ctr">
              <a:spcBef>
                <a:spcPts val="0"/>
              </a:spcBef>
              <a:spcAft>
                <a:spcPts val="0"/>
              </a:spcAft>
              <a:buClr>
                <a:schemeClr val="lt1"/>
              </a:buClr>
              <a:buSzPts val="4800"/>
              <a:buNone/>
              <a:defRPr sz="4800">
                <a:solidFill>
                  <a:schemeClr val="lt1"/>
                </a:solidFill>
              </a:defRPr>
            </a:lvl3pPr>
            <a:lvl4pPr lvl="3" rtl="0" algn="ctr">
              <a:spcBef>
                <a:spcPts val="0"/>
              </a:spcBef>
              <a:spcAft>
                <a:spcPts val="0"/>
              </a:spcAft>
              <a:buClr>
                <a:schemeClr val="lt1"/>
              </a:buClr>
              <a:buSzPts val="4800"/>
              <a:buNone/>
              <a:defRPr sz="4800">
                <a:solidFill>
                  <a:schemeClr val="lt1"/>
                </a:solidFill>
              </a:defRPr>
            </a:lvl4pPr>
            <a:lvl5pPr lvl="4" rtl="0" algn="ctr">
              <a:spcBef>
                <a:spcPts val="0"/>
              </a:spcBef>
              <a:spcAft>
                <a:spcPts val="0"/>
              </a:spcAft>
              <a:buClr>
                <a:schemeClr val="lt1"/>
              </a:buClr>
              <a:buSzPts val="4800"/>
              <a:buNone/>
              <a:defRPr sz="4800">
                <a:solidFill>
                  <a:schemeClr val="lt1"/>
                </a:solidFill>
              </a:defRPr>
            </a:lvl5pPr>
            <a:lvl6pPr lvl="5" rtl="0" algn="ctr">
              <a:spcBef>
                <a:spcPts val="0"/>
              </a:spcBef>
              <a:spcAft>
                <a:spcPts val="0"/>
              </a:spcAft>
              <a:buClr>
                <a:schemeClr val="lt1"/>
              </a:buClr>
              <a:buSzPts val="4800"/>
              <a:buNone/>
              <a:defRPr sz="4800">
                <a:solidFill>
                  <a:schemeClr val="lt1"/>
                </a:solidFill>
              </a:defRPr>
            </a:lvl6pPr>
            <a:lvl7pPr lvl="6" rtl="0" algn="ctr">
              <a:spcBef>
                <a:spcPts val="0"/>
              </a:spcBef>
              <a:spcAft>
                <a:spcPts val="0"/>
              </a:spcAft>
              <a:buClr>
                <a:schemeClr val="lt1"/>
              </a:buClr>
              <a:buSzPts val="4800"/>
              <a:buNone/>
              <a:defRPr sz="4800">
                <a:solidFill>
                  <a:schemeClr val="lt1"/>
                </a:solidFill>
              </a:defRPr>
            </a:lvl7pPr>
            <a:lvl8pPr lvl="7" rtl="0" algn="ctr">
              <a:spcBef>
                <a:spcPts val="0"/>
              </a:spcBef>
              <a:spcAft>
                <a:spcPts val="0"/>
              </a:spcAft>
              <a:buClr>
                <a:schemeClr val="lt1"/>
              </a:buClr>
              <a:buSzPts val="4800"/>
              <a:buNone/>
              <a:defRPr sz="4800">
                <a:solidFill>
                  <a:schemeClr val="lt1"/>
                </a:solidFill>
              </a:defRPr>
            </a:lvl8pPr>
            <a:lvl9pPr lvl="8" rtl="0" algn="ctr">
              <a:spcBef>
                <a:spcPts val="0"/>
              </a:spcBef>
              <a:spcAft>
                <a:spcPts val="0"/>
              </a:spcAft>
              <a:buClr>
                <a:schemeClr val="lt1"/>
              </a:buClr>
              <a:buSzPts val="4800"/>
              <a:buNone/>
              <a:defRPr sz="4800">
                <a:solidFill>
                  <a:schemeClr val="lt1"/>
                </a:solidFill>
              </a:defRPr>
            </a:lvl9pPr>
          </a:lstStyle>
          <a:p/>
        </p:txBody>
      </p:sp>
      <p:sp>
        <p:nvSpPr>
          <p:cNvPr id="20" name="Google Shape;20;p3"/>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1" name="Shape 21"/>
        <p:cNvGrpSpPr/>
        <p:nvPr/>
      </p:nvGrpSpPr>
      <p:grpSpPr>
        <a:xfrm>
          <a:off x="0" y="0"/>
          <a:ext cx="0" cy="0"/>
          <a:chOff x="0" y="0"/>
          <a:chExt cx="0" cy="0"/>
        </a:xfrm>
      </p:grpSpPr>
      <p:cxnSp>
        <p:nvCxnSpPr>
          <p:cNvPr id="22" name="Google Shape;22;p4"/>
          <p:cNvCxnSpPr/>
          <p:nvPr/>
        </p:nvCxnSpPr>
        <p:spPr>
          <a:xfrm>
            <a:off x="2477724" y="415650"/>
            <a:ext cx="6244200" cy="0"/>
          </a:xfrm>
          <a:prstGeom prst="straightConnector1">
            <a:avLst/>
          </a:prstGeom>
          <a:noFill/>
          <a:ln cap="flat" cmpd="sng" w="38100">
            <a:solidFill>
              <a:schemeClr val="dk2"/>
            </a:solidFill>
            <a:prstDash val="solid"/>
            <a:round/>
            <a:headEnd len="sm" w="sm" type="none"/>
            <a:tailEnd len="sm" w="sm" type="none"/>
          </a:ln>
        </p:spPr>
      </p:cxnSp>
      <p:cxnSp>
        <p:nvCxnSpPr>
          <p:cNvPr id="23" name="Google Shape;23;p4"/>
          <p:cNvCxnSpPr/>
          <p:nvPr/>
        </p:nvCxnSpPr>
        <p:spPr>
          <a:xfrm>
            <a:off x="2477724" y="474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24" name="Google Shape;24;p4"/>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25" name="Google Shape;25;p4"/>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6" name="Google Shape;26;p4"/>
          <p:cNvSpPr txBox="1"/>
          <p:nvPr>
            <p:ph idx="1" type="body"/>
          </p:nvPr>
        </p:nvSpPr>
        <p:spPr>
          <a:xfrm>
            <a:off x="2410112" y="1595776"/>
            <a:ext cx="6321600" cy="3002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27" name="Google Shape;27;p4"/>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8" name="Shape 28"/>
        <p:cNvGrpSpPr/>
        <p:nvPr/>
      </p:nvGrpSpPr>
      <p:grpSpPr>
        <a:xfrm>
          <a:off x="0" y="0"/>
          <a:ext cx="0" cy="0"/>
          <a:chOff x="0" y="0"/>
          <a:chExt cx="0" cy="0"/>
        </a:xfrm>
      </p:grpSpPr>
      <p:cxnSp>
        <p:nvCxnSpPr>
          <p:cNvPr id="29" name="Google Shape;29;p5"/>
          <p:cNvCxnSpPr/>
          <p:nvPr/>
        </p:nvCxnSpPr>
        <p:spPr>
          <a:xfrm>
            <a:off x="2477724" y="415650"/>
            <a:ext cx="6244200" cy="0"/>
          </a:xfrm>
          <a:prstGeom prst="straightConnector1">
            <a:avLst/>
          </a:prstGeom>
          <a:noFill/>
          <a:ln cap="flat" cmpd="sng" w="38100">
            <a:solidFill>
              <a:schemeClr val="dk2"/>
            </a:solidFill>
            <a:prstDash val="solid"/>
            <a:round/>
            <a:headEnd len="sm" w="sm" type="none"/>
            <a:tailEnd len="sm" w="sm" type="none"/>
          </a:ln>
        </p:spPr>
      </p:cxnSp>
      <p:cxnSp>
        <p:nvCxnSpPr>
          <p:cNvPr id="30" name="Google Shape;30;p5"/>
          <p:cNvCxnSpPr/>
          <p:nvPr/>
        </p:nvCxnSpPr>
        <p:spPr>
          <a:xfrm>
            <a:off x="2477724" y="474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31" name="Google Shape;31;p5"/>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32" name="Google Shape;32;p5"/>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3" name="Google Shape;33;p5"/>
          <p:cNvSpPr txBox="1"/>
          <p:nvPr>
            <p:ph idx="1" type="body"/>
          </p:nvPr>
        </p:nvSpPr>
        <p:spPr>
          <a:xfrm>
            <a:off x="2400303" y="1602675"/>
            <a:ext cx="3071400" cy="3002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4" name="Google Shape;34;p5"/>
          <p:cNvSpPr txBox="1"/>
          <p:nvPr>
            <p:ph idx="2" type="body"/>
          </p:nvPr>
        </p:nvSpPr>
        <p:spPr>
          <a:xfrm>
            <a:off x="5650572" y="1602675"/>
            <a:ext cx="3071400" cy="3002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5" name="Google Shape;35;p5"/>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6" name="Shape 36"/>
        <p:cNvGrpSpPr/>
        <p:nvPr/>
      </p:nvGrpSpPr>
      <p:grpSpPr>
        <a:xfrm>
          <a:off x="0" y="0"/>
          <a:ext cx="0" cy="0"/>
          <a:chOff x="0" y="0"/>
          <a:chExt cx="0" cy="0"/>
        </a:xfrm>
      </p:grpSpPr>
      <p:sp>
        <p:nvSpPr>
          <p:cNvPr id="37" name="Google Shape;37;p6"/>
          <p:cNvSpPr txBox="1"/>
          <p:nvPr>
            <p:ph type="title"/>
          </p:nvPr>
        </p:nvSpPr>
        <p:spPr>
          <a:xfrm>
            <a:off x="303300" y="411575"/>
            <a:ext cx="8520600" cy="6396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8" name="Google Shape;38;p6"/>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9" name="Shape 39"/>
        <p:cNvGrpSpPr/>
        <p:nvPr/>
      </p:nvGrpSpPr>
      <p:grpSpPr>
        <a:xfrm>
          <a:off x="0" y="0"/>
          <a:ext cx="0" cy="0"/>
          <a:chOff x="0" y="0"/>
          <a:chExt cx="0" cy="0"/>
        </a:xfrm>
      </p:grpSpPr>
      <p:cxnSp>
        <p:nvCxnSpPr>
          <p:cNvPr id="40" name="Google Shape;40;p7"/>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41" name="Google Shape;41;p7"/>
          <p:cNvSpPr txBox="1"/>
          <p:nvPr>
            <p:ph type="title"/>
          </p:nvPr>
        </p:nvSpPr>
        <p:spPr>
          <a:xfrm>
            <a:off x="319500" y="936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42" name="Google Shape;42;p7"/>
          <p:cNvSpPr txBox="1"/>
          <p:nvPr>
            <p:ph idx="1" type="body"/>
          </p:nvPr>
        </p:nvSpPr>
        <p:spPr>
          <a:xfrm>
            <a:off x="319500" y="1846804"/>
            <a:ext cx="2808000" cy="28062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43" name="Google Shape;43;p7"/>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rgbClr val="353535"/>
        </a:solidFill>
      </p:bgPr>
    </p:bg>
    <p:spTree>
      <p:nvGrpSpPr>
        <p:cNvPr id="44" name="Shape 44"/>
        <p:cNvGrpSpPr/>
        <p:nvPr/>
      </p:nvGrpSpPr>
      <p:grpSpPr>
        <a:xfrm>
          <a:off x="0" y="0"/>
          <a:ext cx="0" cy="0"/>
          <a:chOff x="0" y="0"/>
          <a:chExt cx="0" cy="0"/>
        </a:xfrm>
      </p:grpSpPr>
      <p:cxnSp>
        <p:nvCxnSpPr>
          <p:cNvPr id="45" name="Google Shape;45;p8"/>
          <p:cNvCxnSpPr/>
          <p:nvPr/>
        </p:nvCxnSpPr>
        <p:spPr>
          <a:xfrm>
            <a:off x="425198" y="415650"/>
            <a:ext cx="183300" cy="0"/>
          </a:xfrm>
          <a:prstGeom prst="straightConnector1">
            <a:avLst/>
          </a:prstGeom>
          <a:noFill/>
          <a:ln cap="flat" cmpd="sng" w="19050">
            <a:solidFill>
              <a:schemeClr val="lt1"/>
            </a:solidFill>
            <a:prstDash val="solid"/>
            <a:round/>
            <a:headEnd len="sm" w="sm" type="none"/>
            <a:tailEnd len="sm" w="sm" type="none"/>
          </a:ln>
        </p:spPr>
      </p:cxnSp>
      <p:sp>
        <p:nvSpPr>
          <p:cNvPr id="46" name="Google Shape;46;p8"/>
          <p:cNvSpPr txBox="1"/>
          <p:nvPr>
            <p:ph type="title"/>
          </p:nvPr>
        </p:nvSpPr>
        <p:spPr>
          <a:xfrm>
            <a:off x="283103" y="712141"/>
            <a:ext cx="6244200" cy="38355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p:txBody>
      </p:sp>
      <p:sp>
        <p:nvSpPr>
          <p:cNvPr id="47" name="Google Shape;47;p8"/>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8" name="Shape 48"/>
        <p:cNvGrpSpPr/>
        <p:nvPr/>
      </p:nvGrpSpPr>
      <p:grpSpPr>
        <a:xfrm>
          <a:off x="0" y="0"/>
          <a:ext cx="0" cy="0"/>
          <a:chOff x="0" y="0"/>
          <a:chExt cx="0" cy="0"/>
        </a:xfrm>
      </p:grpSpPr>
      <p:sp>
        <p:nvSpPr>
          <p:cNvPr id="49" name="Google Shape;49;p9"/>
          <p:cNvSpPr/>
          <p:nvPr/>
        </p:nvSpPr>
        <p:spPr>
          <a:xfrm>
            <a:off x="4572000" y="1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0" name="Google Shape;50;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51" name="Google Shape;51;p9"/>
          <p:cNvSpPr txBox="1"/>
          <p:nvPr>
            <p:ph type="title"/>
          </p:nvPr>
        </p:nvSpPr>
        <p:spPr>
          <a:xfrm>
            <a:off x="265500" y="1397350"/>
            <a:ext cx="4045200" cy="13182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dk1"/>
              </a:buClr>
              <a:buSzPts val="3600"/>
              <a:buNone/>
              <a:defRPr sz="3600">
                <a:solidFill>
                  <a:schemeClr val="dk1"/>
                </a:solidFill>
              </a:defRPr>
            </a:lvl1pPr>
            <a:lvl2pPr lvl="1" rtl="0" algn="ctr">
              <a:spcBef>
                <a:spcPts val="0"/>
              </a:spcBef>
              <a:spcAft>
                <a:spcPts val="0"/>
              </a:spcAft>
              <a:buClr>
                <a:schemeClr val="dk1"/>
              </a:buClr>
              <a:buSzPts val="3600"/>
              <a:buNone/>
              <a:defRPr sz="3600">
                <a:solidFill>
                  <a:schemeClr val="dk1"/>
                </a:solidFill>
              </a:defRPr>
            </a:lvl2pPr>
            <a:lvl3pPr lvl="2" rtl="0" algn="ctr">
              <a:spcBef>
                <a:spcPts val="0"/>
              </a:spcBef>
              <a:spcAft>
                <a:spcPts val="0"/>
              </a:spcAft>
              <a:buClr>
                <a:schemeClr val="dk1"/>
              </a:buClr>
              <a:buSzPts val="3600"/>
              <a:buNone/>
              <a:defRPr sz="3600">
                <a:solidFill>
                  <a:schemeClr val="dk1"/>
                </a:solidFill>
              </a:defRPr>
            </a:lvl3pPr>
            <a:lvl4pPr lvl="3" rtl="0" algn="ctr">
              <a:spcBef>
                <a:spcPts val="0"/>
              </a:spcBef>
              <a:spcAft>
                <a:spcPts val="0"/>
              </a:spcAft>
              <a:buClr>
                <a:schemeClr val="dk1"/>
              </a:buClr>
              <a:buSzPts val="3600"/>
              <a:buNone/>
              <a:defRPr sz="3600">
                <a:solidFill>
                  <a:schemeClr val="dk1"/>
                </a:solidFill>
              </a:defRPr>
            </a:lvl4pPr>
            <a:lvl5pPr lvl="4" rtl="0" algn="ctr">
              <a:spcBef>
                <a:spcPts val="0"/>
              </a:spcBef>
              <a:spcAft>
                <a:spcPts val="0"/>
              </a:spcAft>
              <a:buClr>
                <a:schemeClr val="dk1"/>
              </a:buClr>
              <a:buSzPts val="3600"/>
              <a:buNone/>
              <a:defRPr sz="3600">
                <a:solidFill>
                  <a:schemeClr val="dk1"/>
                </a:solidFill>
              </a:defRPr>
            </a:lvl5pPr>
            <a:lvl6pPr lvl="5" rtl="0" algn="ctr">
              <a:spcBef>
                <a:spcPts val="0"/>
              </a:spcBef>
              <a:spcAft>
                <a:spcPts val="0"/>
              </a:spcAft>
              <a:buClr>
                <a:schemeClr val="dk1"/>
              </a:buClr>
              <a:buSzPts val="3600"/>
              <a:buNone/>
              <a:defRPr sz="3600">
                <a:solidFill>
                  <a:schemeClr val="dk1"/>
                </a:solidFill>
              </a:defRPr>
            </a:lvl6pPr>
            <a:lvl7pPr lvl="6" rtl="0" algn="ctr">
              <a:spcBef>
                <a:spcPts val="0"/>
              </a:spcBef>
              <a:spcAft>
                <a:spcPts val="0"/>
              </a:spcAft>
              <a:buClr>
                <a:schemeClr val="dk1"/>
              </a:buClr>
              <a:buSzPts val="3600"/>
              <a:buNone/>
              <a:defRPr sz="3600">
                <a:solidFill>
                  <a:schemeClr val="dk1"/>
                </a:solidFill>
              </a:defRPr>
            </a:lvl7pPr>
            <a:lvl8pPr lvl="7" rtl="0" algn="ctr">
              <a:spcBef>
                <a:spcPts val="0"/>
              </a:spcBef>
              <a:spcAft>
                <a:spcPts val="0"/>
              </a:spcAft>
              <a:buClr>
                <a:schemeClr val="dk1"/>
              </a:buClr>
              <a:buSzPts val="3600"/>
              <a:buNone/>
              <a:defRPr sz="3600">
                <a:solidFill>
                  <a:schemeClr val="dk1"/>
                </a:solidFill>
              </a:defRPr>
            </a:lvl8pPr>
            <a:lvl9pPr lvl="8" rtl="0" algn="ctr">
              <a:spcBef>
                <a:spcPts val="0"/>
              </a:spcBef>
              <a:spcAft>
                <a:spcPts val="0"/>
              </a:spcAft>
              <a:buClr>
                <a:schemeClr val="dk1"/>
              </a:buClr>
              <a:buSzPts val="3600"/>
              <a:buNone/>
              <a:defRPr sz="3600">
                <a:solidFill>
                  <a:schemeClr val="dk1"/>
                </a:solidFill>
              </a:defRPr>
            </a:lvl9pPr>
          </a:lstStyle>
          <a:p/>
        </p:txBody>
      </p:sp>
      <p:sp>
        <p:nvSpPr>
          <p:cNvPr id="52" name="Google Shape;52;p9"/>
          <p:cNvSpPr txBox="1"/>
          <p:nvPr>
            <p:ph idx="1" type="subTitle"/>
          </p:nvPr>
        </p:nvSpPr>
        <p:spPr>
          <a:xfrm>
            <a:off x="265500" y="2735371"/>
            <a:ext cx="4045200" cy="1345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53" name="Google Shape;53;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Clr>
                <a:schemeClr val="lt1"/>
              </a:buClr>
              <a:buSzPts val="1800"/>
              <a:buChar char="●"/>
              <a:defRPr>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54" name="Google Shape;54;p9"/>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5" name="Shape 55"/>
        <p:cNvGrpSpPr/>
        <p:nvPr/>
      </p:nvGrpSpPr>
      <p:grpSpPr>
        <a:xfrm>
          <a:off x="0" y="0"/>
          <a:ext cx="0" cy="0"/>
          <a:chOff x="0" y="0"/>
          <a:chExt cx="0" cy="0"/>
        </a:xfrm>
      </p:grpSpPr>
      <p:cxnSp>
        <p:nvCxnSpPr>
          <p:cNvPr id="56" name="Google Shape;56;p10"/>
          <p:cNvCxnSpPr/>
          <p:nvPr/>
        </p:nvCxnSpPr>
        <p:spPr>
          <a:xfrm>
            <a:off x="425200" y="4740000"/>
            <a:ext cx="8296800" cy="0"/>
          </a:xfrm>
          <a:prstGeom prst="straightConnector1">
            <a:avLst/>
          </a:prstGeom>
          <a:noFill/>
          <a:ln cap="flat" cmpd="sng" w="19050">
            <a:solidFill>
              <a:schemeClr val="dk2"/>
            </a:solidFill>
            <a:prstDash val="solid"/>
            <a:round/>
            <a:headEnd len="sm" w="sm" type="none"/>
            <a:tailEnd len="sm" w="sm" type="none"/>
          </a:ln>
        </p:spPr>
      </p:cxnSp>
      <p:cxnSp>
        <p:nvCxnSpPr>
          <p:cNvPr id="57" name="Google Shape;57;p10"/>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58" name="Google Shape;58;p10"/>
          <p:cNvSpPr txBox="1"/>
          <p:nvPr>
            <p:ph idx="1" type="body"/>
          </p:nvPr>
        </p:nvSpPr>
        <p:spPr>
          <a:xfrm>
            <a:off x="328017" y="4226025"/>
            <a:ext cx="8388600" cy="3936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59" name="Google Shape;59;p10"/>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wiss-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00250" y="575950"/>
            <a:ext cx="6321600" cy="6354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1pPr>
            <a:lvl2pPr lvl="1"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2pPr>
            <a:lvl3pPr lvl="2"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3pPr>
            <a:lvl4pPr lvl="3"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4pPr>
            <a:lvl5pPr lvl="4"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5pPr>
            <a:lvl6pPr lvl="5"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6pPr>
            <a:lvl7pPr lvl="6"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7pPr>
            <a:lvl8pPr lvl="7"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8pPr>
            <a:lvl9pPr lvl="8"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2410112" y="1595776"/>
            <a:ext cx="6321600" cy="3002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indent="-317500" lvl="1" marL="9144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2pPr>
            <a:lvl3pPr indent="-317500" lvl="2" marL="13716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indent="-317500" lvl="3" marL="18288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indent="-317500" lvl="4" marL="22860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indent="-317500" lvl="5" marL="27432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indent="-317500" lvl="6" marL="32004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indent="-317500" lvl="7" marL="36576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indent="-317500" lvl="8" marL="4114800" rtl="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p:txBody>
      </p:sp>
      <p:sp>
        <p:nvSpPr>
          <p:cNvPr id="8" name="Google Shape;8;p1"/>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latin typeface="Lato"/>
                <a:ea typeface="Lato"/>
                <a:cs typeface="Lato"/>
                <a:sym typeface="Lato"/>
              </a:defRPr>
            </a:lvl1pPr>
            <a:lvl2pPr lvl="1" rtl="0" algn="r">
              <a:buNone/>
              <a:defRPr sz="1000">
                <a:solidFill>
                  <a:schemeClr val="dk2"/>
                </a:solidFill>
                <a:latin typeface="Lato"/>
                <a:ea typeface="Lato"/>
                <a:cs typeface="Lato"/>
                <a:sym typeface="Lato"/>
              </a:defRPr>
            </a:lvl2pPr>
            <a:lvl3pPr lvl="2" rtl="0" algn="r">
              <a:buNone/>
              <a:defRPr sz="1000">
                <a:solidFill>
                  <a:schemeClr val="dk2"/>
                </a:solidFill>
                <a:latin typeface="Lato"/>
                <a:ea typeface="Lato"/>
                <a:cs typeface="Lato"/>
                <a:sym typeface="Lato"/>
              </a:defRPr>
            </a:lvl3pPr>
            <a:lvl4pPr lvl="3" rtl="0" algn="r">
              <a:buNone/>
              <a:defRPr sz="1000">
                <a:solidFill>
                  <a:schemeClr val="dk2"/>
                </a:solidFill>
                <a:latin typeface="Lato"/>
                <a:ea typeface="Lato"/>
                <a:cs typeface="Lato"/>
                <a:sym typeface="Lato"/>
              </a:defRPr>
            </a:lvl4pPr>
            <a:lvl5pPr lvl="4" rtl="0" algn="r">
              <a:buNone/>
              <a:defRPr sz="1000">
                <a:solidFill>
                  <a:schemeClr val="dk2"/>
                </a:solidFill>
                <a:latin typeface="Lato"/>
                <a:ea typeface="Lato"/>
                <a:cs typeface="Lato"/>
                <a:sym typeface="Lato"/>
              </a:defRPr>
            </a:lvl5pPr>
            <a:lvl6pPr lvl="5" rtl="0" algn="r">
              <a:buNone/>
              <a:defRPr sz="1000">
                <a:solidFill>
                  <a:schemeClr val="dk2"/>
                </a:solidFill>
                <a:latin typeface="Lato"/>
                <a:ea typeface="Lato"/>
                <a:cs typeface="Lato"/>
                <a:sym typeface="Lato"/>
              </a:defRPr>
            </a:lvl6pPr>
            <a:lvl7pPr lvl="6" rtl="0" algn="r">
              <a:buNone/>
              <a:defRPr sz="1000">
                <a:solidFill>
                  <a:schemeClr val="dk2"/>
                </a:solidFill>
                <a:latin typeface="Lato"/>
                <a:ea typeface="Lato"/>
                <a:cs typeface="Lato"/>
                <a:sym typeface="Lato"/>
              </a:defRPr>
            </a:lvl7pPr>
            <a:lvl8pPr lvl="7" rtl="0" algn="r">
              <a:buNone/>
              <a:defRPr sz="1000">
                <a:solidFill>
                  <a:schemeClr val="dk2"/>
                </a:solidFill>
                <a:latin typeface="Lato"/>
                <a:ea typeface="Lato"/>
                <a:cs typeface="Lato"/>
                <a:sym typeface="Lato"/>
              </a:defRPr>
            </a:lvl8pPr>
            <a:lvl9pPr lvl="8" rtl="0" algn="r">
              <a:buNone/>
              <a:defRPr sz="1000">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13.png"/><Relationship Id="rId4"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36.jpg"/><Relationship Id="rId4" Type="http://schemas.openxmlformats.org/officeDocument/2006/relationships/image" Target="../media/image1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2.jpg"/><Relationship Id="rId4" Type="http://schemas.openxmlformats.org/officeDocument/2006/relationships/image" Target="../media/image37.jpg"/><Relationship Id="rId5" Type="http://schemas.openxmlformats.org/officeDocument/2006/relationships/image" Target="../media/image3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41.jp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42.jp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18.png"/><Relationship Id="rId4" Type="http://schemas.openxmlformats.org/officeDocument/2006/relationships/image" Target="../media/image20.png"/><Relationship Id="rId5" Type="http://schemas.openxmlformats.org/officeDocument/2006/relationships/image" Target="../media/image3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23.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1.png"/><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25.png"/><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26.png"/><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hyperlink" Target="https://search.creativecommons.org/" TargetMode="External"/><Relationship Id="rId4" Type="http://schemas.openxmlformats.org/officeDocument/2006/relationships/hyperlink" Target="https://nam10.safelinks.protection.outlook.com/?url=https%3A%2F%2Foer.deepwebaccess.com%2Foer%2Fdesktop%2Fen%2Fsearch.html&amp;data=05%7C01%7Cmklotz%40umass.edu%7Cfe7585ae5e6844a0a17608dbd3d9db00%7C7bd08b0b33954dc194bbd0b2e56a497f%7C0%7C0%7C638336704845750541%7CUnknown%7CTWFpbGZsb3d8eyJWIjoiMC4wLjAwMDAiLCJQIjoiV2luMzIiLCJBTiI6Ik1haWwiLCJXVCI6Mn0%3D%7C3000%7C%7C%7C&amp;sdata=GjajyE%2BoDSxhbgZezQc9rq3ftGhhE1Edj%2BFYDzUu2Vw%3D&amp;reserved=0" TargetMode="External"/><Relationship Id="rId5" Type="http://schemas.openxmlformats.org/officeDocument/2006/relationships/hyperlink" Target="https://nam10.safelinks.protection.outlook.com/?url=https%3A%2F%2Foercommons.org%2F&amp;data=05%7C01%7Cmklotz%40umass.edu%7Cfe7585ae5e6844a0a17608dbd3d9db00%7C7bd08b0b33954dc194bbd0b2e56a497f%7C0%7C0%7C638336704845750541%7CUnknown%7CTWFpbGZsb3d8eyJWIjoiMC4wLjAwMDAiLCJQIjoiV2luMzIiLCJBTiI6Ik1haWwiLCJXVCI6Mn0%3D%7C3000%7C%7C%7C&amp;sdata=HLnIXG6p9840Ug4H%2BxHx2xZMg9Q4AvmDQ45OzVJRxmE%3D&amp;reserved=0" TargetMode="External"/><Relationship Id="rId6" Type="http://schemas.openxmlformats.org/officeDocument/2006/relationships/hyperlink" Target="https://oasis.geneseo.edu/" TargetMode="External"/><Relationship Id="rId7" Type="http://schemas.openxmlformats.org/officeDocument/2006/relationships/hyperlink" Target="https://nam10.safelinks.protection.outlook.com/?url=https%3A%2F%2Fpressbooks.directory%2F&amp;data=05%7C01%7Cmklotz%40umass.edu%7Cfe7585ae5e6844a0a17608dbd3d9db00%7C7bd08b0b33954dc194bbd0b2e56a497f%7C0%7C0%7C638336704845750541%7CUnknown%7CTWFpbGZsb3d8eyJWIjoiMC4wLjAwMDAiLCJQIjoiV2luMzIiLCJBTiI6Ik1haWwiLCJXVCI6Mn0%3D%7C3000%7C%7C%7C&amp;sdata=IYyi4VustUUqJiOwnh3nS3tQdT2kGNsiF7yttP4lnG8%3D&amp;reserved=0"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3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 Id="rId3" Type="http://schemas.openxmlformats.org/officeDocument/2006/relationships/image" Target="../media/image3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29.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 Id="rId3" Type="http://schemas.openxmlformats.org/officeDocument/2006/relationships/image" Target="../media/image33.png"/><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8.xml"/><Relationship Id="rId3" Type="http://schemas.openxmlformats.org/officeDocument/2006/relationships/image" Target="../media/image1.png"/><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9.xml"/><Relationship Id="rId3" Type="http://schemas.openxmlformats.org/officeDocument/2006/relationships/image" Target="../media/image1.png"/><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 Id="rId3" Type="http://schemas.openxmlformats.org/officeDocument/2006/relationships/image" Target="../media/image10.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0.xml"/><Relationship Id="rId3" Type="http://schemas.openxmlformats.org/officeDocument/2006/relationships/image" Target="../media/image1.png"/><Relationship Id="rId4" Type="http://schemas.openxmlformats.org/officeDocument/2006/relationships/image" Target="../media/image2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1.xml"/><Relationship Id="rId3" Type="http://schemas.openxmlformats.org/officeDocument/2006/relationships/image" Target="../media/image1.png"/><Relationship Id="rId4" Type="http://schemas.openxmlformats.org/officeDocument/2006/relationships/image" Target="../media/image2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2.xml"/><Relationship Id="rId3" Type="http://schemas.openxmlformats.org/officeDocument/2006/relationships/image" Target="../media/image1.png"/><Relationship Id="rId4" Type="http://schemas.openxmlformats.org/officeDocument/2006/relationships/image" Target="../media/image2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3.xml"/><Relationship Id="rId3" Type="http://schemas.openxmlformats.org/officeDocument/2006/relationships/image" Target="../media/image1.png"/><Relationship Id="rId4" Type="http://schemas.openxmlformats.org/officeDocument/2006/relationships/image" Target="../media/image2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4.xml"/><Relationship Id="rId3" Type="http://schemas.openxmlformats.org/officeDocument/2006/relationships/image" Target="../media/image1.png"/><Relationship Id="rId4" Type="http://schemas.openxmlformats.org/officeDocument/2006/relationships/image" Target="../media/image2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5.xml"/><Relationship Id="rId3" Type="http://schemas.openxmlformats.org/officeDocument/2006/relationships/image" Target="../media/image2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6.xml"/><Relationship Id="rId3" Type="http://schemas.openxmlformats.org/officeDocument/2006/relationships/image" Target="../media/image1.png"/><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32.jpg"/><Relationship Id="rId4" Type="http://schemas.openxmlformats.org/officeDocument/2006/relationships/image" Target="../media/image15.png"/><Relationship Id="rId5"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38.jpg"/><Relationship Id="rId4" Type="http://schemas.openxmlformats.org/officeDocument/2006/relationships/image" Target="../media/image5.jpg"/><Relationship Id="rId5"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3"/>
          <p:cNvSpPr txBox="1"/>
          <p:nvPr>
            <p:ph type="ctrTitle"/>
          </p:nvPr>
        </p:nvSpPr>
        <p:spPr>
          <a:xfrm>
            <a:off x="4122075" y="623175"/>
            <a:ext cx="4727700" cy="1542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900"/>
              <a:t>Community Over Commercialization </a:t>
            </a:r>
            <a:endParaRPr sz="3900"/>
          </a:p>
        </p:txBody>
      </p:sp>
      <p:sp>
        <p:nvSpPr>
          <p:cNvPr id="73" name="Google Shape;73;p13"/>
          <p:cNvSpPr txBox="1"/>
          <p:nvPr>
            <p:ph idx="1" type="subTitle"/>
          </p:nvPr>
        </p:nvSpPr>
        <p:spPr>
          <a:xfrm>
            <a:off x="4122075" y="1937625"/>
            <a:ext cx="4727700" cy="1662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2400"/>
              <a:t>World Librarians Club: A Panel </a:t>
            </a:r>
            <a:endParaRPr sz="2400"/>
          </a:p>
          <a:p>
            <a:pPr indent="0" lvl="0" marL="0" rtl="0" algn="ctr">
              <a:spcBef>
                <a:spcPts val="0"/>
              </a:spcBef>
              <a:spcAft>
                <a:spcPts val="0"/>
              </a:spcAft>
              <a:buNone/>
            </a:pPr>
            <a:r>
              <a:t/>
            </a:r>
            <a:endParaRPr sz="2400"/>
          </a:p>
          <a:p>
            <a:pPr indent="0" lvl="0" marL="0" rtl="0" algn="ctr">
              <a:spcBef>
                <a:spcPts val="0"/>
              </a:spcBef>
              <a:spcAft>
                <a:spcPts val="0"/>
              </a:spcAft>
              <a:buNone/>
            </a:pPr>
            <a:r>
              <a:rPr lang="en" sz="2400"/>
              <a:t>Tuesday, October 24, 2023</a:t>
            </a:r>
            <a:endParaRPr sz="2400"/>
          </a:p>
          <a:p>
            <a:pPr indent="0" lvl="0" marL="0" rtl="0" algn="ctr">
              <a:spcBef>
                <a:spcPts val="0"/>
              </a:spcBef>
              <a:spcAft>
                <a:spcPts val="0"/>
              </a:spcAft>
              <a:buNone/>
            </a:pPr>
            <a:r>
              <a:rPr lang="en" sz="2400"/>
              <a:t>W.E.B. Du Bois Center</a:t>
            </a:r>
            <a:endParaRPr sz="2400"/>
          </a:p>
        </p:txBody>
      </p:sp>
      <p:pic>
        <p:nvPicPr>
          <p:cNvPr id="74" name="Google Shape;74;p13"/>
          <p:cNvPicPr preferRelativeResize="0"/>
          <p:nvPr/>
        </p:nvPicPr>
        <p:blipFill>
          <a:blip r:embed="rId3">
            <a:alphaModFix/>
          </a:blip>
          <a:stretch>
            <a:fillRect/>
          </a:stretch>
        </p:blipFill>
        <p:spPr>
          <a:xfrm>
            <a:off x="215800" y="682150"/>
            <a:ext cx="3779200" cy="3779200"/>
          </a:xfrm>
          <a:prstGeom prst="rect">
            <a:avLst/>
          </a:prstGeom>
          <a:noFill/>
          <a:ln>
            <a:noFill/>
          </a:ln>
        </p:spPr>
      </p:pic>
      <p:sp>
        <p:nvSpPr>
          <p:cNvPr id="75" name="Google Shape;75;p13"/>
          <p:cNvSpPr txBox="1"/>
          <p:nvPr/>
        </p:nvSpPr>
        <p:spPr>
          <a:xfrm>
            <a:off x="4122075" y="3527600"/>
            <a:ext cx="4727700" cy="730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Lato"/>
                <a:ea typeface="Lato"/>
                <a:cs typeface="Lato"/>
                <a:sym typeface="Lato"/>
              </a:rPr>
              <a:t>Mia Klotz, Hari Krishnan, Samantha O’Connor, Sravya Tanikella, Charles Schweik, and Theresa Dooley</a:t>
            </a:r>
            <a:endParaRPr>
              <a:latin typeface="Lato"/>
              <a:ea typeface="Lato"/>
              <a:cs typeface="Lato"/>
              <a:sym typeface="Lato"/>
            </a:endParaRPr>
          </a:p>
          <a:p>
            <a:pPr indent="0" lvl="0" marL="0" rtl="0" algn="ctr">
              <a:spcBef>
                <a:spcPts val="0"/>
              </a:spcBef>
              <a:spcAft>
                <a:spcPts val="0"/>
              </a:spcAft>
              <a:buNone/>
            </a:pPr>
            <a:r>
              <a:t/>
            </a:r>
            <a:endParaRPr>
              <a:latin typeface="Lato"/>
              <a:ea typeface="Lato"/>
              <a:cs typeface="Lato"/>
              <a:sym typeface="Lato"/>
            </a:endParaRPr>
          </a:p>
          <a:p>
            <a:pPr indent="0" lvl="0" marL="0" rtl="0" algn="ctr">
              <a:spcBef>
                <a:spcPts val="0"/>
              </a:spcBef>
              <a:spcAft>
                <a:spcPts val="0"/>
              </a:spcAft>
              <a:buNone/>
            </a:pPr>
            <a:r>
              <a:rPr lang="en">
                <a:latin typeface="Lato"/>
                <a:ea typeface="Lato"/>
                <a:cs typeface="Lato"/>
                <a:sym typeface="Lato"/>
              </a:rPr>
              <a:t>University of Massachusetts Amherst University Libraries</a:t>
            </a:r>
            <a:endParaRPr>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a:p>
            <a:pPr indent="0" lvl="0" marL="0" rtl="0" algn="l">
              <a:spcBef>
                <a:spcPts val="0"/>
              </a:spcBef>
              <a:spcAft>
                <a:spcPts val="0"/>
              </a:spcAft>
              <a:buNone/>
            </a:pPr>
            <a:r>
              <a:rPr lang="en">
                <a:latin typeface="Lato"/>
                <a:ea typeface="Lato"/>
                <a:cs typeface="Lato"/>
                <a:sym typeface="Lato"/>
              </a:rPr>
              <a:t> </a:t>
            </a:r>
            <a:endParaRPr>
              <a:latin typeface="Lato"/>
              <a:ea typeface="Lato"/>
              <a:cs typeface="Lato"/>
              <a:sym typeface="La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pic>
        <p:nvPicPr>
          <p:cNvPr id="140" name="Google Shape;140;p22"/>
          <p:cNvPicPr preferRelativeResize="0"/>
          <p:nvPr/>
        </p:nvPicPr>
        <p:blipFill>
          <a:blip r:embed="rId3">
            <a:alphaModFix/>
          </a:blip>
          <a:stretch>
            <a:fillRect/>
          </a:stretch>
        </p:blipFill>
        <p:spPr>
          <a:xfrm>
            <a:off x="5769450" y="756950"/>
            <a:ext cx="2609850" cy="4152900"/>
          </a:xfrm>
          <a:prstGeom prst="rect">
            <a:avLst/>
          </a:prstGeom>
          <a:noFill/>
          <a:ln>
            <a:noFill/>
          </a:ln>
        </p:spPr>
      </p:pic>
      <p:pic>
        <p:nvPicPr>
          <p:cNvPr id="141" name="Google Shape;141;p22"/>
          <p:cNvPicPr preferRelativeResize="0"/>
          <p:nvPr/>
        </p:nvPicPr>
        <p:blipFill>
          <a:blip r:embed="rId4">
            <a:alphaModFix/>
          </a:blip>
          <a:stretch>
            <a:fillRect/>
          </a:stretch>
        </p:blipFill>
        <p:spPr>
          <a:xfrm>
            <a:off x="677549" y="675700"/>
            <a:ext cx="4330625" cy="4315400"/>
          </a:xfrm>
          <a:prstGeom prst="rect">
            <a:avLst/>
          </a:prstGeom>
          <a:noFill/>
          <a:ln>
            <a:noFill/>
          </a:ln>
        </p:spPr>
      </p:pic>
      <p:cxnSp>
        <p:nvCxnSpPr>
          <p:cNvPr id="142" name="Google Shape;142;p22"/>
          <p:cNvCxnSpPr/>
          <p:nvPr/>
        </p:nvCxnSpPr>
        <p:spPr>
          <a:xfrm flipH="1" rot="10800000">
            <a:off x="3344400" y="786750"/>
            <a:ext cx="2455200" cy="1785000"/>
          </a:xfrm>
          <a:prstGeom prst="straightConnector1">
            <a:avLst/>
          </a:prstGeom>
          <a:noFill/>
          <a:ln cap="flat" cmpd="sng" w="38100">
            <a:solidFill>
              <a:schemeClr val="lt1"/>
            </a:solidFill>
            <a:prstDash val="solid"/>
            <a:round/>
            <a:headEnd len="med" w="med" type="none"/>
            <a:tailEnd len="med" w="med" type="none"/>
          </a:ln>
        </p:spPr>
      </p:cxnSp>
      <p:cxnSp>
        <p:nvCxnSpPr>
          <p:cNvPr id="143" name="Google Shape;143;p22"/>
          <p:cNvCxnSpPr/>
          <p:nvPr/>
        </p:nvCxnSpPr>
        <p:spPr>
          <a:xfrm>
            <a:off x="3467850" y="3256575"/>
            <a:ext cx="2331300" cy="1639200"/>
          </a:xfrm>
          <a:prstGeom prst="straightConnector1">
            <a:avLst/>
          </a:prstGeom>
          <a:noFill/>
          <a:ln cap="flat" cmpd="sng" w="38100">
            <a:solidFill>
              <a:schemeClr val="lt1"/>
            </a:solidFill>
            <a:prstDash val="solid"/>
            <a:round/>
            <a:headEnd len="med" w="med" type="none"/>
            <a:tailEnd len="med" w="med" type="none"/>
          </a:ln>
        </p:spPr>
      </p:cxnSp>
      <p:sp>
        <p:nvSpPr>
          <p:cNvPr id="144" name="Google Shape;144;p22"/>
          <p:cNvSpPr txBox="1"/>
          <p:nvPr/>
        </p:nvSpPr>
        <p:spPr>
          <a:xfrm>
            <a:off x="1092800" y="167550"/>
            <a:ext cx="78975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900">
                <a:solidFill>
                  <a:schemeClr val="lt1"/>
                </a:solidFill>
                <a:latin typeface="Lato"/>
                <a:ea typeface="Lato"/>
                <a:cs typeface="Lato"/>
                <a:sym typeface="Lato"/>
              </a:rPr>
              <a:t>Pre-pandemic – we had about 25 schools and libraries operational.</a:t>
            </a:r>
            <a:endParaRPr sz="1900">
              <a:solidFill>
                <a:schemeClr val="lt1"/>
              </a:solidFill>
              <a:latin typeface="Lato"/>
              <a:ea typeface="Lato"/>
              <a:cs typeface="Lato"/>
              <a:sym typeface="Lato"/>
            </a:endParaRPr>
          </a:p>
        </p:txBody>
      </p:sp>
      <p:sp>
        <p:nvSpPr>
          <p:cNvPr id="145" name="Google Shape;145;p22"/>
          <p:cNvSpPr/>
          <p:nvPr/>
        </p:nvSpPr>
        <p:spPr>
          <a:xfrm>
            <a:off x="284125" y="284125"/>
            <a:ext cx="480900" cy="204000"/>
          </a:xfrm>
          <a:prstGeom prst="rect">
            <a:avLst/>
          </a:prstGeom>
          <a:solidFill>
            <a:srgbClr val="35353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highlight>
                <a:schemeClr val="dk2"/>
              </a:highlight>
              <a:latin typeface="Lato"/>
              <a:ea typeface="Lato"/>
              <a:cs typeface="Lato"/>
              <a:sym typeface="La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pic>
        <p:nvPicPr>
          <p:cNvPr id="150" name="Google Shape;150;p23"/>
          <p:cNvPicPr preferRelativeResize="0"/>
          <p:nvPr/>
        </p:nvPicPr>
        <p:blipFill>
          <a:blip r:embed="rId3">
            <a:alphaModFix/>
          </a:blip>
          <a:stretch>
            <a:fillRect/>
          </a:stretch>
        </p:blipFill>
        <p:spPr>
          <a:xfrm>
            <a:off x="4006375" y="152400"/>
            <a:ext cx="4751929" cy="4838699"/>
          </a:xfrm>
          <a:prstGeom prst="rect">
            <a:avLst/>
          </a:prstGeom>
          <a:noFill/>
          <a:ln>
            <a:noFill/>
          </a:ln>
        </p:spPr>
      </p:pic>
      <p:pic>
        <p:nvPicPr>
          <p:cNvPr id="151" name="Google Shape;151;p23"/>
          <p:cNvPicPr preferRelativeResize="0"/>
          <p:nvPr/>
        </p:nvPicPr>
        <p:blipFill>
          <a:blip r:embed="rId4">
            <a:alphaModFix/>
          </a:blip>
          <a:stretch>
            <a:fillRect/>
          </a:stretch>
        </p:blipFill>
        <p:spPr>
          <a:xfrm>
            <a:off x="174250" y="1318650"/>
            <a:ext cx="3691300" cy="2768475"/>
          </a:xfrm>
          <a:prstGeom prst="rect">
            <a:avLst/>
          </a:prstGeom>
          <a:noFill/>
          <a:ln>
            <a:noFill/>
          </a:ln>
        </p:spPr>
      </p:pic>
      <p:sp>
        <p:nvSpPr>
          <p:cNvPr id="152" name="Google Shape;152;p23"/>
          <p:cNvSpPr txBox="1"/>
          <p:nvPr/>
        </p:nvSpPr>
        <p:spPr>
          <a:xfrm>
            <a:off x="458975" y="378850"/>
            <a:ext cx="4196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Lato"/>
              <a:ea typeface="Lato"/>
              <a:cs typeface="Lato"/>
              <a:sym typeface="Lato"/>
            </a:endParaRPr>
          </a:p>
        </p:txBody>
      </p:sp>
      <p:sp>
        <p:nvSpPr>
          <p:cNvPr id="153" name="Google Shape;153;p23"/>
          <p:cNvSpPr txBox="1"/>
          <p:nvPr/>
        </p:nvSpPr>
        <p:spPr>
          <a:xfrm>
            <a:off x="174250" y="509400"/>
            <a:ext cx="4196400" cy="769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900">
                <a:solidFill>
                  <a:schemeClr val="lt1"/>
                </a:solidFill>
                <a:latin typeface="Lato"/>
                <a:ea typeface="Lato"/>
                <a:cs typeface="Lato"/>
                <a:sym typeface="Lato"/>
              </a:rPr>
              <a:t>Our latest! June 2025</a:t>
            </a:r>
            <a:endParaRPr sz="1900">
              <a:solidFill>
                <a:schemeClr val="lt1"/>
              </a:solidFill>
              <a:latin typeface="Lato"/>
              <a:ea typeface="Lato"/>
              <a:cs typeface="Lato"/>
              <a:sym typeface="Lato"/>
            </a:endParaRPr>
          </a:p>
          <a:p>
            <a:pPr indent="0" lvl="0" marL="0" rtl="0" algn="l">
              <a:spcBef>
                <a:spcPts val="0"/>
              </a:spcBef>
              <a:spcAft>
                <a:spcPts val="0"/>
              </a:spcAft>
              <a:buNone/>
            </a:pPr>
            <a:r>
              <a:rPr lang="en" sz="1900">
                <a:solidFill>
                  <a:schemeClr val="lt1"/>
                </a:solidFill>
                <a:latin typeface="Lato"/>
                <a:ea typeface="Lato"/>
                <a:cs typeface="Lato"/>
                <a:sym typeface="Lato"/>
              </a:rPr>
              <a:t>Dzaleka Refugee Camp, Malawi</a:t>
            </a:r>
            <a:endParaRPr sz="1900">
              <a:solidFill>
                <a:schemeClr val="lt1"/>
              </a:solidFill>
              <a:latin typeface="Lato"/>
              <a:ea typeface="Lato"/>
              <a:cs typeface="Lato"/>
              <a:sym typeface="Lat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pic>
        <p:nvPicPr>
          <p:cNvPr id="158" name="Google Shape;158;p24"/>
          <p:cNvPicPr preferRelativeResize="0"/>
          <p:nvPr/>
        </p:nvPicPr>
        <p:blipFill>
          <a:blip r:embed="rId3">
            <a:alphaModFix/>
          </a:blip>
          <a:stretch>
            <a:fillRect/>
          </a:stretch>
        </p:blipFill>
        <p:spPr>
          <a:xfrm>
            <a:off x="4669350" y="152400"/>
            <a:ext cx="3629027" cy="4838702"/>
          </a:xfrm>
          <a:prstGeom prst="rect">
            <a:avLst/>
          </a:prstGeom>
          <a:noFill/>
          <a:ln>
            <a:noFill/>
          </a:ln>
        </p:spPr>
      </p:pic>
      <p:pic>
        <p:nvPicPr>
          <p:cNvPr id="159" name="Google Shape;159;p24"/>
          <p:cNvPicPr preferRelativeResize="0"/>
          <p:nvPr/>
        </p:nvPicPr>
        <p:blipFill>
          <a:blip r:embed="rId4">
            <a:alphaModFix/>
          </a:blip>
          <a:stretch>
            <a:fillRect/>
          </a:stretch>
        </p:blipFill>
        <p:spPr>
          <a:xfrm>
            <a:off x="379175" y="323525"/>
            <a:ext cx="3460224" cy="346017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pic>
        <p:nvPicPr>
          <p:cNvPr id="164" name="Google Shape;164;p25"/>
          <p:cNvPicPr preferRelativeResize="0"/>
          <p:nvPr/>
        </p:nvPicPr>
        <p:blipFill>
          <a:blip r:embed="rId3">
            <a:alphaModFix/>
          </a:blip>
          <a:stretch>
            <a:fillRect/>
          </a:stretch>
        </p:blipFill>
        <p:spPr>
          <a:xfrm>
            <a:off x="1257150" y="123275"/>
            <a:ext cx="3099550" cy="2324649"/>
          </a:xfrm>
          <a:prstGeom prst="rect">
            <a:avLst/>
          </a:prstGeom>
          <a:noFill/>
          <a:ln>
            <a:noFill/>
          </a:ln>
        </p:spPr>
      </p:pic>
      <p:pic>
        <p:nvPicPr>
          <p:cNvPr id="165" name="Google Shape;165;p25"/>
          <p:cNvPicPr preferRelativeResize="0"/>
          <p:nvPr/>
        </p:nvPicPr>
        <p:blipFill>
          <a:blip r:embed="rId4">
            <a:alphaModFix/>
          </a:blip>
          <a:stretch>
            <a:fillRect/>
          </a:stretch>
        </p:blipFill>
        <p:spPr>
          <a:xfrm>
            <a:off x="1045875" y="2534725"/>
            <a:ext cx="3403699" cy="2552774"/>
          </a:xfrm>
          <a:prstGeom prst="rect">
            <a:avLst/>
          </a:prstGeom>
          <a:noFill/>
          <a:ln>
            <a:noFill/>
          </a:ln>
        </p:spPr>
      </p:pic>
      <p:pic>
        <p:nvPicPr>
          <p:cNvPr id="166" name="Google Shape;166;p25"/>
          <p:cNvPicPr preferRelativeResize="0"/>
          <p:nvPr/>
        </p:nvPicPr>
        <p:blipFill>
          <a:blip r:embed="rId5">
            <a:alphaModFix/>
          </a:blip>
          <a:stretch>
            <a:fillRect/>
          </a:stretch>
        </p:blipFill>
        <p:spPr>
          <a:xfrm>
            <a:off x="4820524" y="152400"/>
            <a:ext cx="3629027" cy="4838702"/>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6"/>
          <p:cNvSpPr txBox="1"/>
          <p:nvPr>
            <p:ph type="title"/>
          </p:nvPr>
        </p:nvSpPr>
        <p:spPr>
          <a:xfrm>
            <a:off x="283100" y="712150"/>
            <a:ext cx="8631600" cy="383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a:t>
            </a:r>
            <a:r>
              <a:rPr lang="en">
                <a:solidFill>
                  <a:schemeClr val="accent5"/>
                </a:solidFill>
              </a:rPr>
              <a:t>Librarians?</a:t>
            </a:r>
            <a:endParaRPr>
              <a:solidFill>
                <a:schemeClr val="accent5"/>
              </a:solidFill>
            </a:endParaRPr>
          </a:p>
          <a:p>
            <a:pPr indent="0" lvl="0" marL="0" rtl="0" algn="l">
              <a:spcBef>
                <a:spcPts val="0"/>
              </a:spcBef>
              <a:spcAft>
                <a:spcPts val="0"/>
              </a:spcAft>
              <a:buNone/>
            </a:pPr>
            <a:r>
              <a:t/>
            </a:r>
            <a:endParaRPr sz="5000">
              <a:solidFill>
                <a:schemeClr val="accent5"/>
              </a:solidFill>
            </a:endParaRPr>
          </a:p>
          <a:p>
            <a:pPr indent="-311150" lvl="1" marL="914400" rtl="0" algn="l">
              <a:lnSpc>
                <a:spcPct val="115000"/>
              </a:lnSpc>
              <a:spcBef>
                <a:spcPts val="0"/>
              </a:spcBef>
              <a:spcAft>
                <a:spcPts val="0"/>
              </a:spcAft>
              <a:buSzPts val="1300"/>
              <a:buFont typeface="Arial"/>
              <a:buAutoNum type="alphaLcPeriod"/>
            </a:pPr>
            <a:r>
              <a:rPr b="0" lang="en" sz="1300">
                <a:latin typeface="Arial"/>
                <a:ea typeface="Arial"/>
                <a:cs typeface="Arial"/>
                <a:sym typeface="Arial"/>
              </a:rPr>
              <a:t>Organizing and preserving information</a:t>
            </a:r>
            <a:endParaRPr b="0" sz="1300">
              <a:latin typeface="Arial"/>
              <a:ea typeface="Arial"/>
              <a:cs typeface="Arial"/>
              <a:sym typeface="Arial"/>
            </a:endParaRPr>
          </a:p>
          <a:p>
            <a:pPr indent="-311150" lvl="1" marL="914400" rtl="0" algn="l">
              <a:lnSpc>
                <a:spcPct val="115000"/>
              </a:lnSpc>
              <a:spcBef>
                <a:spcPts val="0"/>
              </a:spcBef>
              <a:spcAft>
                <a:spcPts val="0"/>
              </a:spcAft>
              <a:buSzPts val="1300"/>
              <a:buFont typeface="Arial"/>
              <a:buAutoNum type="alphaLcPeriod"/>
            </a:pPr>
            <a:r>
              <a:rPr b="0" lang="en" sz="1300">
                <a:latin typeface="Arial"/>
                <a:ea typeface="Arial"/>
                <a:cs typeface="Arial"/>
                <a:sym typeface="Arial"/>
              </a:rPr>
              <a:t>Reference Interviews</a:t>
            </a:r>
            <a:endParaRPr b="0" sz="1300">
              <a:latin typeface="Arial"/>
              <a:ea typeface="Arial"/>
              <a:cs typeface="Arial"/>
              <a:sym typeface="Arial"/>
            </a:endParaRPr>
          </a:p>
          <a:p>
            <a:pPr indent="-311150" lvl="1" marL="914400" rtl="0" algn="l">
              <a:lnSpc>
                <a:spcPct val="115000"/>
              </a:lnSpc>
              <a:spcBef>
                <a:spcPts val="0"/>
              </a:spcBef>
              <a:spcAft>
                <a:spcPts val="0"/>
              </a:spcAft>
              <a:buSzPts val="1300"/>
              <a:buFont typeface="Arial"/>
              <a:buAutoNum type="alphaLcPeriod"/>
            </a:pPr>
            <a:r>
              <a:rPr b="0" lang="en" sz="1300">
                <a:latin typeface="Arial"/>
                <a:ea typeface="Arial"/>
                <a:cs typeface="Arial"/>
                <a:sym typeface="Arial"/>
              </a:rPr>
              <a:t>Understanding our users - getting to know our communities</a:t>
            </a:r>
            <a:endParaRPr b="0" sz="1300">
              <a:latin typeface="Arial"/>
              <a:ea typeface="Arial"/>
              <a:cs typeface="Arial"/>
              <a:sym typeface="Arial"/>
            </a:endParaRPr>
          </a:p>
          <a:p>
            <a:pPr indent="-311150" lvl="1" marL="914400" rtl="0" algn="l">
              <a:lnSpc>
                <a:spcPct val="115000"/>
              </a:lnSpc>
              <a:spcBef>
                <a:spcPts val="0"/>
              </a:spcBef>
              <a:spcAft>
                <a:spcPts val="0"/>
              </a:spcAft>
              <a:buSzPts val="1300"/>
              <a:buFont typeface="Arial"/>
              <a:buAutoNum type="alphaLcPeriod"/>
            </a:pPr>
            <a:r>
              <a:rPr b="0" lang="en" sz="1300">
                <a:latin typeface="Arial"/>
                <a:ea typeface="Arial"/>
                <a:cs typeface="Arial"/>
                <a:sym typeface="Arial"/>
              </a:rPr>
              <a:t>Open resources</a:t>
            </a:r>
            <a:endParaRPr sz="5000"/>
          </a:p>
        </p:txBody>
      </p:sp>
      <p:grpSp>
        <p:nvGrpSpPr>
          <p:cNvPr id="172" name="Google Shape;172;p26"/>
          <p:cNvGrpSpPr/>
          <p:nvPr/>
        </p:nvGrpSpPr>
        <p:grpSpPr>
          <a:xfrm>
            <a:off x="6788450" y="2360786"/>
            <a:ext cx="2212050" cy="1916164"/>
            <a:chOff x="6803275" y="321861"/>
            <a:chExt cx="2212050" cy="2610577"/>
          </a:xfrm>
        </p:grpSpPr>
        <p:pic>
          <p:nvPicPr>
            <p:cNvPr id="173" name="Google Shape;173;p26"/>
            <p:cNvPicPr preferRelativeResize="0"/>
            <p:nvPr/>
          </p:nvPicPr>
          <p:blipFill>
            <a:blip r:embed="rId3">
              <a:alphaModFix/>
            </a:blip>
            <a:stretch>
              <a:fillRect/>
            </a:stretch>
          </p:blipFill>
          <p:spPr>
            <a:xfrm>
              <a:off x="6803275" y="427445"/>
              <a:ext cx="2212050" cy="2504994"/>
            </a:xfrm>
            <a:prstGeom prst="rect">
              <a:avLst/>
            </a:prstGeom>
            <a:noFill/>
            <a:ln>
              <a:noFill/>
            </a:ln>
          </p:spPr>
        </p:pic>
        <p:pic>
          <p:nvPicPr>
            <p:cNvPr descr="Piece of duct tape sticking a note to the slide" id="174" name="Google Shape;174;p26"/>
            <p:cNvPicPr preferRelativeResize="0"/>
            <p:nvPr/>
          </p:nvPicPr>
          <p:blipFill rotWithShape="1">
            <a:blip r:embed="rId4">
              <a:alphaModFix/>
            </a:blip>
            <a:srcRect b="10011" l="9244" r="2118" t="5926"/>
            <a:stretch/>
          </p:blipFill>
          <p:spPr>
            <a:xfrm rot="154826">
              <a:off x="7412938" y="345917"/>
              <a:ext cx="1077273" cy="382687"/>
            </a:xfrm>
            <a:prstGeom prst="rect">
              <a:avLst/>
            </a:prstGeom>
            <a:noFill/>
            <a:ln>
              <a:noFill/>
            </a:ln>
          </p:spPr>
        </p:pic>
        <p:sp>
          <p:nvSpPr>
            <p:cNvPr id="175" name="Google Shape;175;p26"/>
            <p:cNvSpPr txBox="1"/>
            <p:nvPr/>
          </p:nvSpPr>
          <p:spPr>
            <a:xfrm>
              <a:off x="6944800" y="677930"/>
              <a:ext cx="1929000" cy="200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b="1" lang="en">
                  <a:solidFill>
                    <a:schemeClr val="dk1"/>
                  </a:solidFill>
                  <a:latin typeface="Raleway"/>
                  <a:ea typeface="Raleway"/>
                  <a:cs typeface="Raleway"/>
                  <a:sym typeface="Raleway"/>
                </a:rPr>
                <a:t>Did you know?</a:t>
              </a:r>
              <a:endParaRPr b="1">
                <a:solidFill>
                  <a:schemeClr val="dk1"/>
                </a:solidFill>
                <a:latin typeface="Raleway"/>
                <a:ea typeface="Raleway"/>
                <a:cs typeface="Raleway"/>
                <a:sym typeface="Raleway"/>
              </a:endParaRPr>
            </a:p>
            <a:p>
              <a:pPr indent="0" lvl="0" marL="0" rtl="0" algn="l">
                <a:spcBef>
                  <a:spcPts val="800"/>
                </a:spcBef>
                <a:spcAft>
                  <a:spcPts val="800"/>
                </a:spcAft>
                <a:buClr>
                  <a:schemeClr val="dk2"/>
                </a:buClr>
                <a:buSzPts val="1100"/>
                <a:buFont typeface="Arial"/>
                <a:buNone/>
              </a:pPr>
              <a:r>
                <a:rPr lang="en" sz="1200">
                  <a:solidFill>
                    <a:schemeClr val="dk2"/>
                  </a:solidFill>
                  <a:latin typeface="Raleway"/>
                  <a:ea typeface="Raleway"/>
                  <a:cs typeface="Raleway"/>
                  <a:sym typeface="Raleway"/>
                </a:rPr>
                <a:t>Not only are OER’s free to retain, they’re free to reuse, revise, remix, and redistribute. </a:t>
              </a:r>
              <a:endParaRPr b="1" sz="1200">
                <a:solidFill>
                  <a:schemeClr val="dk2"/>
                </a:solidFill>
                <a:latin typeface="Raleway"/>
                <a:ea typeface="Raleway"/>
                <a:cs typeface="Raleway"/>
                <a:sym typeface="Raleway"/>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27"/>
          <p:cNvSpPr txBox="1"/>
          <p:nvPr>
            <p:ph type="title"/>
          </p:nvPr>
        </p:nvSpPr>
        <p:spPr>
          <a:xfrm>
            <a:off x="283100" y="712150"/>
            <a:ext cx="8419500" cy="9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300"/>
              <a:t>The technology that makes it possible</a:t>
            </a:r>
            <a:endParaRPr sz="3300"/>
          </a:p>
          <a:p>
            <a:pPr indent="0" lvl="0" marL="0" rtl="0" algn="l">
              <a:spcBef>
                <a:spcPts val="0"/>
              </a:spcBef>
              <a:spcAft>
                <a:spcPts val="0"/>
              </a:spcAft>
              <a:buNone/>
            </a:pPr>
            <a:r>
              <a:t/>
            </a:r>
            <a:endParaRPr>
              <a:solidFill>
                <a:schemeClr val="accent5"/>
              </a:solidFill>
            </a:endParaRPr>
          </a:p>
          <a:p>
            <a:pPr indent="0" lvl="0" marL="0" rtl="0" algn="l">
              <a:spcBef>
                <a:spcPts val="0"/>
              </a:spcBef>
              <a:spcAft>
                <a:spcPts val="0"/>
              </a:spcAft>
              <a:buNone/>
            </a:pPr>
            <a:r>
              <a:t/>
            </a:r>
            <a:endParaRPr>
              <a:solidFill>
                <a:schemeClr val="accent5"/>
              </a:solidFill>
            </a:endParaRPr>
          </a:p>
        </p:txBody>
      </p:sp>
      <p:pic>
        <p:nvPicPr>
          <p:cNvPr id="181" name="Google Shape;181;p27"/>
          <p:cNvPicPr preferRelativeResize="0"/>
          <p:nvPr/>
        </p:nvPicPr>
        <p:blipFill rotWithShape="1">
          <a:blip r:embed="rId3">
            <a:alphaModFix/>
          </a:blip>
          <a:srcRect b="22735" l="0" r="0" t="8370"/>
          <a:stretch/>
        </p:blipFill>
        <p:spPr>
          <a:xfrm>
            <a:off x="352100" y="1821650"/>
            <a:ext cx="6054300" cy="2349800"/>
          </a:xfrm>
          <a:prstGeom prst="rect">
            <a:avLst/>
          </a:prstGeom>
          <a:noFill/>
          <a:ln>
            <a:noFill/>
          </a:ln>
        </p:spPr>
      </p:pic>
      <p:sp>
        <p:nvSpPr>
          <p:cNvPr id="182" name="Google Shape;182;p27"/>
          <p:cNvSpPr txBox="1"/>
          <p:nvPr/>
        </p:nvSpPr>
        <p:spPr>
          <a:xfrm>
            <a:off x="6636025" y="2173750"/>
            <a:ext cx="2150700" cy="2449200"/>
          </a:xfrm>
          <a:prstGeom prst="rect">
            <a:avLst/>
          </a:prstGeom>
          <a:noFill/>
          <a:ln>
            <a:noFill/>
          </a:ln>
        </p:spPr>
        <p:txBody>
          <a:bodyPr anchorCtr="0" anchor="t" bIns="91425" lIns="91425" spcFirstLastPara="1" rIns="91425" wrap="square" tIns="91425">
            <a:noAutofit/>
          </a:bodyPr>
          <a:lstStyle/>
          <a:p>
            <a:pPr indent="-374650" lvl="0" marL="457200" rtl="0" algn="l">
              <a:spcBef>
                <a:spcPts val="0"/>
              </a:spcBef>
              <a:spcAft>
                <a:spcPts val="0"/>
              </a:spcAft>
              <a:buClr>
                <a:schemeClr val="accent5"/>
              </a:buClr>
              <a:buSzPts val="2300"/>
              <a:buFont typeface="Lato"/>
              <a:buChar char="●"/>
            </a:pPr>
            <a:r>
              <a:rPr lang="en" sz="2300">
                <a:solidFill>
                  <a:schemeClr val="accent5"/>
                </a:solidFill>
                <a:latin typeface="Lato"/>
                <a:ea typeface="Lato"/>
                <a:cs typeface="Lato"/>
                <a:sym typeface="Lato"/>
              </a:rPr>
              <a:t>RACHEL</a:t>
            </a:r>
            <a:endParaRPr sz="2300">
              <a:solidFill>
                <a:schemeClr val="accent5"/>
              </a:solidFill>
              <a:latin typeface="Lato"/>
              <a:ea typeface="Lato"/>
              <a:cs typeface="Lato"/>
              <a:sym typeface="Lato"/>
            </a:endParaRPr>
          </a:p>
          <a:p>
            <a:pPr indent="-374650" lvl="0" marL="457200" rtl="0" algn="l">
              <a:spcBef>
                <a:spcPts val="0"/>
              </a:spcBef>
              <a:spcAft>
                <a:spcPts val="0"/>
              </a:spcAft>
              <a:buClr>
                <a:schemeClr val="accent5"/>
              </a:buClr>
              <a:buSzPts val="2300"/>
              <a:buFont typeface="Lato"/>
              <a:buChar char="●"/>
            </a:pPr>
            <a:r>
              <a:rPr lang="en" sz="2300">
                <a:solidFill>
                  <a:schemeClr val="accent5"/>
                </a:solidFill>
                <a:latin typeface="Lato"/>
                <a:ea typeface="Lato"/>
                <a:cs typeface="Lato"/>
                <a:sym typeface="Lato"/>
              </a:rPr>
              <a:t>DATAPOST</a:t>
            </a:r>
            <a:endParaRPr sz="2300">
              <a:solidFill>
                <a:schemeClr val="accent5"/>
              </a:solidFill>
              <a:latin typeface="Lato"/>
              <a:ea typeface="Lato"/>
              <a:cs typeface="Lato"/>
              <a:sym typeface="Lato"/>
            </a:endParaRPr>
          </a:p>
          <a:p>
            <a:pPr indent="-374650" lvl="0" marL="457200" rtl="0" algn="l">
              <a:spcBef>
                <a:spcPts val="0"/>
              </a:spcBef>
              <a:spcAft>
                <a:spcPts val="0"/>
              </a:spcAft>
              <a:buClr>
                <a:schemeClr val="accent5"/>
              </a:buClr>
              <a:buSzPts val="2300"/>
              <a:buFont typeface="Lato"/>
              <a:buChar char="●"/>
            </a:pPr>
            <a:r>
              <a:rPr lang="en" sz="2300">
                <a:solidFill>
                  <a:schemeClr val="accent5"/>
                </a:solidFill>
                <a:latin typeface="Lato"/>
                <a:ea typeface="Lato"/>
                <a:cs typeface="Lato"/>
                <a:sym typeface="Lato"/>
              </a:rPr>
              <a:t>Keepod</a:t>
            </a:r>
            <a:endParaRPr sz="2300">
              <a:solidFill>
                <a:schemeClr val="accent5"/>
              </a:solidFill>
              <a:latin typeface="Lato"/>
              <a:ea typeface="Lato"/>
              <a:cs typeface="Lato"/>
              <a:sym typeface="Lato"/>
            </a:endParaRPr>
          </a:p>
          <a:p>
            <a:pPr indent="-374650" lvl="0" marL="457200" rtl="0" algn="l">
              <a:spcBef>
                <a:spcPts val="0"/>
              </a:spcBef>
              <a:spcAft>
                <a:spcPts val="0"/>
              </a:spcAft>
              <a:buClr>
                <a:schemeClr val="accent5"/>
              </a:buClr>
              <a:buSzPts val="2300"/>
              <a:buFont typeface="Lato"/>
              <a:buChar char="●"/>
            </a:pPr>
            <a:r>
              <a:rPr lang="en" sz="2300">
                <a:solidFill>
                  <a:schemeClr val="accent5"/>
                </a:solidFill>
                <a:latin typeface="Lato"/>
                <a:ea typeface="Lato"/>
                <a:cs typeface="Lato"/>
                <a:sym typeface="Lato"/>
              </a:rPr>
              <a:t>World Remit</a:t>
            </a:r>
            <a:endParaRPr sz="2300">
              <a:solidFill>
                <a:schemeClr val="accent5"/>
              </a:solidFill>
              <a:latin typeface="Lato"/>
              <a:ea typeface="Lato"/>
              <a:cs typeface="Lato"/>
              <a:sym typeface="Lato"/>
            </a:endParaRPr>
          </a:p>
        </p:txBody>
      </p:sp>
      <p:sp>
        <p:nvSpPr>
          <p:cNvPr id="183" name="Google Shape;183;p27"/>
          <p:cNvSpPr/>
          <p:nvPr/>
        </p:nvSpPr>
        <p:spPr>
          <a:xfrm>
            <a:off x="187550" y="260250"/>
            <a:ext cx="8610600" cy="4623000"/>
          </a:xfrm>
          <a:prstGeom prst="rect">
            <a:avLst/>
          </a:prstGeom>
          <a:noFill/>
          <a:ln cap="flat" cmpd="sng" w="76200">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pic>
        <p:nvPicPr>
          <p:cNvPr id="188" name="Google Shape;188;p28"/>
          <p:cNvPicPr preferRelativeResize="0"/>
          <p:nvPr/>
        </p:nvPicPr>
        <p:blipFill rotWithShape="1">
          <a:blip r:embed="rId3">
            <a:alphaModFix/>
          </a:blip>
          <a:srcRect b="14836" l="0" r="0" t="21212"/>
          <a:stretch/>
        </p:blipFill>
        <p:spPr>
          <a:xfrm>
            <a:off x="398000" y="812100"/>
            <a:ext cx="4293727" cy="3661174"/>
          </a:xfrm>
          <a:prstGeom prst="rect">
            <a:avLst/>
          </a:prstGeom>
          <a:noFill/>
          <a:ln>
            <a:noFill/>
          </a:ln>
        </p:spPr>
      </p:pic>
      <p:sp>
        <p:nvSpPr>
          <p:cNvPr id="189" name="Google Shape;189;p28"/>
          <p:cNvSpPr txBox="1"/>
          <p:nvPr/>
        </p:nvSpPr>
        <p:spPr>
          <a:xfrm>
            <a:off x="4776200" y="1040925"/>
            <a:ext cx="4367700" cy="75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chemeClr val="accent5"/>
                </a:solidFill>
                <a:latin typeface="Lato"/>
                <a:ea typeface="Lato"/>
                <a:cs typeface="Lato"/>
                <a:sym typeface="Lato"/>
              </a:rPr>
              <a:t>www.rachel.worldpossible.org</a:t>
            </a:r>
            <a:endParaRPr sz="2400">
              <a:solidFill>
                <a:schemeClr val="accent5"/>
              </a:solidFill>
              <a:latin typeface="Lato"/>
              <a:ea typeface="Lato"/>
              <a:cs typeface="Lato"/>
              <a:sym typeface="Lato"/>
            </a:endParaRPr>
          </a:p>
        </p:txBody>
      </p:sp>
      <p:pic>
        <p:nvPicPr>
          <p:cNvPr id="190" name="Google Shape;190;p28"/>
          <p:cNvPicPr preferRelativeResize="0"/>
          <p:nvPr/>
        </p:nvPicPr>
        <p:blipFill>
          <a:blip r:embed="rId4">
            <a:alphaModFix/>
          </a:blip>
          <a:stretch>
            <a:fillRect/>
          </a:stretch>
        </p:blipFill>
        <p:spPr>
          <a:xfrm>
            <a:off x="4767587" y="1928175"/>
            <a:ext cx="4139813" cy="2545099"/>
          </a:xfrm>
          <a:prstGeom prst="rect">
            <a:avLst/>
          </a:prstGeom>
          <a:noFill/>
          <a:ln>
            <a:noFill/>
          </a:ln>
        </p:spPr>
      </p:pic>
      <p:sp>
        <p:nvSpPr>
          <p:cNvPr id="191" name="Google Shape;191;p28"/>
          <p:cNvSpPr/>
          <p:nvPr/>
        </p:nvSpPr>
        <p:spPr>
          <a:xfrm>
            <a:off x="267900" y="183700"/>
            <a:ext cx="8718000" cy="4737900"/>
          </a:xfrm>
          <a:prstGeom prst="rect">
            <a:avLst/>
          </a:prstGeom>
          <a:noFill/>
          <a:ln cap="flat" cmpd="sng" w="76200">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pic>
        <p:nvPicPr>
          <p:cNvPr id="196" name="Google Shape;196;p29"/>
          <p:cNvPicPr preferRelativeResize="0"/>
          <p:nvPr/>
        </p:nvPicPr>
        <p:blipFill rotWithShape="1">
          <a:blip r:embed="rId3">
            <a:alphaModFix/>
          </a:blip>
          <a:srcRect b="0" l="14305" r="4919" t="0"/>
          <a:stretch/>
        </p:blipFill>
        <p:spPr>
          <a:xfrm rot="5400000">
            <a:off x="4792851" y="-9426"/>
            <a:ext cx="3030973" cy="5002875"/>
          </a:xfrm>
          <a:prstGeom prst="rect">
            <a:avLst/>
          </a:prstGeom>
          <a:noFill/>
          <a:ln>
            <a:noFill/>
          </a:ln>
        </p:spPr>
      </p:pic>
      <p:pic>
        <p:nvPicPr>
          <p:cNvPr id="197" name="Google Shape;197;p29"/>
          <p:cNvPicPr preferRelativeResize="0"/>
          <p:nvPr/>
        </p:nvPicPr>
        <p:blipFill>
          <a:blip r:embed="rId4">
            <a:alphaModFix/>
          </a:blip>
          <a:stretch>
            <a:fillRect/>
          </a:stretch>
        </p:blipFill>
        <p:spPr>
          <a:xfrm>
            <a:off x="341407" y="976525"/>
            <a:ext cx="3338267" cy="3030975"/>
          </a:xfrm>
          <a:prstGeom prst="rect">
            <a:avLst/>
          </a:prstGeom>
          <a:noFill/>
          <a:ln>
            <a:noFill/>
          </a:ln>
        </p:spPr>
      </p:pic>
      <p:sp>
        <p:nvSpPr>
          <p:cNvPr id="198" name="Google Shape;198;p29"/>
          <p:cNvSpPr/>
          <p:nvPr/>
        </p:nvSpPr>
        <p:spPr>
          <a:xfrm>
            <a:off x="275550" y="229625"/>
            <a:ext cx="8623200" cy="4745700"/>
          </a:xfrm>
          <a:prstGeom prst="rect">
            <a:avLst/>
          </a:prstGeom>
          <a:noFill/>
          <a:ln cap="flat" cmpd="sng" w="76200">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pic>
        <p:nvPicPr>
          <p:cNvPr id="203" name="Google Shape;203;p30"/>
          <p:cNvPicPr preferRelativeResize="0"/>
          <p:nvPr/>
        </p:nvPicPr>
        <p:blipFill rotWithShape="1">
          <a:blip r:embed="rId3">
            <a:alphaModFix/>
          </a:blip>
          <a:srcRect b="0" l="0" r="0" t="0"/>
          <a:stretch/>
        </p:blipFill>
        <p:spPr>
          <a:xfrm>
            <a:off x="955248" y="586358"/>
            <a:ext cx="1778344" cy="1985393"/>
          </a:xfrm>
          <a:prstGeom prst="rect">
            <a:avLst/>
          </a:prstGeom>
          <a:noFill/>
          <a:ln>
            <a:noFill/>
          </a:ln>
        </p:spPr>
      </p:pic>
      <p:pic>
        <p:nvPicPr>
          <p:cNvPr id="204" name="Google Shape;204;p30"/>
          <p:cNvPicPr preferRelativeResize="0"/>
          <p:nvPr/>
        </p:nvPicPr>
        <p:blipFill rotWithShape="1">
          <a:blip r:embed="rId4">
            <a:alphaModFix/>
          </a:blip>
          <a:srcRect b="0" l="0" r="0" t="0"/>
          <a:stretch/>
        </p:blipFill>
        <p:spPr>
          <a:xfrm>
            <a:off x="764723" y="2683828"/>
            <a:ext cx="2159399" cy="1245007"/>
          </a:xfrm>
          <a:prstGeom prst="rect">
            <a:avLst/>
          </a:prstGeom>
          <a:noFill/>
          <a:ln>
            <a:noFill/>
          </a:ln>
        </p:spPr>
      </p:pic>
      <p:pic>
        <p:nvPicPr>
          <p:cNvPr id="205" name="Google Shape;205;p30"/>
          <p:cNvPicPr preferRelativeResize="0"/>
          <p:nvPr/>
        </p:nvPicPr>
        <p:blipFill>
          <a:blip r:embed="rId5">
            <a:alphaModFix/>
          </a:blip>
          <a:stretch>
            <a:fillRect/>
          </a:stretch>
        </p:blipFill>
        <p:spPr>
          <a:xfrm>
            <a:off x="3100318" y="921250"/>
            <a:ext cx="5424383" cy="3007579"/>
          </a:xfrm>
          <a:prstGeom prst="rect">
            <a:avLst/>
          </a:prstGeom>
          <a:noFill/>
          <a:ln>
            <a:noFill/>
          </a:ln>
        </p:spPr>
      </p:pic>
      <p:sp>
        <p:nvSpPr>
          <p:cNvPr id="206" name="Google Shape;206;p30"/>
          <p:cNvSpPr/>
          <p:nvPr/>
        </p:nvSpPr>
        <p:spPr>
          <a:xfrm>
            <a:off x="633812" y="4040900"/>
            <a:ext cx="2421225" cy="321901"/>
          </a:xfrm>
          <a:prstGeom prst="rect">
            <a:avLst/>
          </a:prstGeom>
        </p:spPr>
        <p:txBody>
          <a:bodyPr>
            <a:prstTxWarp prst="textPlain"/>
          </a:bodyPr>
          <a:lstStyle/>
          <a:p>
            <a:pPr lvl="0" algn="ctr"/>
            <a:r>
              <a:rPr b="0" i="0">
                <a:ln cap="flat" cmpd="sng" w="9525">
                  <a:solidFill>
                    <a:schemeClr val="dk2"/>
                  </a:solidFill>
                  <a:prstDash val="solid"/>
                  <a:round/>
                  <a:headEnd len="sm" w="sm" type="none"/>
                  <a:tailEnd len="sm" w="sm" type="none"/>
                </a:ln>
                <a:solidFill>
                  <a:schemeClr val="accent5"/>
                </a:solidFill>
                <a:latin typeface="Arial"/>
              </a:rPr>
              <a:t>"The $7 PC!"</a:t>
            </a:r>
          </a:p>
        </p:txBody>
      </p:sp>
      <p:sp>
        <p:nvSpPr>
          <p:cNvPr id="207" name="Google Shape;207;p30"/>
          <p:cNvSpPr/>
          <p:nvPr/>
        </p:nvSpPr>
        <p:spPr>
          <a:xfrm>
            <a:off x="267900" y="183700"/>
            <a:ext cx="8718000" cy="4737900"/>
          </a:xfrm>
          <a:prstGeom prst="rect">
            <a:avLst/>
          </a:prstGeom>
          <a:noFill/>
          <a:ln cap="flat" cmpd="sng" w="76200">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pic>
        <p:nvPicPr>
          <p:cNvPr id="212" name="Google Shape;212;p31"/>
          <p:cNvPicPr preferRelativeResize="0"/>
          <p:nvPr/>
        </p:nvPicPr>
        <p:blipFill>
          <a:blip r:embed="rId3">
            <a:alphaModFix/>
          </a:blip>
          <a:stretch>
            <a:fillRect/>
          </a:stretch>
        </p:blipFill>
        <p:spPr>
          <a:xfrm>
            <a:off x="5102978" y="2216075"/>
            <a:ext cx="2311897" cy="711353"/>
          </a:xfrm>
          <a:prstGeom prst="rect">
            <a:avLst/>
          </a:prstGeom>
          <a:noFill/>
          <a:ln>
            <a:noFill/>
          </a:ln>
        </p:spPr>
      </p:pic>
      <p:pic>
        <p:nvPicPr>
          <p:cNvPr id="213" name="Google Shape;213;p31"/>
          <p:cNvPicPr preferRelativeResize="0"/>
          <p:nvPr/>
        </p:nvPicPr>
        <p:blipFill>
          <a:blip r:embed="rId4">
            <a:alphaModFix/>
          </a:blip>
          <a:stretch>
            <a:fillRect/>
          </a:stretch>
        </p:blipFill>
        <p:spPr>
          <a:xfrm>
            <a:off x="1142348" y="947249"/>
            <a:ext cx="3429650" cy="3338999"/>
          </a:xfrm>
          <a:prstGeom prst="rect">
            <a:avLst/>
          </a:prstGeom>
          <a:noFill/>
          <a:ln>
            <a:noFill/>
          </a:ln>
        </p:spPr>
      </p:pic>
      <p:sp>
        <p:nvSpPr>
          <p:cNvPr id="214" name="Google Shape;214;p31"/>
          <p:cNvSpPr/>
          <p:nvPr/>
        </p:nvSpPr>
        <p:spPr>
          <a:xfrm>
            <a:off x="213000" y="137775"/>
            <a:ext cx="8718000" cy="4737900"/>
          </a:xfrm>
          <a:prstGeom prst="rect">
            <a:avLst/>
          </a:prstGeom>
          <a:noFill/>
          <a:ln cap="flat" cmpd="sng" w="76200">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79" name="Shape 79"/>
        <p:cNvGrpSpPr/>
        <p:nvPr/>
      </p:nvGrpSpPr>
      <p:grpSpPr>
        <a:xfrm>
          <a:off x="0" y="0"/>
          <a:ext cx="0" cy="0"/>
          <a:chOff x="0" y="0"/>
          <a:chExt cx="0" cy="0"/>
        </a:xfrm>
      </p:grpSpPr>
      <p:pic>
        <p:nvPicPr>
          <p:cNvPr id="80" name="Google Shape;80;p14"/>
          <p:cNvPicPr preferRelativeResize="0"/>
          <p:nvPr/>
        </p:nvPicPr>
        <p:blipFill>
          <a:blip r:embed="rId3">
            <a:alphaModFix/>
          </a:blip>
          <a:stretch>
            <a:fillRect/>
          </a:stretch>
        </p:blipFill>
        <p:spPr>
          <a:xfrm>
            <a:off x="2444700" y="162737"/>
            <a:ext cx="4254600" cy="4818038"/>
          </a:xfrm>
          <a:prstGeom prst="rect">
            <a:avLst/>
          </a:prstGeom>
          <a:noFill/>
          <a:ln>
            <a:noFill/>
          </a:ln>
        </p:spPr>
      </p:pic>
      <p:pic>
        <p:nvPicPr>
          <p:cNvPr descr="Piece of duct tape sticking a note to the slide" id="81" name="Google Shape;81;p14"/>
          <p:cNvPicPr preferRelativeResize="0"/>
          <p:nvPr/>
        </p:nvPicPr>
        <p:blipFill rotWithShape="1">
          <a:blip r:embed="rId4">
            <a:alphaModFix/>
          </a:blip>
          <a:srcRect b="10011" l="9244" r="2118" t="5926"/>
          <a:stretch/>
        </p:blipFill>
        <p:spPr>
          <a:xfrm rot="154828">
            <a:off x="3536000" y="147301"/>
            <a:ext cx="2072000" cy="736050"/>
          </a:xfrm>
          <a:prstGeom prst="rect">
            <a:avLst/>
          </a:prstGeom>
          <a:noFill/>
          <a:ln>
            <a:noFill/>
          </a:ln>
        </p:spPr>
      </p:pic>
      <p:sp>
        <p:nvSpPr>
          <p:cNvPr id="82" name="Google Shape;82;p14"/>
          <p:cNvSpPr txBox="1"/>
          <p:nvPr/>
        </p:nvSpPr>
        <p:spPr>
          <a:xfrm>
            <a:off x="2855550" y="687397"/>
            <a:ext cx="3432900" cy="7626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b="1" lang="en" sz="3000">
                <a:solidFill>
                  <a:schemeClr val="lt2"/>
                </a:solidFill>
                <a:latin typeface="Raleway"/>
                <a:ea typeface="Raleway"/>
                <a:cs typeface="Raleway"/>
                <a:sym typeface="Raleway"/>
              </a:rPr>
              <a:t>Our Agenda</a:t>
            </a:r>
            <a:endParaRPr b="1" sz="3000">
              <a:solidFill>
                <a:schemeClr val="lt2"/>
              </a:solidFill>
              <a:latin typeface="Raleway"/>
              <a:ea typeface="Raleway"/>
              <a:cs typeface="Raleway"/>
              <a:sym typeface="Raleway"/>
            </a:endParaRPr>
          </a:p>
        </p:txBody>
      </p:sp>
      <p:sp>
        <p:nvSpPr>
          <p:cNvPr id="83" name="Google Shape;83;p14"/>
          <p:cNvSpPr txBox="1"/>
          <p:nvPr>
            <p:ph idx="4294967295" type="body"/>
          </p:nvPr>
        </p:nvSpPr>
        <p:spPr>
          <a:xfrm>
            <a:off x="2855550" y="1493725"/>
            <a:ext cx="3432900" cy="30285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Raleway"/>
              <a:buChar char="➔"/>
            </a:pPr>
            <a:r>
              <a:rPr b="1" lang="en" sz="1400">
                <a:solidFill>
                  <a:schemeClr val="dk1"/>
                </a:solidFill>
                <a:latin typeface="Raleway"/>
                <a:ea typeface="Raleway"/>
                <a:cs typeface="Raleway"/>
                <a:sym typeface="Raleway"/>
              </a:rPr>
              <a:t>Introductions (Who are we?)</a:t>
            </a:r>
            <a:endParaRPr b="1" sz="1400">
              <a:solidFill>
                <a:schemeClr val="dk1"/>
              </a:solidFill>
              <a:latin typeface="Raleway"/>
              <a:ea typeface="Raleway"/>
              <a:cs typeface="Raleway"/>
              <a:sym typeface="Raleway"/>
            </a:endParaRPr>
          </a:p>
          <a:p>
            <a:pPr indent="-317500" lvl="0" marL="457200" rtl="0" algn="l">
              <a:spcBef>
                <a:spcPts val="1000"/>
              </a:spcBef>
              <a:spcAft>
                <a:spcPts val="0"/>
              </a:spcAft>
              <a:buClr>
                <a:schemeClr val="dk1"/>
              </a:buClr>
              <a:buSzPts val="1400"/>
              <a:buFont typeface="Raleway"/>
              <a:buChar char="➔"/>
            </a:pPr>
            <a:r>
              <a:rPr b="1" lang="en" sz="1400">
                <a:solidFill>
                  <a:schemeClr val="dk1"/>
                </a:solidFill>
                <a:latin typeface="Raleway"/>
                <a:ea typeface="Raleway"/>
                <a:cs typeface="Raleway"/>
                <a:sym typeface="Raleway"/>
              </a:rPr>
              <a:t>Background (Our Origin Story)</a:t>
            </a:r>
            <a:endParaRPr sz="1200">
              <a:latin typeface="Raleway"/>
              <a:ea typeface="Raleway"/>
              <a:cs typeface="Raleway"/>
              <a:sym typeface="Raleway"/>
            </a:endParaRPr>
          </a:p>
          <a:p>
            <a:pPr indent="-317500" lvl="0" marL="457200" rtl="0" algn="l">
              <a:spcBef>
                <a:spcPts val="1000"/>
              </a:spcBef>
              <a:spcAft>
                <a:spcPts val="0"/>
              </a:spcAft>
              <a:buClr>
                <a:schemeClr val="dk1"/>
              </a:buClr>
              <a:buSzPts val="1400"/>
              <a:buFont typeface="Raleway"/>
              <a:buChar char="➔"/>
            </a:pPr>
            <a:r>
              <a:rPr b="1" lang="en" sz="1400">
                <a:solidFill>
                  <a:schemeClr val="dk1"/>
                </a:solidFill>
                <a:latin typeface="Raleway"/>
                <a:ea typeface="Raleway"/>
                <a:cs typeface="Raleway"/>
                <a:sym typeface="Raleway"/>
              </a:rPr>
              <a:t>Why Librarians?</a:t>
            </a:r>
            <a:endParaRPr b="1" sz="1400">
              <a:solidFill>
                <a:schemeClr val="dk1"/>
              </a:solidFill>
              <a:latin typeface="Raleway"/>
              <a:ea typeface="Raleway"/>
              <a:cs typeface="Raleway"/>
              <a:sym typeface="Raleway"/>
            </a:endParaRPr>
          </a:p>
          <a:p>
            <a:pPr indent="-317500" lvl="0" marL="457200" rtl="0" algn="l">
              <a:spcBef>
                <a:spcPts val="1000"/>
              </a:spcBef>
              <a:spcAft>
                <a:spcPts val="0"/>
              </a:spcAft>
              <a:buClr>
                <a:schemeClr val="dk1"/>
              </a:buClr>
              <a:buSzPts val="1400"/>
              <a:buFont typeface="Raleway"/>
              <a:buChar char="➔"/>
            </a:pPr>
            <a:r>
              <a:rPr b="1" lang="en" sz="1400">
                <a:solidFill>
                  <a:schemeClr val="dk1"/>
                </a:solidFill>
                <a:latin typeface="Raleway"/>
                <a:ea typeface="Raleway"/>
                <a:cs typeface="Raleway"/>
                <a:sym typeface="Raleway"/>
              </a:rPr>
              <a:t>Technical Workflow</a:t>
            </a:r>
            <a:endParaRPr b="1" sz="1400">
              <a:solidFill>
                <a:schemeClr val="dk1"/>
              </a:solidFill>
              <a:latin typeface="Raleway"/>
              <a:ea typeface="Raleway"/>
              <a:cs typeface="Raleway"/>
              <a:sym typeface="Raleway"/>
            </a:endParaRPr>
          </a:p>
          <a:p>
            <a:pPr indent="-317500" lvl="0" marL="457200" rtl="0" algn="l">
              <a:spcBef>
                <a:spcPts val="1000"/>
              </a:spcBef>
              <a:spcAft>
                <a:spcPts val="0"/>
              </a:spcAft>
              <a:buClr>
                <a:schemeClr val="dk1"/>
              </a:buClr>
              <a:buSzPts val="1400"/>
              <a:buFont typeface="Raleway"/>
              <a:buChar char="➔"/>
            </a:pPr>
            <a:r>
              <a:rPr b="1" lang="en" sz="1400">
                <a:solidFill>
                  <a:schemeClr val="dk1"/>
                </a:solidFill>
                <a:latin typeface="Raleway"/>
                <a:ea typeface="Raleway"/>
                <a:cs typeface="Raleway"/>
                <a:sym typeface="Raleway"/>
              </a:rPr>
              <a:t>The Search Process</a:t>
            </a:r>
            <a:endParaRPr b="1" sz="1400">
              <a:solidFill>
                <a:schemeClr val="dk1"/>
              </a:solidFill>
              <a:latin typeface="Raleway"/>
              <a:ea typeface="Raleway"/>
              <a:cs typeface="Raleway"/>
              <a:sym typeface="Raleway"/>
            </a:endParaRPr>
          </a:p>
          <a:p>
            <a:pPr indent="-317500" lvl="0" marL="457200" rtl="0" algn="l">
              <a:spcBef>
                <a:spcPts val="1000"/>
              </a:spcBef>
              <a:spcAft>
                <a:spcPts val="1000"/>
              </a:spcAft>
              <a:buClr>
                <a:schemeClr val="dk1"/>
              </a:buClr>
              <a:buSzPts val="1400"/>
              <a:buFont typeface="Raleway"/>
              <a:buChar char="➔"/>
            </a:pPr>
            <a:r>
              <a:rPr b="1" lang="en" sz="1400">
                <a:solidFill>
                  <a:schemeClr val="dk1"/>
                </a:solidFill>
                <a:latin typeface="Raleway"/>
                <a:ea typeface="Raleway"/>
                <a:cs typeface="Raleway"/>
                <a:sym typeface="Raleway"/>
              </a:rPr>
              <a:t>Questions</a:t>
            </a:r>
            <a:endParaRPr b="1" sz="1400">
              <a:solidFill>
                <a:schemeClr val="dk1"/>
              </a:solidFill>
              <a:latin typeface="Raleway"/>
              <a:ea typeface="Raleway"/>
              <a:cs typeface="Raleway"/>
              <a:sym typeface="Raleway"/>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2"/>
          <p:cNvSpPr txBox="1"/>
          <p:nvPr>
            <p:ph type="title"/>
          </p:nvPr>
        </p:nvSpPr>
        <p:spPr>
          <a:xfrm>
            <a:off x="283100" y="712150"/>
            <a:ext cx="6354000" cy="383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Search Process</a:t>
            </a:r>
            <a:endParaRPr/>
          </a:p>
          <a:p>
            <a:pPr indent="0" lvl="0" marL="0" rtl="0" algn="l">
              <a:spcBef>
                <a:spcPts val="0"/>
              </a:spcBef>
              <a:spcAft>
                <a:spcPts val="0"/>
              </a:spcAft>
              <a:buNone/>
            </a:pPr>
            <a:r>
              <a:t/>
            </a:r>
            <a:endParaRPr>
              <a:solidFill>
                <a:schemeClr val="accent5"/>
              </a:solidFill>
            </a:endParaRPr>
          </a:p>
          <a:p>
            <a:pPr indent="0" lvl="0" marL="0" rtl="0" algn="l">
              <a:spcBef>
                <a:spcPts val="0"/>
              </a:spcBef>
              <a:spcAft>
                <a:spcPts val="0"/>
              </a:spcAft>
              <a:buNone/>
            </a:pPr>
            <a:r>
              <a:rPr lang="en">
                <a:solidFill>
                  <a:schemeClr val="accent5"/>
                </a:solidFill>
              </a:rPr>
              <a:t>How do we find OER?</a:t>
            </a:r>
            <a:endParaRPr>
              <a:solidFill>
                <a:schemeClr val="accent5"/>
              </a:solidFill>
            </a:endParaRPr>
          </a:p>
        </p:txBody>
      </p:sp>
      <p:grpSp>
        <p:nvGrpSpPr>
          <p:cNvPr id="220" name="Google Shape;220;p32"/>
          <p:cNvGrpSpPr/>
          <p:nvPr/>
        </p:nvGrpSpPr>
        <p:grpSpPr>
          <a:xfrm>
            <a:off x="6788450" y="2360786"/>
            <a:ext cx="2212050" cy="1916164"/>
            <a:chOff x="6803275" y="321861"/>
            <a:chExt cx="2212050" cy="2610577"/>
          </a:xfrm>
        </p:grpSpPr>
        <p:pic>
          <p:nvPicPr>
            <p:cNvPr id="221" name="Google Shape;221;p32"/>
            <p:cNvPicPr preferRelativeResize="0"/>
            <p:nvPr/>
          </p:nvPicPr>
          <p:blipFill>
            <a:blip r:embed="rId3">
              <a:alphaModFix/>
            </a:blip>
            <a:stretch>
              <a:fillRect/>
            </a:stretch>
          </p:blipFill>
          <p:spPr>
            <a:xfrm>
              <a:off x="6803275" y="427445"/>
              <a:ext cx="2212050" cy="2504994"/>
            </a:xfrm>
            <a:prstGeom prst="rect">
              <a:avLst/>
            </a:prstGeom>
            <a:noFill/>
            <a:ln>
              <a:noFill/>
            </a:ln>
          </p:spPr>
        </p:pic>
        <p:pic>
          <p:nvPicPr>
            <p:cNvPr descr="Piece of duct tape sticking a note to the slide" id="222" name="Google Shape;222;p32"/>
            <p:cNvPicPr preferRelativeResize="0"/>
            <p:nvPr/>
          </p:nvPicPr>
          <p:blipFill rotWithShape="1">
            <a:blip r:embed="rId4">
              <a:alphaModFix/>
            </a:blip>
            <a:srcRect b="10011" l="9244" r="2118" t="5926"/>
            <a:stretch/>
          </p:blipFill>
          <p:spPr>
            <a:xfrm rot="154826">
              <a:off x="7412938" y="345917"/>
              <a:ext cx="1077273" cy="382687"/>
            </a:xfrm>
            <a:prstGeom prst="rect">
              <a:avLst/>
            </a:prstGeom>
            <a:noFill/>
            <a:ln>
              <a:noFill/>
            </a:ln>
          </p:spPr>
        </p:pic>
        <p:sp>
          <p:nvSpPr>
            <p:cNvPr id="223" name="Google Shape;223;p32"/>
            <p:cNvSpPr txBox="1"/>
            <p:nvPr/>
          </p:nvSpPr>
          <p:spPr>
            <a:xfrm>
              <a:off x="6944800" y="677930"/>
              <a:ext cx="1929000" cy="200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b="1" lang="en">
                  <a:solidFill>
                    <a:schemeClr val="dk1"/>
                  </a:solidFill>
                  <a:latin typeface="Raleway"/>
                  <a:ea typeface="Raleway"/>
                  <a:cs typeface="Raleway"/>
                  <a:sym typeface="Raleway"/>
                </a:rPr>
                <a:t>Did you know?</a:t>
              </a:r>
              <a:endParaRPr b="1">
                <a:solidFill>
                  <a:schemeClr val="dk1"/>
                </a:solidFill>
                <a:latin typeface="Raleway"/>
                <a:ea typeface="Raleway"/>
                <a:cs typeface="Raleway"/>
                <a:sym typeface="Raleway"/>
              </a:endParaRPr>
            </a:p>
            <a:p>
              <a:pPr indent="0" lvl="0" marL="0" rtl="0" algn="l">
                <a:spcBef>
                  <a:spcPts val="800"/>
                </a:spcBef>
                <a:spcAft>
                  <a:spcPts val="800"/>
                </a:spcAft>
                <a:buClr>
                  <a:schemeClr val="dk2"/>
                </a:buClr>
                <a:buSzPts val="1100"/>
                <a:buFont typeface="Arial"/>
                <a:buNone/>
              </a:pPr>
              <a:r>
                <a:rPr lang="en" sz="1200">
                  <a:solidFill>
                    <a:schemeClr val="dk2"/>
                  </a:solidFill>
                  <a:latin typeface="Raleway"/>
                  <a:ea typeface="Raleway"/>
                  <a:cs typeface="Raleway"/>
                  <a:sym typeface="Raleway"/>
                </a:rPr>
                <a:t>XXX</a:t>
              </a:r>
              <a:endParaRPr b="1" sz="1200">
                <a:solidFill>
                  <a:schemeClr val="dk2"/>
                </a:solidFill>
                <a:latin typeface="Raleway"/>
                <a:ea typeface="Raleway"/>
                <a:cs typeface="Raleway"/>
                <a:sym typeface="Raleway"/>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33"/>
          <p:cNvSpPr txBox="1"/>
          <p:nvPr/>
        </p:nvSpPr>
        <p:spPr>
          <a:xfrm>
            <a:off x="464100" y="451250"/>
            <a:ext cx="8520600" cy="7074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 sz="3600">
                <a:solidFill>
                  <a:srgbClr val="EF6C00"/>
                </a:solidFill>
                <a:latin typeface="PT Sans Narrow"/>
                <a:ea typeface="PT Sans Narrow"/>
                <a:cs typeface="PT Sans Narrow"/>
                <a:sym typeface="PT Sans Narrow"/>
              </a:rPr>
              <a:t>How to Search Using Youtube</a:t>
            </a:r>
            <a:endParaRPr b="1" sz="3600">
              <a:solidFill>
                <a:srgbClr val="EF6C00"/>
              </a:solidFill>
              <a:latin typeface="PT Sans Narrow"/>
              <a:ea typeface="PT Sans Narrow"/>
              <a:cs typeface="PT Sans Narrow"/>
              <a:sym typeface="PT Sans Narrow"/>
            </a:endParaRPr>
          </a:p>
        </p:txBody>
      </p:sp>
      <p:pic>
        <p:nvPicPr>
          <p:cNvPr id="229" name="Google Shape;229;p33"/>
          <p:cNvPicPr preferRelativeResize="0"/>
          <p:nvPr/>
        </p:nvPicPr>
        <p:blipFill rotWithShape="1">
          <a:blip r:embed="rId3">
            <a:alphaModFix/>
          </a:blip>
          <a:srcRect b="0" l="0" r="22185" t="0"/>
          <a:stretch/>
        </p:blipFill>
        <p:spPr>
          <a:xfrm>
            <a:off x="170800" y="1387288"/>
            <a:ext cx="5721823" cy="2850300"/>
          </a:xfrm>
          <a:prstGeom prst="rect">
            <a:avLst/>
          </a:prstGeom>
          <a:noFill/>
          <a:ln>
            <a:noFill/>
          </a:ln>
        </p:spPr>
      </p:pic>
      <p:pic>
        <p:nvPicPr>
          <p:cNvPr id="230" name="Google Shape;230;p33"/>
          <p:cNvPicPr preferRelativeResize="0"/>
          <p:nvPr/>
        </p:nvPicPr>
        <p:blipFill rotWithShape="1">
          <a:blip r:embed="rId4">
            <a:alphaModFix/>
          </a:blip>
          <a:srcRect b="0" l="4209" r="3471" t="0"/>
          <a:stretch/>
        </p:blipFill>
        <p:spPr>
          <a:xfrm>
            <a:off x="5974875" y="2079638"/>
            <a:ext cx="3050375" cy="14655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34"/>
          <p:cNvSpPr txBox="1"/>
          <p:nvPr/>
        </p:nvSpPr>
        <p:spPr>
          <a:xfrm>
            <a:off x="311700" y="445025"/>
            <a:ext cx="8520600" cy="7074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 sz="3600">
                <a:solidFill>
                  <a:srgbClr val="EF6C00"/>
                </a:solidFill>
                <a:latin typeface="PT Sans Narrow"/>
                <a:ea typeface="PT Sans Narrow"/>
                <a:cs typeface="PT Sans Narrow"/>
                <a:sym typeface="PT Sans Narrow"/>
              </a:rPr>
              <a:t>How to Search Using Youtube</a:t>
            </a:r>
            <a:endParaRPr b="1" sz="3600">
              <a:solidFill>
                <a:srgbClr val="EF6C00"/>
              </a:solidFill>
              <a:latin typeface="PT Sans Narrow"/>
              <a:ea typeface="PT Sans Narrow"/>
              <a:cs typeface="PT Sans Narrow"/>
              <a:sym typeface="PT Sans Narrow"/>
            </a:endParaRPr>
          </a:p>
        </p:txBody>
      </p:sp>
      <p:pic>
        <p:nvPicPr>
          <p:cNvPr id="236" name="Google Shape;236;p34"/>
          <p:cNvPicPr preferRelativeResize="0"/>
          <p:nvPr/>
        </p:nvPicPr>
        <p:blipFill rotWithShape="1">
          <a:blip r:embed="rId3">
            <a:alphaModFix/>
          </a:blip>
          <a:srcRect b="0" l="577" r="1546" t="0"/>
          <a:stretch/>
        </p:blipFill>
        <p:spPr>
          <a:xfrm>
            <a:off x="877050" y="1451225"/>
            <a:ext cx="7317826" cy="3248475"/>
          </a:xfrm>
          <a:prstGeom prst="rect">
            <a:avLst/>
          </a:prstGeom>
          <a:noFill/>
          <a:ln>
            <a:noFill/>
          </a:ln>
        </p:spPr>
      </p:pic>
      <p:sp>
        <p:nvSpPr>
          <p:cNvPr id="237" name="Google Shape;237;p34"/>
          <p:cNvSpPr txBox="1"/>
          <p:nvPr/>
        </p:nvSpPr>
        <p:spPr>
          <a:xfrm>
            <a:off x="633400" y="1060850"/>
            <a:ext cx="3938700" cy="45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latin typeface="Open Sans"/>
                <a:ea typeface="Open Sans"/>
                <a:cs typeface="Open Sans"/>
                <a:sym typeface="Open Sans"/>
              </a:rPr>
              <a:t>Select the “Creative Commons” filter</a:t>
            </a:r>
            <a:endParaRPr>
              <a:solidFill>
                <a:schemeClr val="lt1"/>
              </a:solidFill>
              <a:latin typeface="Open Sans"/>
              <a:ea typeface="Open Sans"/>
              <a:cs typeface="Open Sans"/>
              <a:sym typeface="Open Sans"/>
            </a:endParaRPr>
          </a:p>
        </p:txBody>
      </p:sp>
      <p:pic>
        <p:nvPicPr>
          <p:cNvPr id="238" name="Google Shape;238;p34"/>
          <p:cNvPicPr preferRelativeResize="0"/>
          <p:nvPr/>
        </p:nvPicPr>
        <p:blipFill>
          <a:blip r:embed="rId4">
            <a:alphaModFix/>
          </a:blip>
          <a:stretch>
            <a:fillRect/>
          </a:stretch>
        </p:blipFill>
        <p:spPr>
          <a:xfrm>
            <a:off x="5432750" y="121975"/>
            <a:ext cx="3536161" cy="132924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8"/>
                                        </p:tgtEl>
                                        <p:attrNameLst>
                                          <p:attrName>style.visibility</p:attrName>
                                        </p:attrNameLst>
                                      </p:cBhvr>
                                      <p:to>
                                        <p:strVal val="visible"/>
                                      </p:to>
                                    </p:set>
                                  </p:childTnLst>
                                </p:cTn>
                              </p:par>
                            </p:childTnLst>
                          </p:cTn>
                        </p:par>
                        <p:par>
                          <p:cTn fill="hold">
                            <p:stCondLst>
                              <p:cond delay="0"/>
                            </p:stCondLst>
                            <p:childTnLst>
                              <p:par>
                                <p:cTn fill="hold" nodeType="afterEffect" presetClass="entr" presetID="2" presetSubtype="8">
                                  <p:stCondLst>
                                    <p:cond delay="0"/>
                                  </p:stCondLst>
                                  <p:childTnLst>
                                    <p:set>
                                      <p:cBhvr>
                                        <p:cTn dur="1" fill="hold">
                                          <p:stCondLst>
                                            <p:cond delay="0"/>
                                          </p:stCondLst>
                                        </p:cTn>
                                        <p:tgtEl>
                                          <p:spTgt spid="238"/>
                                        </p:tgtEl>
                                        <p:attrNameLst>
                                          <p:attrName>style.visibility</p:attrName>
                                        </p:attrNameLst>
                                      </p:cBhvr>
                                      <p:to>
                                        <p:strVal val="visible"/>
                                      </p:to>
                                    </p:set>
                                    <p:anim calcmode="lin" valueType="num">
                                      <p:cBhvr additive="base">
                                        <p:cTn dur="1000"/>
                                        <p:tgtEl>
                                          <p:spTgt spid="238"/>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35"/>
          <p:cNvSpPr txBox="1"/>
          <p:nvPr>
            <p:ph type="title"/>
          </p:nvPr>
        </p:nvSpPr>
        <p:spPr>
          <a:xfrm>
            <a:off x="1818275" y="155300"/>
            <a:ext cx="5472000" cy="12795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3600">
                <a:solidFill>
                  <a:schemeClr val="dk1"/>
                </a:solidFill>
                <a:latin typeface="PT Sans Narrow"/>
                <a:ea typeface="PT Sans Narrow"/>
                <a:cs typeface="PT Sans Narrow"/>
                <a:sym typeface="PT Sans Narrow"/>
              </a:rPr>
              <a:t>Resources to find OER</a:t>
            </a:r>
            <a:endParaRPr sz="3600">
              <a:solidFill>
                <a:schemeClr val="dk1"/>
              </a:solidFill>
              <a:latin typeface="PT Sans Narrow"/>
              <a:ea typeface="PT Sans Narrow"/>
              <a:cs typeface="PT Sans Narrow"/>
              <a:sym typeface="PT Sans Narrow"/>
            </a:endParaRPr>
          </a:p>
        </p:txBody>
      </p:sp>
      <p:sp>
        <p:nvSpPr>
          <p:cNvPr id="244" name="Google Shape;244;p35"/>
          <p:cNvSpPr txBox="1"/>
          <p:nvPr/>
        </p:nvSpPr>
        <p:spPr>
          <a:xfrm>
            <a:off x="1955075" y="1269875"/>
            <a:ext cx="5198400" cy="3719700"/>
          </a:xfrm>
          <a:prstGeom prst="rect">
            <a:avLst/>
          </a:prstGeom>
          <a:noFill/>
          <a:ln>
            <a:noFill/>
          </a:ln>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chemeClr val="lt1"/>
              </a:buClr>
              <a:buSzPts val="1400"/>
              <a:buFont typeface="Raleway"/>
              <a:buAutoNum type="arabicPeriod"/>
            </a:pPr>
            <a:r>
              <a:rPr lang="en" u="sng">
                <a:solidFill>
                  <a:schemeClr val="lt1"/>
                </a:solidFill>
                <a:latin typeface="Raleway"/>
                <a:ea typeface="Raleway"/>
                <a:cs typeface="Raleway"/>
                <a:sym typeface="Raleway"/>
                <a:hlinkClick r:id="rId3">
                  <a:extLst>
                    <a:ext uri="{A12FA001-AC4F-418D-AE19-62706E023703}">
                      <ahyp:hlinkClr val="tx"/>
                    </a:ext>
                  </a:extLst>
                </a:hlinkClick>
              </a:rPr>
              <a:t>CreativeCommons.org</a:t>
            </a:r>
            <a:r>
              <a:rPr lang="en">
                <a:solidFill>
                  <a:schemeClr val="lt1"/>
                </a:solidFill>
                <a:latin typeface="Raleway"/>
                <a:ea typeface="Raleway"/>
                <a:cs typeface="Raleway"/>
                <a:sym typeface="Raleway"/>
              </a:rPr>
              <a:t> </a:t>
            </a:r>
            <a:endParaRPr>
              <a:solidFill>
                <a:schemeClr val="lt1"/>
              </a:solidFill>
              <a:latin typeface="Raleway"/>
              <a:ea typeface="Raleway"/>
              <a:cs typeface="Raleway"/>
              <a:sym typeface="Raleway"/>
            </a:endParaRPr>
          </a:p>
          <a:p>
            <a:pPr indent="0" lvl="0" marL="457200" rtl="0" algn="l">
              <a:lnSpc>
                <a:spcPct val="115000"/>
              </a:lnSpc>
              <a:spcBef>
                <a:spcPts val="1200"/>
              </a:spcBef>
              <a:spcAft>
                <a:spcPts val="0"/>
              </a:spcAft>
              <a:buClr>
                <a:schemeClr val="dk2"/>
              </a:buClr>
              <a:buSzPts val="1100"/>
              <a:buFont typeface="Arial"/>
              <a:buNone/>
            </a:pPr>
            <a:r>
              <a:rPr lang="en">
                <a:solidFill>
                  <a:schemeClr val="lt1"/>
                </a:solidFill>
                <a:latin typeface="Raleway"/>
                <a:ea typeface="Raleway"/>
                <a:cs typeface="Raleway"/>
                <a:sym typeface="Raleway"/>
              </a:rPr>
              <a:t>a. Allows choice of which web page to explore with creative commons. Useful to search only the creative commons sides of Google and Youtube specifically.</a:t>
            </a:r>
            <a:endParaRPr>
              <a:solidFill>
                <a:schemeClr val="lt1"/>
              </a:solidFill>
              <a:latin typeface="Raleway"/>
              <a:ea typeface="Raleway"/>
              <a:cs typeface="Raleway"/>
              <a:sym typeface="Raleway"/>
            </a:endParaRPr>
          </a:p>
          <a:p>
            <a:pPr indent="-317500" lvl="0" marL="457200" rtl="0" algn="l">
              <a:lnSpc>
                <a:spcPct val="115000"/>
              </a:lnSpc>
              <a:spcBef>
                <a:spcPts val="1200"/>
              </a:spcBef>
              <a:spcAft>
                <a:spcPts val="0"/>
              </a:spcAft>
              <a:buClr>
                <a:schemeClr val="lt1"/>
              </a:buClr>
              <a:buSzPts val="1400"/>
              <a:buFont typeface="Raleway"/>
              <a:buAutoNum type="arabicPeriod"/>
            </a:pPr>
            <a:r>
              <a:rPr lang="en" u="sng">
                <a:solidFill>
                  <a:schemeClr val="lt1"/>
                </a:solidFill>
                <a:latin typeface="Raleway"/>
                <a:ea typeface="Raleway"/>
                <a:cs typeface="Raleway"/>
                <a:sym typeface="Raleway"/>
                <a:hlinkClick r:id="rId4">
                  <a:extLst>
                    <a:ext uri="{A12FA001-AC4F-418D-AE19-62706E023703}">
                      <ahyp:hlinkClr val="tx"/>
                    </a:ext>
                  </a:extLst>
                </a:hlinkClick>
              </a:rPr>
              <a:t>Mason OER Metafinder (MOM)</a:t>
            </a:r>
            <a:endParaRPr>
              <a:solidFill>
                <a:schemeClr val="lt1"/>
              </a:solidFill>
              <a:latin typeface="Raleway"/>
              <a:ea typeface="Raleway"/>
              <a:cs typeface="Raleway"/>
              <a:sym typeface="Raleway"/>
            </a:endParaRPr>
          </a:p>
          <a:p>
            <a:pPr indent="0" lvl="0" marL="457200" rtl="0" algn="l">
              <a:lnSpc>
                <a:spcPct val="115000"/>
              </a:lnSpc>
              <a:spcBef>
                <a:spcPts val="0"/>
              </a:spcBef>
              <a:spcAft>
                <a:spcPts val="0"/>
              </a:spcAft>
              <a:buNone/>
            </a:pPr>
            <a:r>
              <a:rPr lang="en">
                <a:solidFill>
                  <a:schemeClr val="lt1"/>
                </a:solidFill>
                <a:latin typeface="Raleway"/>
                <a:ea typeface="Raleway"/>
                <a:cs typeface="Raleway"/>
                <a:sym typeface="Raleway"/>
              </a:rPr>
              <a:t>a. Older age range of open source downloadable textbooks, different repositories, full lesson plans, syllabi, test banks, etc. </a:t>
            </a:r>
            <a:endParaRPr>
              <a:solidFill>
                <a:schemeClr val="lt1"/>
              </a:solidFill>
              <a:latin typeface="Raleway"/>
              <a:ea typeface="Raleway"/>
              <a:cs typeface="Raleway"/>
              <a:sym typeface="Raleway"/>
            </a:endParaRPr>
          </a:p>
          <a:p>
            <a:pPr indent="-317500" lvl="0" marL="457200" rtl="0" algn="l">
              <a:lnSpc>
                <a:spcPct val="115000"/>
              </a:lnSpc>
              <a:spcBef>
                <a:spcPts val="1200"/>
              </a:spcBef>
              <a:spcAft>
                <a:spcPts val="0"/>
              </a:spcAft>
              <a:buClr>
                <a:schemeClr val="lt1"/>
              </a:buClr>
              <a:buSzPts val="1400"/>
              <a:buFont typeface="Raleway"/>
              <a:buAutoNum type="arabicPeriod"/>
            </a:pPr>
            <a:r>
              <a:rPr lang="en" u="sng">
                <a:solidFill>
                  <a:schemeClr val="lt1"/>
                </a:solidFill>
                <a:latin typeface="Raleway"/>
                <a:ea typeface="Raleway"/>
                <a:cs typeface="Raleway"/>
                <a:sym typeface="Raleway"/>
                <a:hlinkClick r:id="rId5">
                  <a:extLst>
                    <a:ext uri="{A12FA001-AC4F-418D-AE19-62706E023703}">
                      <ahyp:hlinkClr val="tx"/>
                    </a:ext>
                  </a:extLst>
                </a:hlinkClick>
              </a:rPr>
              <a:t>OER Commons</a:t>
            </a:r>
            <a:endParaRPr>
              <a:solidFill>
                <a:schemeClr val="lt1"/>
              </a:solidFill>
              <a:latin typeface="Raleway"/>
              <a:ea typeface="Raleway"/>
              <a:cs typeface="Raleway"/>
              <a:sym typeface="Raleway"/>
            </a:endParaRPr>
          </a:p>
          <a:p>
            <a:pPr indent="-317500" lvl="0" marL="457200" rtl="0" algn="l">
              <a:lnSpc>
                <a:spcPct val="115000"/>
              </a:lnSpc>
              <a:spcBef>
                <a:spcPts val="1000"/>
              </a:spcBef>
              <a:spcAft>
                <a:spcPts val="0"/>
              </a:spcAft>
              <a:buClr>
                <a:schemeClr val="lt1"/>
              </a:buClr>
              <a:buSzPts val="1400"/>
              <a:buFont typeface="Raleway"/>
              <a:buAutoNum type="arabicPeriod"/>
            </a:pPr>
            <a:r>
              <a:rPr lang="en">
                <a:solidFill>
                  <a:schemeClr val="lt1"/>
                </a:solidFill>
                <a:latin typeface="Raleway"/>
                <a:ea typeface="Raleway"/>
                <a:cs typeface="Raleway"/>
                <a:sym typeface="Raleway"/>
              </a:rPr>
              <a:t>Openly Available Sources Integrated Search </a:t>
            </a:r>
            <a:r>
              <a:rPr lang="en" u="sng">
                <a:solidFill>
                  <a:schemeClr val="lt1"/>
                </a:solidFill>
                <a:latin typeface="Raleway"/>
                <a:ea typeface="Raleway"/>
                <a:cs typeface="Raleway"/>
                <a:sym typeface="Raleway"/>
                <a:hlinkClick r:id="rId6">
                  <a:extLst>
                    <a:ext uri="{A12FA001-AC4F-418D-AE19-62706E023703}">
                      <ahyp:hlinkClr val="tx"/>
                    </a:ext>
                  </a:extLst>
                </a:hlinkClick>
              </a:rPr>
              <a:t>(OASIS)</a:t>
            </a:r>
            <a:r>
              <a:rPr lang="en">
                <a:solidFill>
                  <a:schemeClr val="lt1"/>
                </a:solidFill>
                <a:latin typeface="Raleway"/>
                <a:ea typeface="Raleway"/>
                <a:cs typeface="Raleway"/>
                <a:sym typeface="Raleway"/>
              </a:rPr>
              <a:t>  </a:t>
            </a:r>
            <a:endParaRPr>
              <a:solidFill>
                <a:schemeClr val="lt1"/>
              </a:solidFill>
              <a:latin typeface="Raleway"/>
              <a:ea typeface="Raleway"/>
              <a:cs typeface="Raleway"/>
              <a:sym typeface="Raleway"/>
            </a:endParaRPr>
          </a:p>
          <a:p>
            <a:pPr indent="-317500" lvl="0" marL="457200" rtl="0" algn="l">
              <a:lnSpc>
                <a:spcPct val="115000"/>
              </a:lnSpc>
              <a:spcBef>
                <a:spcPts val="1000"/>
              </a:spcBef>
              <a:spcAft>
                <a:spcPts val="0"/>
              </a:spcAft>
              <a:buClr>
                <a:schemeClr val="lt1"/>
              </a:buClr>
              <a:buSzPts val="1400"/>
              <a:buFont typeface="Raleway"/>
              <a:buAutoNum type="arabicPeriod"/>
            </a:pPr>
            <a:r>
              <a:rPr lang="en" u="sng">
                <a:solidFill>
                  <a:schemeClr val="lt1"/>
                </a:solidFill>
                <a:latin typeface="Raleway"/>
                <a:ea typeface="Raleway"/>
                <a:cs typeface="Raleway"/>
                <a:sym typeface="Raleway"/>
                <a:hlinkClick r:id="rId7">
                  <a:extLst>
                    <a:ext uri="{A12FA001-AC4F-418D-AE19-62706E023703}">
                      <ahyp:hlinkClr val="tx"/>
                    </a:ext>
                  </a:extLst>
                </a:hlinkClick>
              </a:rPr>
              <a:t>Pressbooks Directory</a:t>
            </a:r>
            <a:endParaRPr>
              <a:solidFill>
                <a:schemeClr val="lt1"/>
              </a:solidFill>
              <a:latin typeface="Raleway"/>
              <a:ea typeface="Raleway"/>
              <a:cs typeface="Raleway"/>
              <a:sym typeface="Raleway"/>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36"/>
          <p:cNvSpPr txBox="1"/>
          <p:nvPr/>
        </p:nvSpPr>
        <p:spPr>
          <a:xfrm>
            <a:off x="311700" y="445025"/>
            <a:ext cx="8520600" cy="7074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 sz="3600">
                <a:solidFill>
                  <a:srgbClr val="EF6C00"/>
                </a:solidFill>
                <a:latin typeface="PT Sans Narrow"/>
                <a:ea typeface="PT Sans Narrow"/>
                <a:cs typeface="PT Sans Narrow"/>
                <a:sym typeface="PT Sans Narrow"/>
              </a:rPr>
              <a:t>Searching Using the Provided Links</a:t>
            </a:r>
            <a:endParaRPr b="1" sz="3600">
              <a:solidFill>
                <a:srgbClr val="EF6C00"/>
              </a:solidFill>
              <a:latin typeface="PT Sans Narrow"/>
              <a:ea typeface="PT Sans Narrow"/>
              <a:cs typeface="PT Sans Narrow"/>
              <a:sym typeface="PT Sans Narrow"/>
            </a:endParaRPr>
          </a:p>
        </p:txBody>
      </p:sp>
      <p:pic>
        <p:nvPicPr>
          <p:cNvPr id="250" name="Google Shape;250;p36"/>
          <p:cNvPicPr preferRelativeResize="0"/>
          <p:nvPr/>
        </p:nvPicPr>
        <p:blipFill>
          <a:blip r:embed="rId3">
            <a:alphaModFix/>
          </a:blip>
          <a:stretch>
            <a:fillRect/>
          </a:stretch>
        </p:blipFill>
        <p:spPr>
          <a:xfrm>
            <a:off x="1060750" y="1354525"/>
            <a:ext cx="7261724" cy="3628949"/>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37"/>
          <p:cNvSpPr txBox="1"/>
          <p:nvPr>
            <p:ph type="title"/>
          </p:nvPr>
        </p:nvSpPr>
        <p:spPr>
          <a:xfrm>
            <a:off x="132000" y="90925"/>
            <a:ext cx="8880000" cy="1261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3000"/>
              <a:t>World Librarians Request Management Spreadsheet</a:t>
            </a:r>
            <a:endParaRPr sz="3000"/>
          </a:p>
        </p:txBody>
      </p:sp>
      <p:pic>
        <p:nvPicPr>
          <p:cNvPr id="256" name="Google Shape;256;p37"/>
          <p:cNvPicPr preferRelativeResize="0"/>
          <p:nvPr/>
        </p:nvPicPr>
        <p:blipFill>
          <a:blip r:embed="rId3">
            <a:alphaModFix/>
          </a:blip>
          <a:stretch>
            <a:fillRect/>
          </a:stretch>
        </p:blipFill>
        <p:spPr>
          <a:xfrm>
            <a:off x="1233775" y="1260775"/>
            <a:ext cx="6676449" cy="3791374"/>
          </a:xfrm>
          <a:prstGeom prst="rect">
            <a:avLst/>
          </a:prstGeom>
          <a:noFill/>
          <a:ln>
            <a:noFill/>
          </a:ln>
        </p:spPr>
      </p:pic>
    </p:spTree>
  </p:cSld>
  <p:clrMapOvr>
    <a:masterClrMapping/>
  </p:clrMapOvr>
  <p:transition spd="med">
    <p:fade thruBlk="1"/>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pic>
        <p:nvPicPr>
          <p:cNvPr id="261" name="Google Shape;261;p38"/>
          <p:cNvPicPr preferRelativeResize="0"/>
          <p:nvPr/>
        </p:nvPicPr>
        <p:blipFill rotWithShape="1">
          <a:blip r:embed="rId3">
            <a:alphaModFix/>
          </a:blip>
          <a:srcRect b="18285" l="62926" r="17010" t="17194"/>
          <a:stretch/>
        </p:blipFill>
        <p:spPr>
          <a:xfrm>
            <a:off x="2965575" y="113887"/>
            <a:ext cx="2990874" cy="4915725"/>
          </a:xfrm>
          <a:prstGeom prst="rect">
            <a:avLst/>
          </a:prstGeom>
          <a:noFill/>
          <a:ln>
            <a:noFill/>
          </a:ln>
        </p:spPr>
      </p:pic>
      <p:sp>
        <p:nvSpPr>
          <p:cNvPr id="262" name="Google Shape;262;p38"/>
          <p:cNvSpPr txBox="1"/>
          <p:nvPr/>
        </p:nvSpPr>
        <p:spPr>
          <a:xfrm>
            <a:off x="39375" y="473925"/>
            <a:ext cx="2926200" cy="40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lt1"/>
                </a:solidFill>
                <a:latin typeface="Lato"/>
                <a:ea typeface="Lato"/>
                <a:cs typeface="Lato"/>
                <a:sym typeface="Lato"/>
              </a:rPr>
              <a:t>Status of Search Requests</a:t>
            </a:r>
            <a:endParaRPr sz="1800">
              <a:solidFill>
                <a:schemeClr val="lt1"/>
              </a:solidFill>
              <a:latin typeface="Lato"/>
              <a:ea typeface="Lato"/>
              <a:cs typeface="Lato"/>
              <a:sym typeface="Lato"/>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pic>
        <p:nvPicPr>
          <p:cNvPr id="267" name="Google Shape;267;p39"/>
          <p:cNvPicPr preferRelativeResize="0"/>
          <p:nvPr/>
        </p:nvPicPr>
        <p:blipFill rotWithShape="1">
          <a:blip r:embed="rId3">
            <a:alphaModFix/>
          </a:blip>
          <a:srcRect b="4508" l="22777" r="11180" t="24266"/>
          <a:stretch/>
        </p:blipFill>
        <p:spPr>
          <a:xfrm>
            <a:off x="1096325" y="488763"/>
            <a:ext cx="6038825" cy="4038074"/>
          </a:xfrm>
          <a:prstGeom prst="rect">
            <a:avLst/>
          </a:prstGeom>
          <a:noFill/>
          <a:ln>
            <a:noFill/>
          </a:ln>
        </p:spPr>
      </p:pic>
      <p:pic>
        <p:nvPicPr>
          <p:cNvPr id="268" name="Google Shape;268;p39"/>
          <p:cNvPicPr preferRelativeResize="0"/>
          <p:nvPr/>
        </p:nvPicPr>
        <p:blipFill rotWithShape="1">
          <a:blip r:embed="rId4">
            <a:alphaModFix/>
          </a:blip>
          <a:srcRect b="19717" l="9875" r="14914" t="21493"/>
          <a:stretch/>
        </p:blipFill>
        <p:spPr>
          <a:xfrm>
            <a:off x="4494850" y="3097750"/>
            <a:ext cx="4604477" cy="2045750"/>
          </a:xfrm>
          <a:prstGeom prst="rect">
            <a:avLst/>
          </a:prstGeom>
          <a:noFill/>
          <a:ln>
            <a:noFill/>
          </a:ln>
        </p:spPr>
      </p:pic>
      <p:sp>
        <p:nvSpPr>
          <p:cNvPr id="269" name="Google Shape;269;p39"/>
          <p:cNvSpPr txBox="1"/>
          <p:nvPr/>
        </p:nvSpPr>
        <p:spPr>
          <a:xfrm>
            <a:off x="1096325" y="107800"/>
            <a:ext cx="2830500" cy="31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lt1"/>
                </a:solidFill>
                <a:latin typeface="Lato"/>
                <a:ea typeface="Lato"/>
                <a:cs typeface="Lato"/>
                <a:sym typeface="Lato"/>
              </a:rPr>
              <a:t>Full Request and Notes</a:t>
            </a:r>
            <a:endParaRPr sz="1800">
              <a:solidFill>
                <a:schemeClr val="lt1"/>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268"/>
                                        </p:tgtEl>
                                        <p:attrNameLst>
                                          <p:attrName>style.visibility</p:attrName>
                                        </p:attrNameLst>
                                      </p:cBhvr>
                                      <p:to>
                                        <p:strVal val="visible"/>
                                      </p:to>
                                    </p:set>
                                    <p:anim calcmode="lin" valueType="num">
                                      <p:cBhvr additive="base">
                                        <p:cTn dur="1000"/>
                                        <p:tgtEl>
                                          <p:spTgt spid="268"/>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73" name="Shape 273"/>
        <p:cNvGrpSpPr/>
        <p:nvPr/>
      </p:nvGrpSpPr>
      <p:grpSpPr>
        <a:xfrm>
          <a:off x="0" y="0"/>
          <a:ext cx="0" cy="0"/>
          <a:chOff x="0" y="0"/>
          <a:chExt cx="0" cy="0"/>
        </a:xfrm>
      </p:grpSpPr>
      <p:pic>
        <p:nvPicPr>
          <p:cNvPr id="274" name="Google Shape;274;p40"/>
          <p:cNvPicPr preferRelativeResize="0"/>
          <p:nvPr/>
        </p:nvPicPr>
        <p:blipFill>
          <a:blip r:embed="rId3">
            <a:alphaModFix/>
          </a:blip>
          <a:stretch>
            <a:fillRect/>
          </a:stretch>
        </p:blipFill>
        <p:spPr>
          <a:xfrm>
            <a:off x="263775" y="162725"/>
            <a:ext cx="8540650" cy="4818049"/>
          </a:xfrm>
          <a:prstGeom prst="rect">
            <a:avLst/>
          </a:prstGeom>
          <a:noFill/>
          <a:ln>
            <a:noFill/>
          </a:ln>
        </p:spPr>
      </p:pic>
      <p:pic>
        <p:nvPicPr>
          <p:cNvPr descr="Piece of duct tape sticking a note to the slide" id="275" name="Google Shape;275;p40"/>
          <p:cNvPicPr preferRelativeResize="0"/>
          <p:nvPr/>
        </p:nvPicPr>
        <p:blipFill rotWithShape="1">
          <a:blip r:embed="rId4">
            <a:alphaModFix/>
          </a:blip>
          <a:srcRect b="10011" l="9244" r="2118" t="5926"/>
          <a:stretch/>
        </p:blipFill>
        <p:spPr>
          <a:xfrm rot="154828">
            <a:off x="3536000" y="147301"/>
            <a:ext cx="2072000" cy="736050"/>
          </a:xfrm>
          <a:prstGeom prst="rect">
            <a:avLst/>
          </a:prstGeom>
          <a:noFill/>
          <a:ln>
            <a:noFill/>
          </a:ln>
        </p:spPr>
      </p:pic>
      <p:sp>
        <p:nvSpPr>
          <p:cNvPr id="276" name="Google Shape;276;p40"/>
          <p:cNvSpPr txBox="1"/>
          <p:nvPr/>
        </p:nvSpPr>
        <p:spPr>
          <a:xfrm>
            <a:off x="2937425" y="619197"/>
            <a:ext cx="3432900" cy="7626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t/>
            </a:r>
            <a:endParaRPr b="1" sz="3000">
              <a:solidFill>
                <a:schemeClr val="lt2"/>
              </a:solidFill>
              <a:latin typeface="Raleway"/>
              <a:ea typeface="Raleway"/>
              <a:cs typeface="Raleway"/>
              <a:sym typeface="Raleway"/>
            </a:endParaRPr>
          </a:p>
        </p:txBody>
      </p:sp>
      <p:sp>
        <p:nvSpPr>
          <p:cNvPr id="277" name="Google Shape;277;p40"/>
          <p:cNvSpPr txBox="1"/>
          <p:nvPr>
            <p:ph idx="4294967295" type="body"/>
          </p:nvPr>
        </p:nvSpPr>
        <p:spPr>
          <a:xfrm>
            <a:off x="891350" y="1381800"/>
            <a:ext cx="7285500" cy="261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100">
              <a:latin typeface="Arial"/>
              <a:ea typeface="Arial"/>
              <a:cs typeface="Arial"/>
              <a:sym typeface="Arial"/>
            </a:endParaRPr>
          </a:p>
          <a:p>
            <a:pPr indent="0" lvl="0" marL="0" rtl="0" algn="ctr">
              <a:spcBef>
                <a:spcPts val="0"/>
              </a:spcBef>
              <a:spcAft>
                <a:spcPts val="1000"/>
              </a:spcAft>
              <a:buNone/>
            </a:pPr>
            <a:r>
              <a:rPr b="1" lang="en" sz="3500">
                <a:solidFill>
                  <a:schemeClr val="dk1"/>
                </a:solidFill>
                <a:latin typeface="Raleway"/>
                <a:ea typeface="Raleway"/>
                <a:cs typeface="Raleway"/>
                <a:sym typeface="Raleway"/>
              </a:rPr>
              <a:t>What does “Community Over Commercialization” mean to you?</a:t>
            </a:r>
            <a:endParaRPr b="1" sz="3500">
              <a:solidFill>
                <a:schemeClr val="dk1"/>
              </a:solidFill>
              <a:latin typeface="Raleway"/>
              <a:ea typeface="Raleway"/>
              <a:cs typeface="Raleway"/>
              <a:sym typeface="Raleway"/>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81" name="Shape 281"/>
        <p:cNvGrpSpPr/>
        <p:nvPr/>
      </p:nvGrpSpPr>
      <p:grpSpPr>
        <a:xfrm>
          <a:off x="0" y="0"/>
          <a:ext cx="0" cy="0"/>
          <a:chOff x="0" y="0"/>
          <a:chExt cx="0" cy="0"/>
        </a:xfrm>
      </p:grpSpPr>
      <p:pic>
        <p:nvPicPr>
          <p:cNvPr id="282" name="Google Shape;282;p41"/>
          <p:cNvPicPr preferRelativeResize="0"/>
          <p:nvPr/>
        </p:nvPicPr>
        <p:blipFill>
          <a:blip r:embed="rId3">
            <a:alphaModFix/>
          </a:blip>
          <a:stretch>
            <a:fillRect/>
          </a:stretch>
        </p:blipFill>
        <p:spPr>
          <a:xfrm>
            <a:off x="263775" y="162725"/>
            <a:ext cx="8540650" cy="4818049"/>
          </a:xfrm>
          <a:prstGeom prst="rect">
            <a:avLst/>
          </a:prstGeom>
          <a:noFill/>
          <a:ln>
            <a:noFill/>
          </a:ln>
        </p:spPr>
      </p:pic>
      <p:pic>
        <p:nvPicPr>
          <p:cNvPr descr="Piece of duct tape sticking a note to the slide" id="283" name="Google Shape;283;p41"/>
          <p:cNvPicPr preferRelativeResize="0"/>
          <p:nvPr/>
        </p:nvPicPr>
        <p:blipFill rotWithShape="1">
          <a:blip r:embed="rId4">
            <a:alphaModFix/>
          </a:blip>
          <a:srcRect b="10011" l="9244" r="2118" t="5926"/>
          <a:stretch/>
        </p:blipFill>
        <p:spPr>
          <a:xfrm rot="154828">
            <a:off x="3536000" y="147301"/>
            <a:ext cx="2072000" cy="736050"/>
          </a:xfrm>
          <a:prstGeom prst="rect">
            <a:avLst/>
          </a:prstGeom>
          <a:noFill/>
          <a:ln>
            <a:noFill/>
          </a:ln>
        </p:spPr>
      </p:pic>
      <p:sp>
        <p:nvSpPr>
          <p:cNvPr id="284" name="Google Shape;284;p41"/>
          <p:cNvSpPr txBox="1"/>
          <p:nvPr>
            <p:ph idx="4294967295" type="body"/>
          </p:nvPr>
        </p:nvSpPr>
        <p:spPr>
          <a:xfrm>
            <a:off x="836775" y="1036400"/>
            <a:ext cx="7285500" cy="332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100">
              <a:latin typeface="Arial"/>
              <a:ea typeface="Arial"/>
              <a:cs typeface="Arial"/>
              <a:sym typeface="Arial"/>
            </a:endParaRPr>
          </a:p>
          <a:p>
            <a:pPr indent="0" lvl="0" marL="457200" rtl="0" algn="ctr">
              <a:spcBef>
                <a:spcPts val="0"/>
              </a:spcBef>
              <a:spcAft>
                <a:spcPts val="0"/>
              </a:spcAft>
              <a:buNone/>
            </a:pPr>
            <a:r>
              <a:rPr b="1" lang="en" sz="3500">
                <a:solidFill>
                  <a:schemeClr val="dk1"/>
                </a:solidFill>
                <a:latin typeface="Raleway"/>
                <a:ea typeface="Raleway"/>
                <a:cs typeface="Raleway"/>
                <a:sym typeface="Raleway"/>
              </a:rPr>
              <a:t>How would you describe the impact World Librarians has had on you?</a:t>
            </a:r>
            <a:endParaRPr b="1" sz="3500">
              <a:solidFill>
                <a:schemeClr val="dk1"/>
              </a:solidFill>
              <a:latin typeface="Raleway"/>
              <a:ea typeface="Raleway"/>
              <a:cs typeface="Raleway"/>
              <a:sym typeface="Raleway"/>
            </a:endParaRPr>
          </a:p>
          <a:p>
            <a:pPr indent="0" lvl="0" marL="457200" rtl="0" algn="l">
              <a:spcBef>
                <a:spcPts val="1000"/>
              </a:spcBef>
              <a:spcAft>
                <a:spcPts val="1000"/>
              </a:spcAft>
              <a:buNone/>
            </a:pPr>
            <a:r>
              <a:t/>
            </a:r>
            <a:endParaRPr b="1" sz="1400">
              <a:solidFill>
                <a:schemeClr val="dk1"/>
              </a:solidFill>
              <a:latin typeface="Raleway"/>
              <a:ea typeface="Raleway"/>
              <a:cs typeface="Raleway"/>
              <a:sym typeface="Raleway"/>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5"/>
          <p:cNvSpPr txBox="1"/>
          <p:nvPr/>
        </p:nvSpPr>
        <p:spPr>
          <a:xfrm>
            <a:off x="339050" y="547300"/>
            <a:ext cx="3777900" cy="1641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2"/>
              </a:buClr>
              <a:buSzPts val="1100"/>
              <a:buFont typeface="Arial"/>
              <a:buNone/>
            </a:pPr>
            <a:r>
              <a:rPr i="1" lang="en" sz="2150">
                <a:solidFill>
                  <a:srgbClr val="212721"/>
                </a:solidFill>
                <a:highlight>
                  <a:srgbClr val="FFFFFF"/>
                </a:highlight>
              </a:rPr>
              <a:t>“The name Du Bois means hatred of racism and colonialism, of repression and bigotry, and devotion to science, brotherhood, popular and national equality, and socialism.”</a:t>
            </a:r>
            <a:endParaRPr i="1" sz="2150">
              <a:solidFill>
                <a:srgbClr val="212721"/>
              </a:solidFill>
              <a:highlight>
                <a:srgbClr val="FFFFFF"/>
              </a:highlight>
            </a:endParaRPr>
          </a:p>
          <a:p>
            <a:pPr indent="0" lvl="0" marL="190500" rtl="0" algn="l">
              <a:lnSpc>
                <a:spcPct val="115000"/>
              </a:lnSpc>
              <a:spcBef>
                <a:spcPts val="1500"/>
              </a:spcBef>
              <a:spcAft>
                <a:spcPts val="0"/>
              </a:spcAft>
              <a:buClr>
                <a:schemeClr val="dk2"/>
              </a:buClr>
              <a:buSzPts val="1100"/>
              <a:buFont typeface="Arial"/>
              <a:buNone/>
            </a:pPr>
            <a:r>
              <a:rPr lang="en" sz="2100">
                <a:solidFill>
                  <a:srgbClr val="6C7781"/>
                </a:solidFill>
                <a:highlight>
                  <a:srgbClr val="FFFFFF"/>
                </a:highlight>
              </a:rPr>
              <a:t>Herbert Aptheker, 1968</a:t>
            </a:r>
            <a:endParaRPr sz="2100">
              <a:solidFill>
                <a:srgbClr val="6C7781"/>
              </a:solidFill>
              <a:highlight>
                <a:srgbClr val="FFFFFF"/>
              </a:highlight>
            </a:endParaRPr>
          </a:p>
          <a:p>
            <a:pPr indent="0" lvl="0" marL="0" rtl="0" algn="l">
              <a:spcBef>
                <a:spcPts val="0"/>
              </a:spcBef>
              <a:spcAft>
                <a:spcPts val="0"/>
              </a:spcAft>
              <a:buNone/>
            </a:pPr>
            <a:r>
              <a:t/>
            </a:r>
            <a:endParaRPr>
              <a:latin typeface="Lato"/>
              <a:ea typeface="Lato"/>
              <a:cs typeface="Lato"/>
              <a:sym typeface="Lato"/>
            </a:endParaRPr>
          </a:p>
        </p:txBody>
      </p:sp>
      <p:pic>
        <p:nvPicPr>
          <p:cNvPr id="89" name="Google Shape;89;p15"/>
          <p:cNvPicPr preferRelativeResize="0"/>
          <p:nvPr/>
        </p:nvPicPr>
        <p:blipFill>
          <a:blip r:embed="rId3">
            <a:alphaModFix/>
          </a:blip>
          <a:stretch>
            <a:fillRect/>
          </a:stretch>
        </p:blipFill>
        <p:spPr>
          <a:xfrm>
            <a:off x="5412575" y="282813"/>
            <a:ext cx="3310186" cy="4463175"/>
          </a:xfrm>
          <a:prstGeom prst="rect">
            <a:avLst/>
          </a:prstGeom>
          <a:noFill/>
          <a:ln>
            <a:noFill/>
          </a:ln>
        </p:spPr>
      </p:pic>
      <p:sp>
        <p:nvSpPr>
          <p:cNvPr id="90" name="Google Shape;90;p15"/>
          <p:cNvSpPr txBox="1"/>
          <p:nvPr>
            <p:ph idx="1" type="body"/>
          </p:nvPr>
        </p:nvSpPr>
        <p:spPr>
          <a:xfrm>
            <a:off x="1509721" y="4226000"/>
            <a:ext cx="3716100" cy="393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i="1" lang="en" sz="1100">
                <a:solidFill>
                  <a:srgbClr val="212529"/>
                </a:solidFill>
                <a:highlight>
                  <a:srgbClr val="FFFFFF"/>
                </a:highlight>
                <a:latin typeface="Arial"/>
                <a:ea typeface="Arial"/>
                <a:cs typeface="Arial"/>
                <a:sym typeface="Arial"/>
              </a:rPr>
              <a:t>W. E. B. Du Bois in his office, ca. 1948. W. E. B. Du Bois Papers (MS 312). Special Collections and University Archives, University of Massachusetts Amherst Libraries</a:t>
            </a:r>
            <a:endParaRPr/>
          </a:p>
        </p:txBody>
      </p:sp>
      <p:sp>
        <p:nvSpPr>
          <p:cNvPr id="91" name="Google Shape;91;p15"/>
          <p:cNvSpPr/>
          <p:nvPr/>
        </p:nvSpPr>
        <p:spPr>
          <a:xfrm>
            <a:off x="293400" y="145450"/>
            <a:ext cx="8631300" cy="4737900"/>
          </a:xfrm>
          <a:prstGeom prst="rect">
            <a:avLst/>
          </a:prstGeom>
          <a:noFill/>
          <a:ln cap="flat" cmpd="sng" w="762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88" name="Shape 288"/>
        <p:cNvGrpSpPr/>
        <p:nvPr/>
      </p:nvGrpSpPr>
      <p:grpSpPr>
        <a:xfrm>
          <a:off x="0" y="0"/>
          <a:ext cx="0" cy="0"/>
          <a:chOff x="0" y="0"/>
          <a:chExt cx="0" cy="0"/>
        </a:xfrm>
      </p:grpSpPr>
      <p:pic>
        <p:nvPicPr>
          <p:cNvPr id="289" name="Google Shape;289;p42"/>
          <p:cNvPicPr preferRelativeResize="0"/>
          <p:nvPr/>
        </p:nvPicPr>
        <p:blipFill>
          <a:blip r:embed="rId3">
            <a:alphaModFix/>
          </a:blip>
          <a:stretch>
            <a:fillRect/>
          </a:stretch>
        </p:blipFill>
        <p:spPr>
          <a:xfrm>
            <a:off x="263775" y="162725"/>
            <a:ext cx="8540650" cy="4818049"/>
          </a:xfrm>
          <a:prstGeom prst="rect">
            <a:avLst/>
          </a:prstGeom>
          <a:noFill/>
          <a:ln>
            <a:noFill/>
          </a:ln>
        </p:spPr>
      </p:pic>
      <p:pic>
        <p:nvPicPr>
          <p:cNvPr descr="Piece of duct tape sticking a note to the slide" id="290" name="Google Shape;290;p42"/>
          <p:cNvPicPr preferRelativeResize="0"/>
          <p:nvPr/>
        </p:nvPicPr>
        <p:blipFill rotWithShape="1">
          <a:blip r:embed="rId4">
            <a:alphaModFix/>
          </a:blip>
          <a:srcRect b="10011" l="9244" r="2118" t="5926"/>
          <a:stretch/>
        </p:blipFill>
        <p:spPr>
          <a:xfrm rot="154828">
            <a:off x="3536000" y="147301"/>
            <a:ext cx="2072000" cy="736050"/>
          </a:xfrm>
          <a:prstGeom prst="rect">
            <a:avLst/>
          </a:prstGeom>
          <a:noFill/>
          <a:ln>
            <a:noFill/>
          </a:ln>
        </p:spPr>
      </p:pic>
      <p:sp>
        <p:nvSpPr>
          <p:cNvPr id="291" name="Google Shape;291;p42"/>
          <p:cNvSpPr txBox="1"/>
          <p:nvPr>
            <p:ph idx="4294967295" type="body"/>
          </p:nvPr>
        </p:nvSpPr>
        <p:spPr>
          <a:xfrm>
            <a:off x="629925" y="405350"/>
            <a:ext cx="7756500" cy="39591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t/>
            </a:r>
            <a:endParaRPr b="1" sz="1400">
              <a:solidFill>
                <a:schemeClr val="dk1"/>
              </a:solidFill>
              <a:latin typeface="Raleway"/>
              <a:ea typeface="Raleway"/>
              <a:cs typeface="Raleway"/>
              <a:sym typeface="Raleway"/>
            </a:endParaRPr>
          </a:p>
          <a:p>
            <a:pPr indent="0" lvl="0" marL="457200" rtl="0" algn="ctr">
              <a:spcBef>
                <a:spcPts val="1000"/>
              </a:spcBef>
              <a:spcAft>
                <a:spcPts val="0"/>
              </a:spcAft>
              <a:buNone/>
            </a:pPr>
            <a:r>
              <a:rPr b="1" lang="en" sz="3100">
                <a:solidFill>
                  <a:schemeClr val="dk1"/>
                </a:solidFill>
                <a:latin typeface="Raleway"/>
                <a:ea typeface="Raleway"/>
                <a:cs typeface="Raleway"/>
                <a:sym typeface="Raleway"/>
              </a:rPr>
              <a:t>One of the important elements of this club is our task in tackling colonialism by providing information requested BY our partners - has that affected how you approach evaluating sources? Has it affected your own education and research?</a:t>
            </a:r>
            <a:endParaRPr b="1" sz="3100">
              <a:solidFill>
                <a:schemeClr val="dk1"/>
              </a:solidFill>
              <a:latin typeface="Raleway"/>
              <a:ea typeface="Raleway"/>
              <a:cs typeface="Raleway"/>
              <a:sym typeface="Raleway"/>
            </a:endParaRPr>
          </a:p>
          <a:p>
            <a:pPr indent="0" lvl="0" marL="457200" rtl="0" algn="l">
              <a:spcBef>
                <a:spcPts val="1000"/>
              </a:spcBef>
              <a:spcAft>
                <a:spcPts val="1000"/>
              </a:spcAft>
              <a:buNone/>
            </a:pPr>
            <a:r>
              <a:t/>
            </a:r>
            <a:endParaRPr b="1" sz="1400">
              <a:solidFill>
                <a:schemeClr val="dk1"/>
              </a:solidFill>
              <a:latin typeface="Raleway"/>
              <a:ea typeface="Raleway"/>
              <a:cs typeface="Raleway"/>
              <a:sym typeface="Raleway"/>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95" name="Shape 295"/>
        <p:cNvGrpSpPr/>
        <p:nvPr/>
      </p:nvGrpSpPr>
      <p:grpSpPr>
        <a:xfrm>
          <a:off x="0" y="0"/>
          <a:ext cx="0" cy="0"/>
          <a:chOff x="0" y="0"/>
          <a:chExt cx="0" cy="0"/>
        </a:xfrm>
      </p:grpSpPr>
      <p:pic>
        <p:nvPicPr>
          <p:cNvPr id="296" name="Google Shape;296;p43"/>
          <p:cNvPicPr preferRelativeResize="0"/>
          <p:nvPr/>
        </p:nvPicPr>
        <p:blipFill>
          <a:blip r:embed="rId3">
            <a:alphaModFix/>
          </a:blip>
          <a:stretch>
            <a:fillRect/>
          </a:stretch>
        </p:blipFill>
        <p:spPr>
          <a:xfrm>
            <a:off x="263775" y="162725"/>
            <a:ext cx="8540650" cy="4818049"/>
          </a:xfrm>
          <a:prstGeom prst="rect">
            <a:avLst/>
          </a:prstGeom>
          <a:noFill/>
          <a:ln>
            <a:noFill/>
          </a:ln>
        </p:spPr>
      </p:pic>
      <p:pic>
        <p:nvPicPr>
          <p:cNvPr descr="Piece of duct tape sticking a note to the slide" id="297" name="Google Shape;297;p43"/>
          <p:cNvPicPr preferRelativeResize="0"/>
          <p:nvPr/>
        </p:nvPicPr>
        <p:blipFill rotWithShape="1">
          <a:blip r:embed="rId4">
            <a:alphaModFix/>
          </a:blip>
          <a:srcRect b="10011" l="9244" r="2118" t="5926"/>
          <a:stretch/>
        </p:blipFill>
        <p:spPr>
          <a:xfrm rot="154828">
            <a:off x="3536000" y="147301"/>
            <a:ext cx="2072000" cy="736050"/>
          </a:xfrm>
          <a:prstGeom prst="rect">
            <a:avLst/>
          </a:prstGeom>
          <a:noFill/>
          <a:ln>
            <a:noFill/>
          </a:ln>
        </p:spPr>
      </p:pic>
      <p:sp>
        <p:nvSpPr>
          <p:cNvPr id="298" name="Google Shape;298;p43"/>
          <p:cNvSpPr txBox="1"/>
          <p:nvPr>
            <p:ph idx="4294967295" type="body"/>
          </p:nvPr>
        </p:nvSpPr>
        <p:spPr>
          <a:xfrm>
            <a:off x="836775" y="1036400"/>
            <a:ext cx="7285500" cy="332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b="1" sz="1400">
              <a:solidFill>
                <a:schemeClr val="dk1"/>
              </a:solidFill>
              <a:latin typeface="Raleway"/>
              <a:ea typeface="Raleway"/>
              <a:cs typeface="Raleway"/>
              <a:sym typeface="Raleway"/>
            </a:endParaRPr>
          </a:p>
          <a:p>
            <a:pPr indent="0" lvl="0" marL="457200" rtl="0" algn="ctr">
              <a:spcBef>
                <a:spcPts val="1000"/>
              </a:spcBef>
              <a:spcAft>
                <a:spcPts val="0"/>
              </a:spcAft>
              <a:buNone/>
            </a:pPr>
            <a:r>
              <a:rPr b="1" lang="en" sz="3500">
                <a:solidFill>
                  <a:schemeClr val="dk1"/>
                </a:solidFill>
                <a:latin typeface="Raleway"/>
                <a:ea typeface="Raleway"/>
                <a:cs typeface="Raleway"/>
                <a:sym typeface="Raleway"/>
              </a:rPr>
              <a:t>Has your understanding of libraries been impacted at all through your involvement in World Librarians? </a:t>
            </a:r>
            <a:endParaRPr b="1" sz="3500">
              <a:solidFill>
                <a:schemeClr val="dk1"/>
              </a:solidFill>
              <a:latin typeface="Raleway"/>
              <a:ea typeface="Raleway"/>
              <a:cs typeface="Raleway"/>
              <a:sym typeface="Raleway"/>
            </a:endParaRPr>
          </a:p>
          <a:p>
            <a:pPr indent="0" lvl="0" marL="457200" rtl="0" algn="l">
              <a:spcBef>
                <a:spcPts val="1000"/>
              </a:spcBef>
              <a:spcAft>
                <a:spcPts val="1000"/>
              </a:spcAft>
              <a:buNone/>
            </a:pPr>
            <a:r>
              <a:t/>
            </a:r>
            <a:endParaRPr b="1" sz="1400">
              <a:solidFill>
                <a:schemeClr val="dk1"/>
              </a:solidFill>
              <a:latin typeface="Raleway"/>
              <a:ea typeface="Raleway"/>
              <a:cs typeface="Raleway"/>
              <a:sym typeface="Raleway"/>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02" name="Shape 302"/>
        <p:cNvGrpSpPr/>
        <p:nvPr/>
      </p:nvGrpSpPr>
      <p:grpSpPr>
        <a:xfrm>
          <a:off x="0" y="0"/>
          <a:ext cx="0" cy="0"/>
          <a:chOff x="0" y="0"/>
          <a:chExt cx="0" cy="0"/>
        </a:xfrm>
      </p:grpSpPr>
      <p:pic>
        <p:nvPicPr>
          <p:cNvPr id="303" name="Google Shape;303;p44"/>
          <p:cNvPicPr preferRelativeResize="0"/>
          <p:nvPr/>
        </p:nvPicPr>
        <p:blipFill>
          <a:blip r:embed="rId3">
            <a:alphaModFix/>
          </a:blip>
          <a:stretch>
            <a:fillRect/>
          </a:stretch>
        </p:blipFill>
        <p:spPr>
          <a:xfrm>
            <a:off x="263775" y="162725"/>
            <a:ext cx="8540650" cy="4818049"/>
          </a:xfrm>
          <a:prstGeom prst="rect">
            <a:avLst/>
          </a:prstGeom>
          <a:noFill/>
          <a:ln>
            <a:noFill/>
          </a:ln>
        </p:spPr>
      </p:pic>
      <p:pic>
        <p:nvPicPr>
          <p:cNvPr descr="Piece of duct tape sticking a note to the slide" id="304" name="Google Shape;304;p44"/>
          <p:cNvPicPr preferRelativeResize="0"/>
          <p:nvPr/>
        </p:nvPicPr>
        <p:blipFill rotWithShape="1">
          <a:blip r:embed="rId4">
            <a:alphaModFix/>
          </a:blip>
          <a:srcRect b="10011" l="9244" r="2118" t="5926"/>
          <a:stretch/>
        </p:blipFill>
        <p:spPr>
          <a:xfrm rot="154828">
            <a:off x="3536000" y="147301"/>
            <a:ext cx="2072000" cy="736050"/>
          </a:xfrm>
          <a:prstGeom prst="rect">
            <a:avLst/>
          </a:prstGeom>
          <a:noFill/>
          <a:ln>
            <a:noFill/>
          </a:ln>
        </p:spPr>
      </p:pic>
      <p:sp>
        <p:nvSpPr>
          <p:cNvPr id="305" name="Google Shape;305;p44"/>
          <p:cNvSpPr txBox="1"/>
          <p:nvPr>
            <p:ph idx="4294967295" type="body"/>
          </p:nvPr>
        </p:nvSpPr>
        <p:spPr>
          <a:xfrm>
            <a:off x="836775" y="1036400"/>
            <a:ext cx="7285500" cy="33279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t/>
            </a:r>
            <a:endParaRPr b="1" sz="1400">
              <a:solidFill>
                <a:schemeClr val="dk1"/>
              </a:solidFill>
              <a:latin typeface="Raleway"/>
              <a:ea typeface="Raleway"/>
              <a:cs typeface="Raleway"/>
              <a:sym typeface="Raleway"/>
            </a:endParaRPr>
          </a:p>
          <a:p>
            <a:pPr indent="0" lvl="0" marL="457200" rtl="0" algn="ctr">
              <a:spcBef>
                <a:spcPts val="1000"/>
              </a:spcBef>
              <a:spcAft>
                <a:spcPts val="0"/>
              </a:spcAft>
              <a:buNone/>
            </a:pPr>
            <a:r>
              <a:rPr b="1" lang="en" sz="3500">
                <a:solidFill>
                  <a:schemeClr val="dk1"/>
                </a:solidFill>
                <a:latin typeface="Raleway"/>
                <a:ea typeface="Raleway"/>
                <a:cs typeface="Raleway"/>
                <a:sym typeface="Raleway"/>
              </a:rPr>
              <a:t>What are the biggest challenges you’re facing with World Librarians?</a:t>
            </a:r>
            <a:endParaRPr sz="3500">
              <a:latin typeface="Raleway"/>
              <a:ea typeface="Raleway"/>
              <a:cs typeface="Raleway"/>
              <a:sym typeface="Raleway"/>
            </a:endParaRPr>
          </a:p>
          <a:p>
            <a:pPr indent="0" lvl="0" marL="0" rtl="0" algn="l">
              <a:spcBef>
                <a:spcPts val="1000"/>
              </a:spcBef>
              <a:spcAft>
                <a:spcPts val="1000"/>
              </a:spcAft>
              <a:buNone/>
            </a:pPr>
            <a:r>
              <a:t/>
            </a:r>
            <a:endParaRPr b="1" sz="1400">
              <a:solidFill>
                <a:schemeClr val="dk1"/>
              </a:solidFill>
              <a:latin typeface="Raleway"/>
              <a:ea typeface="Raleway"/>
              <a:cs typeface="Raleway"/>
              <a:sym typeface="Raleway"/>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09" name="Shape 309"/>
        <p:cNvGrpSpPr/>
        <p:nvPr/>
      </p:nvGrpSpPr>
      <p:grpSpPr>
        <a:xfrm>
          <a:off x="0" y="0"/>
          <a:ext cx="0" cy="0"/>
          <a:chOff x="0" y="0"/>
          <a:chExt cx="0" cy="0"/>
        </a:xfrm>
      </p:grpSpPr>
      <p:pic>
        <p:nvPicPr>
          <p:cNvPr id="310" name="Google Shape;310;p45"/>
          <p:cNvPicPr preferRelativeResize="0"/>
          <p:nvPr/>
        </p:nvPicPr>
        <p:blipFill>
          <a:blip r:embed="rId3">
            <a:alphaModFix/>
          </a:blip>
          <a:stretch>
            <a:fillRect/>
          </a:stretch>
        </p:blipFill>
        <p:spPr>
          <a:xfrm>
            <a:off x="263775" y="162725"/>
            <a:ext cx="8540650" cy="4818049"/>
          </a:xfrm>
          <a:prstGeom prst="rect">
            <a:avLst/>
          </a:prstGeom>
          <a:noFill/>
          <a:ln>
            <a:noFill/>
          </a:ln>
        </p:spPr>
      </p:pic>
      <p:pic>
        <p:nvPicPr>
          <p:cNvPr descr="Piece of duct tape sticking a note to the slide" id="311" name="Google Shape;311;p45"/>
          <p:cNvPicPr preferRelativeResize="0"/>
          <p:nvPr/>
        </p:nvPicPr>
        <p:blipFill rotWithShape="1">
          <a:blip r:embed="rId4">
            <a:alphaModFix/>
          </a:blip>
          <a:srcRect b="10011" l="9244" r="2118" t="5926"/>
          <a:stretch/>
        </p:blipFill>
        <p:spPr>
          <a:xfrm rot="154828">
            <a:off x="3536000" y="147301"/>
            <a:ext cx="2072000" cy="736050"/>
          </a:xfrm>
          <a:prstGeom prst="rect">
            <a:avLst/>
          </a:prstGeom>
          <a:noFill/>
          <a:ln>
            <a:noFill/>
          </a:ln>
        </p:spPr>
      </p:pic>
      <p:sp>
        <p:nvSpPr>
          <p:cNvPr id="312" name="Google Shape;312;p45"/>
          <p:cNvSpPr txBox="1"/>
          <p:nvPr>
            <p:ph idx="4294967295" type="body"/>
          </p:nvPr>
        </p:nvSpPr>
        <p:spPr>
          <a:xfrm>
            <a:off x="836775" y="1036400"/>
            <a:ext cx="7285500" cy="332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100">
              <a:latin typeface="Arial"/>
              <a:ea typeface="Arial"/>
              <a:cs typeface="Arial"/>
              <a:sym typeface="Arial"/>
            </a:endParaRPr>
          </a:p>
          <a:p>
            <a:pPr indent="0" lvl="0" marL="457200" rtl="0" algn="l">
              <a:spcBef>
                <a:spcPts val="0"/>
              </a:spcBef>
              <a:spcAft>
                <a:spcPts val="0"/>
              </a:spcAft>
              <a:buNone/>
            </a:pPr>
            <a:r>
              <a:t/>
            </a:r>
            <a:endParaRPr sz="1400">
              <a:latin typeface="Raleway"/>
              <a:ea typeface="Raleway"/>
              <a:cs typeface="Raleway"/>
              <a:sym typeface="Raleway"/>
            </a:endParaRPr>
          </a:p>
          <a:p>
            <a:pPr indent="0" lvl="0" marL="457200" rtl="0" algn="ctr">
              <a:spcBef>
                <a:spcPts val="1000"/>
              </a:spcBef>
              <a:spcAft>
                <a:spcPts val="1000"/>
              </a:spcAft>
              <a:buNone/>
            </a:pPr>
            <a:r>
              <a:rPr b="1" lang="en" sz="3500">
                <a:solidFill>
                  <a:schemeClr val="dk1"/>
                </a:solidFill>
                <a:latin typeface="Raleway"/>
                <a:ea typeface="Raleway"/>
                <a:cs typeface="Raleway"/>
                <a:sym typeface="Raleway"/>
              </a:rPr>
              <a:t>What opportunities do you see World Librarians pursuing in the future?</a:t>
            </a:r>
            <a:endParaRPr b="1" sz="3500">
              <a:solidFill>
                <a:schemeClr val="dk1"/>
              </a:solidFill>
              <a:latin typeface="Raleway"/>
              <a:ea typeface="Raleway"/>
              <a:cs typeface="Raleway"/>
              <a:sym typeface="Raleway"/>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16" name="Shape 316"/>
        <p:cNvGrpSpPr/>
        <p:nvPr/>
      </p:nvGrpSpPr>
      <p:grpSpPr>
        <a:xfrm>
          <a:off x="0" y="0"/>
          <a:ext cx="0" cy="0"/>
          <a:chOff x="0" y="0"/>
          <a:chExt cx="0" cy="0"/>
        </a:xfrm>
      </p:grpSpPr>
      <p:pic>
        <p:nvPicPr>
          <p:cNvPr id="317" name="Google Shape;317;p46"/>
          <p:cNvPicPr preferRelativeResize="0"/>
          <p:nvPr/>
        </p:nvPicPr>
        <p:blipFill>
          <a:blip r:embed="rId3">
            <a:alphaModFix/>
          </a:blip>
          <a:stretch>
            <a:fillRect/>
          </a:stretch>
        </p:blipFill>
        <p:spPr>
          <a:xfrm>
            <a:off x="263775" y="162725"/>
            <a:ext cx="8540650" cy="4818049"/>
          </a:xfrm>
          <a:prstGeom prst="rect">
            <a:avLst/>
          </a:prstGeom>
          <a:noFill/>
          <a:ln>
            <a:noFill/>
          </a:ln>
        </p:spPr>
      </p:pic>
      <p:pic>
        <p:nvPicPr>
          <p:cNvPr descr="Piece of duct tape sticking a note to the slide" id="318" name="Google Shape;318;p46"/>
          <p:cNvPicPr preferRelativeResize="0"/>
          <p:nvPr/>
        </p:nvPicPr>
        <p:blipFill rotWithShape="1">
          <a:blip r:embed="rId4">
            <a:alphaModFix/>
          </a:blip>
          <a:srcRect b="10011" l="9244" r="2118" t="5926"/>
          <a:stretch/>
        </p:blipFill>
        <p:spPr>
          <a:xfrm rot="154828">
            <a:off x="3536000" y="147301"/>
            <a:ext cx="2072000" cy="736050"/>
          </a:xfrm>
          <a:prstGeom prst="rect">
            <a:avLst/>
          </a:prstGeom>
          <a:noFill/>
          <a:ln>
            <a:noFill/>
          </a:ln>
        </p:spPr>
      </p:pic>
      <p:sp>
        <p:nvSpPr>
          <p:cNvPr id="319" name="Google Shape;319;p46"/>
          <p:cNvSpPr txBox="1"/>
          <p:nvPr>
            <p:ph idx="4294967295" type="body"/>
          </p:nvPr>
        </p:nvSpPr>
        <p:spPr>
          <a:xfrm>
            <a:off x="836775" y="1036400"/>
            <a:ext cx="7516500" cy="332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100">
              <a:latin typeface="Arial"/>
              <a:ea typeface="Arial"/>
              <a:cs typeface="Arial"/>
              <a:sym typeface="Arial"/>
            </a:endParaRPr>
          </a:p>
          <a:p>
            <a:pPr indent="0" lvl="0" marL="457200" rtl="0" algn="l">
              <a:spcBef>
                <a:spcPts val="0"/>
              </a:spcBef>
              <a:spcAft>
                <a:spcPts val="0"/>
              </a:spcAft>
              <a:buNone/>
            </a:pPr>
            <a:r>
              <a:t/>
            </a:r>
            <a:endParaRPr sz="1400">
              <a:latin typeface="Raleway"/>
              <a:ea typeface="Raleway"/>
              <a:cs typeface="Raleway"/>
              <a:sym typeface="Raleway"/>
            </a:endParaRPr>
          </a:p>
          <a:p>
            <a:pPr indent="0" lvl="0" marL="457200" rtl="0" algn="ctr">
              <a:spcBef>
                <a:spcPts val="1000"/>
              </a:spcBef>
              <a:spcAft>
                <a:spcPts val="0"/>
              </a:spcAft>
              <a:buNone/>
            </a:pPr>
            <a:r>
              <a:rPr b="1" lang="en" sz="3500">
                <a:solidFill>
                  <a:schemeClr val="dk1"/>
                </a:solidFill>
                <a:latin typeface="Raleway"/>
                <a:ea typeface="Raleway"/>
                <a:cs typeface="Raleway"/>
                <a:sym typeface="Raleway"/>
              </a:rPr>
              <a:t>Do you have more questions? </a:t>
            </a:r>
            <a:endParaRPr b="1" sz="3500">
              <a:solidFill>
                <a:schemeClr val="dk1"/>
              </a:solidFill>
              <a:latin typeface="Raleway"/>
              <a:ea typeface="Raleway"/>
              <a:cs typeface="Raleway"/>
              <a:sym typeface="Raleway"/>
            </a:endParaRPr>
          </a:p>
          <a:p>
            <a:pPr indent="0" lvl="0" marL="457200" rtl="0" algn="ctr">
              <a:spcBef>
                <a:spcPts val="1000"/>
              </a:spcBef>
              <a:spcAft>
                <a:spcPts val="1000"/>
              </a:spcAft>
              <a:buNone/>
            </a:pPr>
            <a:r>
              <a:rPr b="1" lang="en" sz="3500">
                <a:solidFill>
                  <a:schemeClr val="dk1"/>
                </a:solidFill>
                <a:latin typeface="Raleway"/>
                <a:ea typeface="Raleway"/>
                <a:cs typeface="Raleway"/>
                <a:sym typeface="Raleway"/>
              </a:rPr>
              <a:t>uma.worldlibrarians@gmail.com</a:t>
            </a:r>
            <a:endParaRPr b="1" sz="3500">
              <a:solidFill>
                <a:schemeClr val="dk1"/>
              </a:solidFill>
              <a:latin typeface="Raleway"/>
              <a:ea typeface="Raleway"/>
              <a:cs typeface="Raleway"/>
              <a:sym typeface="Raleway"/>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23" name="Shape 323"/>
        <p:cNvGrpSpPr/>
        <p:nvPr/>
      </p:nvGrpSpPr>
      <p:grpSpPr>
        <a:xfrm>
          <a:off x="0" y="0"/>
          <a:ext cx="0" cy="0"/>
          <a:chOff x="0" y="0"/>
          <a:chExt cx="0" cy="0"/>
        </a:xfrm>
      </p:grpSpPr>
      <p:pic>
        <p:nvPicPr>
          <p:cNvPr id="324" name="Google Shape;324;p47"/>
          <p:cNvPicPr preferRelativeResize="0"/>
          <p:nvPr/>
        </p:nvPicPr>
        <p:blipFill>
          <a:blip r:embed="rId3">
            <a:alphaModFix/>
          </a:blip>
          <a:stretch>
            <a:fillRect/>
          </a:stretch>
        </p:blipFill>
        <p:spPr>
          <a:xfrm>
            <a:off x="1522625" y="1036400"/>
            <a:ext cx="3851475" cy="4026950"/>
          </a:xfrm>
          <a:prstGeom prst="rect">
            <a:avLst/>
          </a:prstGeom>
          <a:noFill/>
          <a:ln>
            <a:noFill/>
          </a:ln>
        </p:spPr>
      </p:pic>
      <p:sp>
        <p:nvSpPr>
          <p:cNvPr id="325" name="Google Shape;325;p47"/>
          <p:cNvSpPr txBox="1"/>
          <p:nvPr/>
        </p:nvSpPr>
        <p:spPr>
          <a:xfrm>
            <a:off x="655675" y="240375"/>
            <a:ext cx="5733600" cy="738900"/>
          </a:xfrm>
          <a:prstGeom prst="rect">
            <a:avLst/>
          </a:prstGeom>
          <a:solidFill>
            <a:srgbClr val="CCCCCC"/>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latin typeface="Lato"/>
                <a:ea typeface="Lato"/>
                <a:cs typeface="Lato"/>
                <a:sym typeface="Lato"/>
              </a:rPr>
              <a:t>A shout-out to past World Librarians </a:t>
            </a:r>
            <a:br>
              <a:rPr lang="en" sz="1800">
                <a:latin typeface="Lato"/>
                <a:ea typeface="Lato"/>
                <a:cs typeface="Lato"/>
                <a:sym typeface="Lato"/>
              </a:rPr>
            </a:br>
            <a:r>
              <a:rPr lang="en" sz="1800">
                <a:latin typeface="Lato"/>
                <a:ea typeface="Lato"/>
                <a:cs typeface="Lato"/>
                <a:sym typeface="Lato"/>
              </a:rPr>
              <a:t>UMass Team Members!</a:t>
            </a:r>
            <a:endParaRPr sz="1800">
              <a:latin typeface="Lato"/>
              <a:ea typeface="Lato"/>
              <a:cs typeface="Lato"/>
              <a:sym typeface="Lato"/>
            </a:endParaRPr>
          </a:p>
        </p:txBody>
      </p:sp>
      <p:sp>
        <p:nvSpPr>
          <p:cNvPr id="326" name="Google Shape;326;p47"/>
          <p:cNvSpPr txBox="1"/>
          <p:nvPr/>
        </p:nvSpPr>
        <p:spPr>
          <a:xfrm>
            <a:off x="5901175" y="2688325"/>
            <a:ext cx="2783100" cy="12621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Lato"/>
                <a:ea typeface="Lato"/>
                <a:cs typeface="Lato"/>
                <a:sym typeface="Lato"/>
              </a:rPr>
              <a:t>… and thank you to the</a:t>
            </a:r>
            <a:endParaRPr>
              <a:latin typeface="Lato"/>
              <a:ea typeface="Lato"/>
              <a:cs typeface="Lato"/>
              <a:sym typeface="Lato"/>
            </a:endParaRPr>
          </a:p>
          <a:p>
            <a:pPr indent="0" lvl="0" marL="0" rtl="0" algn="l">
              <a:spcBef>
                <a:spcPts val="0"/>
              </a:spcBef>
              <a:spcAft>
                <a:spcPts val="0"/>
              </a:spcAft>
              <a:buNone/>
            </a:pPr>
            <a:r>
              <a:rPr lang="en">
                <a:latin typeface="Lato"/>
                <a:ea typeface="Lato"/>
                <a:cs typeface="Lato"/>
                <a:sym typeface="Lato"/>
              </a:rPr>
              <a:t>UMass Libraries and Scholarly Communication office for the ongoing encouragement and support!</a:t>
            </a:r>
            <a:endParaRPr>
              <a:latin typeface="Lato"/>
              <a:ea typeface="Lato"/>
              <a:cs typeface="Lato"/>
              <a:sym typeface="Lato"/>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30" name="Shape 330"/>
        <p:cNvGrpSpPr/>
        <p:nvPr/>
      </p:nvGrpSpPr>
      <p:grpSpPr>
        <a:xfrm>
          <a:off x="0" y="0"/>
          <a:ext cx="0" cy="0"/>
          <a:chOff x="0" y="0"/>
          <a:chExt cx="0" cy="0"/>
        </a:xfrm>
      </p:grpSpPr>
      <p:pic>
        <p:nvPicPr>
          <p:cNvPr id="331" name="Google Shape;331;p48"/>
          <p:cNvPicPr preferRelativeResize="0"/>
          <p:nvPr/>
        </p:nvPicPr>
        <p:blipFill>
          <a:blip r:embed="rId3">
            <a:alphaModFix/>
          </a:blip>
          <a:stretch>
            <a:fillRect/>
          </a:stretch>
        </p:blipFill>
        <p:spPr>
          <a:xfrm>
            <a:off x="2444700" y="162725"/>
            <a:ext cx="4254619" cy="4818049"/>
          </a:xfrm>
          <a:prstGeom prst="rect">
            <a:avLst/>
          </a:prstGeom>
          <a:noFill/>
          <a:ln>
            <a:noFill/>
          </a:ln>
        </p:spPr>
      </p:pic>
      <p:pic>
        <p:nvPicPr>
          <p:cNvPr descr="Piece of duct tape sticking a note to the slide" id="332" name="Google Shape;332;p48"/>
          <p:cNvPicPr preferRelativeResize="0"/>
          <p:nvPr/>
        </p:nvPicPr>
        <p:blipFill rotWithShape="1">
          <a:blip r:embed="rId4">
            <a:alphaModFix/>
          </a:blip>
          <a:srcRect b="10011" l="9244" r="2118" t="5926"/>
          <a:stretch/>
        </p:blipFill>
        <p:spPr>
          <a:xfrm rot="154828">
            <a:off x="3536000" y="147301"/>
            <a:ext cx="2072000" cy="736050"/>
          </a:xfrm>
          <a:prstGeom prst="rect">
            <a:avLst/>
          </a:prstGeom>
          <a:noFill/>
          <a:ln>
            <a:noFill/>
          </a:ln>
        </p:spPr>
      </p:pic>
      <p:sp>
        <p:nvSpPr>
          <p:cNvPr id="333" name="Google Shape;333;p48"/>
          <p:cNvSpPr txBox="1"/>
          <p:nvPr/>
        </p:nvSpPr>
        <p:spPr>
          <a:xfrm>
            <a:off x="3069175" y="605222"/>
            <a:ext cx="3432900" cy="7626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3000">
                <a:solidFill>
                  <a:schemeClr val="lt2"/>
                </a:solidFill>
                <a:latin typeface="Raleway"/>
                <a:ea typeface="Raleway"/>
                <a:cs typeface="Raleway"/>
                <a:sym typeface="Raleway"/>
              </a:rPr>
              <a:t>Get Involved!</a:t>
            </a:r>
            <a:endParaRPr b="1" sz="3000">
              <a:solidFill>
                <a:schemeClr val="lt2"/>
              </a:solidFill>
              <a:latin typeface="Raleway"/>
              <a:ea typeface="Raleway"/>
              <a:cs typeface="Raleway"/>
              <a:sym typeface="Raleway"/>
            </a:endParaRPr>
          </a:p>
        </p:txBody>
      </p:sp>
      <p:sp>
        <p:nvSpPr>
          <p:cNvPr id="334" name="Google Shape;334;p48"/>
          <p:cNvSpPr txBox="1"/>
          <p:nvPr>
            <p:ph idx="4294967295" type="body"/>
          </p:nvPr>
        </p:nvSpPr>
        <p:spPr>
          <a:xfrm>
            <a:off x="2773375" y="851628"/>
            <a:ext cx="3432900" cy="1633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sz="1400">
              <a:latin typeface="Raleway"/>
              <a:ea typeface="Raleway"/>
              <a:cs typeface="Raleway"/>
              <a:sym typeface="Raleway"/>
            </a:endParaRPr>
          </a:p>
          <a:p>
            <a:pPr indent="0" lvl="0" marL="0" rtl="0" algn="ctr">
              <a:spcBef>
                <a:spcPts val="1200"/>
              </a:spcBef>
              <a:spcAft>
                <a:spcPts val="0"/>
              </a:spcAft>
              <a:buNone/>
            </a:pPr>
            <a:r>
              <a:rPr lang="en" sz="2400">
                <a:latin typeface="Raleway"/>
                <a:ea typeface="Raleway"/>
                <a:cs typeface="Raleway"/>
                <a:sym typeface="Raleway"/>
              </a:rPr>
              <a:t>Students can join through </a:t>
            </a:r>
            <a:r>
              <a:rPr b="1" lang="en" sz="2400">
                <a:latin typeface="Raleway"/>
                <a:ea typeface="Raleway"/>
                <a:cs typeface="Raleway"/>
                <a:sym typeface="Raleway"/>
              </a:rPr>
              <a:t>Campus Pulse</a:t>
            </a:r>
            <a:endParaRPr b="1" sz="2400">
              <a:latin typeface="Raleway"/>
              <a:ea typeface="Raleway"/>
              <a:cs typeface="Raleway"/>
              <a:sym typeface="Raleway"/>
            </a:endParaRPr>
          </a:p>
          <a:p>
            <a:pPr indent="0" lvl="0" marL="0" rtl="0" algn="ctr">
              <a:spcBef>
                <a:spcPts val="1200"/>
              </a:spcBef>
              <a:spcAft>
                <a:spcPts val="0"/>
              </a:spcAft>
              <a:buNone/>
            </a:pPr>
            <a:r>
              <a:t/>
            </a:r>
            <a:endParaRPr b="1" sz="2400">
              <a:latin typeface="Raleway"/>
              <a:ea typeface="Raleway"/>
              <a:cs typeface="Raleway"/>
              <a:sym typeface="Raleway"/>
            </a:endParaRPr>
          </a:p>
          <a:p>
            <a:pPr indent="0" lvl="0" marL="0" rtl="0" algn="ctr">
              <a:spcBef>
                <a:spcPts val="1200"/>
              </a:spcBef>
              <a:spcAft>
                <a:spcPts val="0"/>
              </a:spcAft>
              <a:buNone/>
            </a:pPr>
            <a:r>
              <a:t/>
            </a:r>
            <a:endParaRPr b="1" sz="2400">
              <a:latin typeface="Raleway"/>
              <a:ea typeface="Raleway"/>
              <a:cs typeface="Raleway"/>
              <a:sym typeface="Raleway"/>
            </a:endParaRPr>
          </a:p>
          <a:p>
            <a:pPr indent="0" lvl="0" marL="0" rtl="0" algn="ctr">
              <a:spcBef>
                <a:spcPts val="1200"/>
              </a:spcBef>
              <a:spcAft>
                <a:spcPts val="1200"/>
              </a:spcAft>
              <a:buNone/>
            </a:pPr>
            <a:r>
              <a:rPr lang="en" sz="2400">
                <a:latin typeface="Raleway"/>
                <a:ea typeface="Raleway"/>
                <a:cs typeface="Raleway"/>
                <a:sym typeface="Raleway"/>
              </a:rPr>
              <a:t>Learn more and donate at </a:t>
            </a:r>
            <a:r>
              <a:rPr b="1" lang="en" sz="2400">
                <a:latin typeface="Raleway"/>
                <a:ea typeface="Raleway"/>
                <a:cs typeface="Raleway"/>
                <a:sym typeface="Raleway"/>
              </a:rPr>
              <a:t>worldlibrarians.org</a:t>
            </a:r>
            <a:endParaRPr b="1" sz="2400">
              <a:latin typeface="Raleway"/>
              <a:ea typeface="Raleway"/>
              <a:cs typeface="Raleway"/>
              <a:sym typeface="Raleway"/>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6"/>
          <p:cNvSpPr txBox="1"/>
          <p:nvPr>
            <p:ph type="title"/>
          </p:nvPr>
        </p:nvSpPr>
        <p:spPr>
          <a:xfrm>
            <a:off x="283100" y="712150"/>
            <a:ext cx="8631600" cy="383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Introductions</a:t>
            </a:r>
            <a:endParaRPr/>
          </a:p>
          <a:p>
            <a:pPr indent="0" lvl="0" marL="0" rtl="0" algn="l">
              <a:spcBef>
                <a:spcPts val="0"/>
              </a:spcBef>
              <a:spcAft>
                <a:spcPts val="0"/>
              </a:spcAft>
              <a:buNone/>
            </a:pPr>
            <a:r>
              <a:rPr lang="en"/>
              <a:t> </a:t>
            </a:r>
            <a:r>
              <a:rPr lang="en">
                <a:solidFill>
                  <a:schemeClr val="accent5"/>
                </a:solidFill>
              </a:rPr>
              <a:t>Who Are We?</a:t>
            </a:r>
            <a:endParaRPr>
              <a:solidFill>
                <a:schemeClr val="accent5"/>
              </a:solidFill>
            </a:endParaRPr>
          </a:p>
        </p:txBody>
      </p:sp>
      <p:grpSp>
        <p:nvGrpSpPr>
          <p:cNvPr id="97" name="Google Shape;97;p16"/>
          <p:cNvGrpSpPr/>
          <p:nvPr/>
        </p:nvGrpSpPr>
        <p:grpSpPr>
          <a:xfrm>
            <a:off x="6788450" y="2360786"/>
            <a:ext cx="2212050" cy="1916164"/>
            <a:chOff x="6803275" y="321861"/>
            <a:chExt cx="2212050" cy="2610577"/>
          </a:xfrm>
        </p:grpSpPr>
        <p:pic>
          <p:nvPicPr>
            <p:cNvPr id="98" name="Google Shape;98;p16"/>
            <p:cNvPicPr preferRelativeResize="0"/>
            <p:nvPr/>
          </p:nvPicPr>
          <p:blipFill>
            <a:blip r:embed="rId3">
              <a:alphaModFix/>
            </a:blip>
            <a:stretch>
              <a:fillRect/>
            </a:stretch>
          </p:blipFill>
          <p:spPr>
            <a:xfrm>
              <a:off x="6803275" y="427445"/>
              <a:ext cx="2212050" cy="2504994"/>
            </a:xfrm>
            <a:prstGeom prst="rect">
              <a:avLst/>
            </a:prstGeom>
            <a:noFill/>
            <a:ln>
              <a:noFill/>
            </a:ln>
          </p:spPr>
        </p:pic>
        <p:pic>
          <p:nvPicPr>
            <p:cNvPr descr="Piece of duct tape sticking a note to the slide" id="99" name="Google Shape;99;p16"/>
            <p:cNvPicPr preferRelativeResize="0"/>
            <p:nvPr/>
          </p:nvPicPr>
          <p:blipFill rotWithShape="1">
            <a:blip r:embed="rId4">
              <a:alphaModFix/>
            </a:blip>
            <a:srcRect b="10011" l="9244" r="2118" t="5926"/>
            <a:stretch/>
          </p:blipFill>
          <p:spPr>
            <a:xfrm rot="154826">
              <a:off x="7412938" y="345917"/>
              <a:ext cx="1077273" cy="382687"/>
            </a:xfrm>
            <a:prstGeom prst="rect">
              <a:avLst/>
            </a:prstGeom>
            <a:noFill/>
            <a:ln>
              <a:noFill/>
            </a:ln>
          </p:spPr>
        </p:pic>
        <p:sp>
          <p:nvSpPr>
            <p:cNvPr id="100" name="Google Shape;100;p16"/>
            <p:cNvSpPr txBox="1"/>
            <p:nvPr/>
          </p:nvSpPr>
          <p:spPr>
            <a:xfrm>
              <a:off x="6944800" y="677930"/>
              <a:ext cx="1929000" cy="200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b="1" lang="en">
                  <a:solidFill>
                    <a:schemeClr val="dk1"/>
                  </a:solidFill>
                  <a:latin typeface="Raleway"/>
                  <a:ea typeface="Raleway"/>
                  <a:cs typeface="Raleway"/>
                  <a:sym typeface="Raleway"/>
                </a:rPr>
                <a:t>Did you know?</a:t>
              </a:r>
              <a:endParaRPr b="1">
                <a:solidFill>
                  <a:schemeClr val="dk1"/>
                </a:solidFill>
                <a:latin typeface="Raleway"/>
                <a:ea typeface="Raleway"/>
                <a:cs typeface="Raleway"/>
                <a:sym typeface="Raleway"/>
              </a:endParaRPr>
            </a:p>
            <a:p>
              <a:pPr indent="0" lvl="0" marL="0" rtl="0" algn="l">
                <a:spcBef>
                  <a:spcPts val="800"/>
                </a:spcBef>
                <a:spcAft>
                  <a:spcPts val="800"/>
                </a:spcAft>
                <a:buClr>
                  <a:schemeClr val="dk2"/>
                </a:buClr>
                <a:buSzPts val="1100"/>
                <a:buFont typeface="Arial"/>
                <a:buNone/>
              </a:pPr>
              <a:r>
                <a:rPr lang="en" sz="1200">
                  <a:solidFill>
                    <a:schemeClr val="dk2"/>
                  </a:solidFill>
                  <a:latin typeface="Raleway"/>
                  <a:ea typeface="Raleway"/>
                  <a:cs typeface="Raleway"/>
                  <a:sym typeface="Raleway"/>
                </a:rPr>
                <a:t>We are a Registered Student Organization, and all students can join! You can find our page in Campus Pulse.</a:t>
              </a:r>
              <a:endParaRPr b="1" sz="1200">
                <a:solidFill>
                  <a:schemeClr val="dk2"/>
                </a:solidFill>
                <a:latin typeface="Raleway"/>
                <a:ea typeface="Raleway"/>
                <a:cs typeface="Raleway"/>
                <a:sym typeface="Raleway"/>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7"/>
          <p:cNvSpPr txBox="1"/>
          <p:nvPr>
            <p:ph type="title"/>
          </p:nvPr>
        </p:nvSpPr>
        <p:spPr>
          <a:xfrm>
            <a:off x="283100" y="712150"/>
            <a:ext cx="8631600" cy="383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Background</a:t>
            </a:r>
            <a:endParaRPr/>
          </a:p>
          <a:p>
            <a:pPr indent="0" lvl="0" marL="0" rtl="0" algn="l">
              <a:spcBef>
                <a:spcPts val="0"/>
              </a:spcBef>
              <a:spcAft>
                <a:spcPts val="0"/>
              </a:spcAft>
              <a:buNone/>
            </a:pPr>
            <a:r>
              <a:rPr lang="en"/>
              <a:t> </a:t>
            </a:r>
            <a:r>
              <a:rPr lang="en">
                <a:solidFill>
                  <a:schemeClr val="accent5"/>
                </a:solidFill>
              </a:rPr>
              <a:t>Our Origin Story</a:t>
            </a:r>
            <a:endParaRPr>
              <a:solidFill>
                <a:schemeClr val="accent5"/>
              </a:solidFill>
            </a:endParaRPr>
          </a:p>
        </p:txBody>
      </p:sp>
      <p:grpSp>
        <p:nvGrpSpPr>
          <p:cNvPr id="106" name="Google Shape;106;p17"/>
          <p:cNvGrpSpPr/>
          <p:nvPr/>
        </p:nvGrpSpPr>
        <p:grpSpPr>
          <a:xfrm>
            <a:off x="6788450" y="2360786"/>
            <a:ext cx="2212050" cy="1916164"/>
            <a:chOff x="6803275" y="321861"/>
            <a:chExt cx="2212050" cy="2610577"/>
          </a:xfrm>
        </p:grpSpPr>
        <p:pic>
          <p:nvPicPr>
            <p:cNvPr id="107" name="Google Shape;107;p17"/>
            <p:cNvPicPr preferRelativeResize="0"/>
            <p:nvPr/>
          </p:nvPicPr>
          <p:blipFill>
            <a:blip r:embed="rId3">
              <a:alphaModFix/>
            </a:blip>
            <a:stretch>
              <a:fillRect/>
            </a:stretch>
          </p:blipFill>
          <p:spPr>
            <a:xfrm>
              <a:off x="6803275" y="427445"/>
              <a:ext cx="2212050" cy="2504994"/>
            </a:xfrm>
            <a:prstGeom prst="rect">
              <a:avLst/>
            </a:prstGeom>
            <a:noFill/>
            <a:ln>
              <a:noFill/>
            </a:ln>
          </p:spPr>
        </p:pic>
        <p:pic>
          <p:nvPicPr>
            <p:cNvPr descr="Piece of duct tape sticking a note to the slide" id="108" name="Google Shape;108;p17"/>
            <p:cNvPicPr preferRelativeResize="0"/>
            <p:nvPr/>
          </p:nvPicPr>
          <p:blipFill rotWithShape="1">
            <a:blip r:embed="rId4">
              <a:alphaModFix/>
            </a:blip>
            <a:srcRect b="10011" l="9244" r="2118" t="5926"/>
            <a:stretch/>
          </p:blipFill>
          <p:spPr>
            <a:xfrm rot="154826">
              <a:off x="7412938" y="345917"/>
              <a:ext cx="1077273" cy="382687"/>
            </a:xfrm>
            <a:prstGeom prst="rect">
              <a:avLst/>
            </a:prstGeom>
            <a:noFill/>
            <a:ln>
              <a:noFill/>
            </a:ln>
          </p:spPr>
        </p:pic>
        <p:sp>
          <p:nvSpPr>
            <p:cNvPr id="109" name="Google Shape;109;p17"/>
            <p:cNvSpPr txBox="1"/>
            <p:nvPr/>
          </p:nvSpPr>
          <p:spPr>
            <a:xfrm>
              <a:off x="6944800" y="625137"/>
              <a:ext cx="1929000" cy="200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b="1" lang="en">
                  <a:solidFill>
                    <a:schemeClr val="dk1"/>
                  </a:solidFill>
                  <a:latin typeface="Raleway"/>
                  <a:ea typeface="Raleway"/>
                  <a:cs typeface="Raleway"/>
                  <a:sym typeface="Raleway"/>
                </a:rPr>
                <a:t>Did you know?</a:t>
              </a:r>
              <a:endParaRPr b="1">
                <a:solidFill>
                  <a:schemeClr val="dk1"/>
                </a:solidFill>
                <a:latin typeface="Raleway"/>
                <a:ea typeface="Raleway"/>
                <a:cs typeface="Raleway"/>
                <a:sym typeface="Raleway"/>
              </a:endParaRPr>
            </a:p>
            <a:p>
              <a:pPr indent="0" lvl="0" marL="0" rtl="0" algn="l">
                <a:spcBef>
                  <a:spcPts val="800"/>
                </a:spcBef>
                <a:spcAft>
                  <a:spcPts val="0"/>
                </a:spcAft>
                <a:buClr>
                  <a:schemeClr val="dk2"/>
                </a:buClr>
                <a:buSzPts val="1100"/>
                <a:buFont typeface="Arial"/>
                <a:buNone/>
              </a:pPr>
              <a:r>
                <a:rPr lang="en" sz="1200">
                  <a:solidFill>
                    <a:schemeClr val="dk2"/>
                  </a:solidFill>
                  <a:latin typeface="Raleway"/>
                  <a:ea typeface="Raleway"/>
                  <a:cs typeface="Raleway"/>
                  <a:sym typeface="Raleway"/>
                </a:rPr>
                <a:t>This has been a collaboration with the UMass Libraries since day one.</a:t>
              </a:r>
              <a:endParaRPr sz="1200">
                <a:solidFill>
                  <a:schemeClr val="dk2"/>
                </a:solidFill>
                <a:latin typeface="Raleway"/>
                <a:ea typeface="Raleway"/>
                <a:cs typeface="Raleway"/>
                <a:sym typeface="Raleway"/>
              </a:endParaRPr>
            </a:p>
            <a:p>
              <a:pPr indent="0" lvl="0" marL="0" rtl="0" algn="l">
                <a:spcBef>
                  <a:spcPts val="800"/>
                </a:spcBef>
                <a:spcAft>
                  <a:spcPts val="800"/>
                </a:spcAft>
                <a:buClr>
                  <a:schemeClr val="dk2"/>
                </a:buClr>
                <a:buSzPts val="1100"/>
                <a:buFont typeface="Arial"/>
                <a:buNone/>
              </a:pPr>
              <a:r>
                <a:t/>
              </a:r>
              <a:endParaRPr sz="1200">
                <a:solidFill>
                  <a:schemeClr val="dk2"/>
                </a:solidFill>
                <a:latin typeface="Raleway"/>
                <a:ea typeface="Raleway"/>
                <a:cs typeface="Raleway"/>
                <a:sym typeface="Raleway"/>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pic>
        <p:nvPicPr>
          <p:cNvPr id="114" name="Google Shape;114;p18"/>
          <p:cNvPicPr preferRelativeResize="0"/>
          <p:nvPr/>
        </p:nvPicPr>
        <p:blipFill>
          <a:blip r:embed="rId3">
            <a:alphaModFix/>
          </a:blip>
          <a:stretch>
            <a:fillRect/>
          </a:stretch>
        </p:blipFill>
        <p:spPr>
          <a:xfrm>
            <a:off x="174275" y="217975"/>
            <a:ext cx="6382301" cy="3759876"/>
          </a:xfrm>
          <a:prstGeom prst="rect">
            <a:avLst/>
          </a:prstGeom>
          <a:noFill/>
          <a:ln>
            <a:noFill/>
          </a:ln>
        </p:spPr>
      </p:pic>
      <p:pic>
        <p:nvPicPr>
          <p:cNvPr id="115" name="Google Shape;115;p18"/>
          <p:cNvPicPr preferRelativeResize="0"/>
          <p:nvPr/>
        </p:nvPicPr>
        <p:blipFill>
          <a:blip r:embed="rId4">
            <a:alphaModFix/>
          </a:blip>
          <a:stretch>
            <a:fillRect/>
          </a:stretch>
        </p:blipFill>
        <p:spPr>
          <a:xfrm>
            <a:off x="6723526" y="1740625"/>
            <a:ext cx="2217075" cy="306926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19"/>
          <p:cNvSpPr txBox="1"/>
          <p:nvPr>
            <p:ph type="title"/>
          </p:nvPr>
        </p:nvSpPr>
        <p:spPr>
          <a:xfrm>
            <a:off x="202975" y="34598"/>
            <a:ext cx="6244200" cy="11019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Outernet</a:t>
            </a:r>
            <a:endParaRPr/>
          </a:p>
        </p:txBody>
      </p:sp>
      <p:pic>
        <p:nvPicPr>
          <p:cNvPr id="121" name="Google Shape;121;p19"/>
          <p:cNvPicPr preferRelativeResize="0"/>
          <p:nvPr/>
        </p:nvPicPr>
        <p:blipFill>
          <a:blip r:embed="rId3">
            <a:alphaModFix/>
          </a:blip>
          <a:stretch>
            <a:fillRect/>
          </a:stretch>
        </p:blipFill>
        <p:spPr>
          <a:xfrm>
            <a:off x="4505542" y="364800"/>
            <a:ext cx="4215808" cy="3161848"/>
          </a:xfrm>
          <a:prstGeom prst="rect">
            <a:avLst/>
          </a:prstGeom>
          <a:noFill/>
          <a:ln>
            <a:noFill/>
          </a:ln>
        </p:spPr>
      </p:pic>
      <p:pic>
        <p:nvPicPr>
          <p:cNvPr id="122" name="Google Shape;122;p19"/>
          <p:cNvPicPr preferRelativeResize="0"/>
          <p:nvPr/>
        </p:nvPicPr>
        <p:blipFill>
          <a:blip r:embed="rId4">
            <a:alphaModFix/>
          </a:blip>
          <a:stretch>
            <a:fillRect/>
          </a:stretch>
        </p:blipFill>
        <p:spPr>
          <a:xfrm>
            <a:off x="3456475" y="3094450"/>
            <a:ext cx="2914925" cy="1939750"/>
          </a:xfrm>
          <a:prstGeom prst="rect">
            <a:avLst/>
          </a:prstGeom>
          <a:noFill/>
          <a:ln>
            <a:noFill/>
          </a:ln>
        </p:spPr>
      </p:pic>
      <p:pic>
        <p:nvPicPr>
          <p:cNvPr id="123" name="Google Shape;123;p19"/>
          <p:cNvPicPr preferRelativeResize="0"/>
          <p:nvPr/>
        </p:nvPicPr>
        <p:blipFill>
          <a:blip r:embed="rId5">
            <a:alphaModFix/>
          </a:blip>
          <a:stretch>
            <a:fillRect/>
          </a:stretch>
        </p:blipFill>
        <p:spPr>
          <a:xfrm>
            <a:off x="550125" y="1072925"/>
            <a:ext cx="2476500" cy="38671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pic>
        <p:nvPicPr>
          <p:cNvPr id="128" name="Google Shape;128;p20"/>
          <p:cNvPicPr preferRelativeResize="0"/>
          <p:nvPr/>
        </p:nvPicPr>
        <p:blipFill>
          <a:blip r:embed="rId3">
            <a:alphaModFix/>
          </a:blip>
          <a:stretch>
            <a:fillRect/>
          </a:stretch>
        </p:blipFill>
        <p:spPr>
          <a:xfrm>
            <a:off x="742049" y="409825"/>
            <a:ext cx="7296800" cy="41044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pic>
        <p:nvPicPr>
          <p:cNvPr id="133" name="Google Shape;133;p21"/>
          <p:cNvPicPr preferRelativeResize="0"/>
          <p:nvPr/>
        </p:nvPicPr>
        <p:blipFill>
          <a:blip r:embed="rId3">
            <a:alphaModFix/>
          </a:blip>
          <a:stretch>
            <a:fillRect/>
          </a:stretch>
        </p:blipFill>
        <p:spPr>
          <a:xfrm>
            <a:off x="424599" y="2134900"/>
            <a:ext cx="4147400" cy="2764258"/>
          </a:xfrm>
          <a:prstGeom prst="rect">
            <a:avLst/>
          </a:prstGeom>
          <a:noFill/>
          <a:ln>
            <a:noFill/>
          </a:ln>
        </p:spPr>
      </p:pic>
      <p:pic>
        <p:nvPicPr>
          <p:cNvPr id="134" name="Google Shape;134;p21"/>
          <p:cNvPicPr preferRelativeResize="0"/>
          <p:nvPr/>
        </p:nvPicPr>
        <p:blipFill>
          <a:blip r:embed="rId4">
            <a:alphaModFix/>
          </a:blip>
          <a:stretch>
            <a:fillRect/>
          </a:stretch>
        </p:blipFill>
        <p:spPr>
          <a:xfrm>
            <a:off x="5091925" y="2134900"/>
            <a:ext cx="3690230" cy="2764250"/>
          </a:xfrm>
          <a:prstGeom prst="rect">
            <a:avLst/>
          </a:prstGeom>
          <a:noFill/>
          <a:ln>
            <a:noFill/>
          </a:ln>
        </p:spPr>
      </p:pic>
      <p:pic>
        <p:nvPicPr>
          <p:cNvPr id="135" name="Google Shape;135;p21"/>
          <p:cNvPicPr preferRelativeResize="0"/>
          <p:nvPr/>
        </p:nvPicPr>
        <p:blipFill>
          <a:blip r:embed="rId5">
            <a:alphaModFix/>
          </a:blip>
          <a:stretch>
            <a:fillRect/>
          </a:stretch>
        </p:blipFill>
        <p:spPr>
          <a:xfrm>
            <a:off x="319975" y="174250"/>
            <a:ext cx="3174758" cy="17858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