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7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long as MAS worked here? Does she mind if you mention that?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ILS Coordinator critical to the success of a library. This role is a full time job!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things that MAS said to me when teaching me about Aleph.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TO know what you are doing, HAVE to double check everything before implementation.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Basically- you need to bring your A game to work everyday, and she does!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Library business as usual=successful ILS administration</a:t>
            </a: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Balancing routine system maintenance with project work</a:t>
            </a: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Technical and Soft (aka people) skills</a:t>
            </a: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Highlight terms of importance</a:t>
            </a: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manipulate and import bibliographic record files into the library resource management system, automating when possible; </a:t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extract and manipulate data files to support the data needs of the Library as a whole; </a:t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develop macros and templates that provide efficiencies in work processes; create and maintain programs and scripts to enhance operations.</a:t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Yankee Book Loads- even though the process is automatic it still needs vigilant observation- YBP still periodically sends files to the wrong place, or in the wrong order, it causes a cascade of bad records that load into Aleph that is time consuming to clean up.</a:t>
            </a:r>
            <a:endParaRPr sz="12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Delicately constructs accounts to empower a user while also ensuring they will not get themselves in trouble</a:t>
            </a:r>
            <a:endParaRPr sz="12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Give everyone as much freedom as they can handle, when they are ready for it.</a:t>
            </a:r>
            <a:endParaRPr sz="120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your project has something to do with materials or patrons chances are you need to reference MAS </a:t>
            </a:r>
            <a:r>
              <a:rPr lang="en">
                <a:solidFill>
                  <a:schemeClr val="dk1"/>
                </a:solidFill>
              </a:rPr>
              <a:t>to assist with planning and implementation!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She clearly articulates the constraints, outlines steps for possible procedures, or highlights opportunities of a given project relating to Aleph data.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 from our past! MAS is a wealth if institutional knowledge.  She can give insight on the context and circumstances of the past that inform today's situation.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 out all the areas where we are involved in the problem solving map.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projects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Linking project-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Tested different methods in order to craft options for how to finish the linking project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ILL  and Commcat : Subject – Eliminating Recalls from UM items checked out to ILL/Comcat  libraries.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SELweeding projects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Patron barcodes with the 1 in the 10th digit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amazon titles by ISBN to our holdings in Aleph for Reserves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community Borrower patron status was created… this involved the patron status, loan rules, billing tables and notice job run changes for circulation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Mentioned soft skills earlier.  I think this is a critical aspect of a system coordinator.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Listens to your needs, asks questions to clarify, in order to provide the best solution possible.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Is humble and will ask for help on the occasions it is necessary. Closely collaborates with Rick and Steve, as well as with others in the FC!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train library staff </a:t>
            </a:r>
            <a:endParaRPr sz="1800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One on one or Group trainings- MAS is here to help you gain skills you need to be more empowered and confident in your job. </a:t>
            </a:r>
            <a:endParaRPr sz="1800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Every month MAS sits with at 2-4 of your colleagues to show them now to do something new each month. </a:t>
            </a:r>
            <a:endParaRPr sz="1800">
              <a:solidFill>
                <a:schemeClr val="dk2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AAG (Aleph Advisory Group) - Collaborate with peers at other 5 Colleges </a:t>
            </a:r>
            <a:endParaRPr sz="1800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Other groups?</a:t>
            </a:r>
            <a:endParaRPr sz="1800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Staff Council Chair</a:t>
            </a:r>
            <a:endParaRPr sz="1800">
              <a:solidFill>
                <a:schemeClr val="dk2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She recounted to me a conversation she had had with the old library Director Jay.  He confided that he didn’t understand/appreciate the detailed, technical work she did until he got to know her via staff council.  Her participation in a library wide committee brought our perspectives to the table and helped other departments understand what exactly we do behind the IRM curtain.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littlehouseartstudio.com/blo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Mary Ann Stoddart</a:t>
            </a: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1480700" y="2834125"/>
            <a:ext cx="5299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Aleph Systems Coordinator AKA the Wizard behind the curtain</a:t>
            </a:r>
            <a:endParaRPr/>
          </a:p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926" y="-53386"/>
            <a:ext cx="7856761" cy="52326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" name="Shape 57"/>
          <p:cNvCxnSpPr/>
          <p:nvPr/>
        </p:nvCxnSpPr>
        <p:spPr>
          <a:xfrm>
            <a:off x="4520050" y="3070525"/>
            <a:ext cx="639000" cy="2805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/>
          <p:nvPr/>
        </p:nvSpPr>
        <p:spPr>
          <a:xfrm>
            <a:off x="4364175" y="3429000"/>
            <a:ext cx="11379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</a:rPr>
              <a:t>WOMAN</a:t>
            </a:r>
            <a:endParaRPr sz="1800" b="1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47791" y="4692969"/>
            <a:ext cx="2098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Kathleen Berry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DRMS Unit Coordinator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ctrTitle"/>
          </p:nvPr>
        </p:nvSpPr>
        <p:spPr>
          <a:xfrm>
            <a:off x="171008" y="20421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Mary Ann for all the amazing work you do to support the mission of the library!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80412"/>
            <a:ext cx="9144000" cy="359663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283025" y="4581575"/>
            <a:ext cx="8810400" cy="3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http://www.littlehouseartstudio.com/blog/</a:t>
            </a:r>
            <a:r>
              <a:rPr lang="en"/>
              <a:t> </a:t>
            </a:r>
            <a:r>
              <a:rPr lang="en">
                <a:solidFill>
                  <a:schemeClr val="dk1"/>
                </a:solidFill>
              </a:rPr>
              <a:t>Without A Net concert fundraiser—Saturday, August 4, at Bull Mansion, Worcester. Proceeds to benefit the UMass Memorial Cancer Center of Excellence.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5325" y="0"/>
            <a:ext cx="6138675" cy="521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9166"/>
            <a:ext cx="9144000" cy="4994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Gatekeeper/ Keymaster </a:t>
            </a: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3350"/>
            <a:ext cx="9144000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264975" y="4244675"/>
            <a:ext cx="86349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rgbClr val="FFFFFF"/>
                </a:solidFill>
              </a:rPr>
              <a:t>I am the Keymaster!</a:t>
            </a:r>
            <a:endParaRPr sz="3000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4600" y="152400"/>
            <a:ext cx="6654800" cy="499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 rotWithShape="1">
          <a:blip r:embed="rId4">
            <a:alphaModFix/>
          </a:blip>
          <a:srcRect l="7668" t="9292" r="6934" b="11146"/>
          <a:stretch/>
        </p:blipFill>
        <p:spPr>
          <a:xfrm>
            <a:off x="77925" y="-96750"/>
            <a:ext cx="9066076" cy="52375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333" y="0"/>
            <a:ext cx="6857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11713" y="4581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http://keithrosen.com/2015/05/peer-to-peer-coaching-your-new-secret-weapon/</a:t>
            </a:r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9685073" cy="45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52550" cy="42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/>
        </p:nvSpPr>
        <p:spPr>
          <a:xfrm>
            <a:off x="617225" y="4396750"/>
            <a:ext cx="81153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https://adoptionstar.com/wp-content/uploads/8778091.gif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708</Words>
  <Application>Microsoft Office PowerPoint</Application>
  <PresentationFormat>On-screen Show (16:9)</PresentationFormat>
  <Paragraphs>63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Simple Light</vt:lpstr>
      <vt:lpstr>Mary Ann Stoddart</vt:lpstr>
      <vt:lpstr>PowerPoint Presentation</vt:lpstr>
      <vt:lpstr>PowerPoint Presentation</vt:lpstr>
      <vt:lpstr>PowerPoint Presentation</vt:lpstr>
      <vt:lpstr>Gatekeeper/ Keymaster </vt:lpstr>
      <vt:lpstr>PowerPoint Presentation</vt:lpstr>
      <vt:lpstr>PowerPoint Presentation</vt:lpstr>
      <vt:lpstr>PowerPoint Presentation</vt:lpstr>
      <vt:lpstr>PowerPoint Presentation</vt:lpstr>
      <vt:lpstr>Thank you Mary Ann for all the amazing work you do to support the mission of the library!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 Ann Stoddart</dc:title>
  <dc:creator>Kathleen Berry</dc:creator>
  <cp:lastModifiedBy>Thomas Paige Circulation Manager</cp:lastModifiedBy>
  <cp:revision>2</cp:revision>
  <dcterms:modified xsi:type="dcterms:W3CDTF">2018-05-21T16:08:24Z</dcterms:modified>
</cp:coreProperties>
</file>