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omments/comment1.xml" ContentType="application/vnd.openxmlformats-officedocument.presentationml.comments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8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comments/comment2.xml" ContentType="application/vnd.openxmlformats-officedocument.presentationml.comments+xml"/>
  <Override PartName="/ppt/notesSlides/notesSlide9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0.xml" ContentType="application/vnd.openxmlformats-officedocument.presentationml.notesSlide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81" r:id="rId3"/>
    <p:sldId id="257" r:id="rId4"/>
    <p:sldId id="258" r:id="rId5"/>
    <p:sldId id="278" r:id="rId6"/>
    <p:sldId id="287" r:id="rId7"/>
    <p:sldId id="260" r:id="rId8"/>
    <p:sldId id="283" r:id="rId9"/>
    <p:sldId id="261" r:id="rId10"/>
    <p:sldId id="282" r:id="rId11"/>
    <p:sldId id="284" r:id="rId12"/>
    <p:sldId id="285" r:id="rId13"/>
    <p:sldId id="288" r:id="rId14"/>
    <p:sldId id="274" r:id="rId15"/>
    <p:sldId id="286" r:id="rId16"/>
    <p:sldId id="296" r:id="rId17"/>
    <p:sldId id="273" r:id="rId18"/>
    <p:sldId id="289" r:id="rId19"/>
    <p:sldId id="292" r:id="rId20"/>
    <p:sldId id="290" r:id="rId21"/>
    <p:sldId id="295" r:id="rId22"/>
    <p:sldId id="293" r:id="rId23"/>
    <p:sldId id="294" r:id="rId24"/>
    <p:sldId id="276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ck, Benjamin" initials="PB" lastIdx="8" clrIdx="0">
    <p:extLst>
      <p:ext uri="{19B8F6BF-5375-455C-9EA6-DF929625EA0E}">
        <p15:presenceInfo xmlns:p15="http://schemas.microsoft.com/office/powerpoint/2012/main" userId="S::bsp1006@unh.edu::049e99d7-96db-43b0-b3ab-5c789e2b085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75"/>
    <p:restoredTop sz="94677"/>
  </p:normalViewPr>
  <p:slideViewPr>
    <p:cSldViewPr snapToGrid="0" snapToObjects="1">
      <p:cViewPr varScale="1">
        <p:scale>
          <a:sx n="90" d="100"/>
          <a:sy n="90" d="100"/>
        </p:scale>
        <p:origin x="2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2-11T14:55:50.939" idx="2">
    <p:pos x="10" y="10"/>
    <p:text>As part of your presentation, is your plan to elaborate on the literature? Perhaps share some of the references or quotations?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21T14:14:04.268" idx="6">
    <p:pos x="10" y="10"/>
    <p:text>Clarify/expand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21T14:14:27.923" idx="8">
    <p:pos x="10" y="10"/>
    <p:text>Wrap up/Conclusion</p:text>
    <p:extLst>
      <p:ext uri="{C676402C-5697-4E1C-873F-D02D1690AC5C}">
        <p15:threadingInfo xmlns:p15="http://schemas.microsoft.com/office/powerpoint/2012/main" timeZoneBias="240"/>
      </p:ext>
    </p:extLst>
  </p:cm>
</p:cmLst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9.svg"/><Relationship Id="rId9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810733-B2C6-4B22-9DC8-6531A4C66248}" type="doc">
      <dgm:prSet loTypeId="urn:microsoft.com/office/officeart/2005/8/layout/default" loCatId="list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B4B7691C-C0C6-4EC1-9150-3EDD6EF46E76}">
      <dgm:prSet/>
      <dgm:spPr>
        <a:solidFill>
          <a:schemeClr val="accent1"/>
        </a:solidFill>
      </dgm:spPr>
      <dgm:t>
        <a:bodyPr/>
        <a:lstStyle/>
        <a:p>
          <a:r>
            <a:rPr lang="en-US" dirty="0"/>
            <a:t>First Year Experience &amp; Student Success Librarian at University of New Hampshire</a:t>
          </a:r>
        </a:p>
      </dgm:t>
    </dgm:pt>
    <dgm:pt modelId="{2D96AF77-43C4-44E3-BC81-0A32259800A2}" type="parTrans" cxnId="{45B5476A-A2C2-44F5-87C5-B538D13BEF3B}">
      <dgm:prSet/>
      <dgm:spPr/>
      <dgm:t>
        <a:bodyPr/>
        <a:lstStyle/>
        <a:p>
          <a:endParaRPr lang="en-US"/>
        </a:p>
      </dgm:t>
    </dgm:pt>
    <dgm:pt modelId="{BEEBE2EE-55AB-4D5E-834F-D453205E3926}" type="sibTrans" cxnId="{45B5476A-A2C2-44F5-87C5-B538D13BEF3B}">
      <dgm:prSet/>
      <dgm:spPr/>
      <dgm:t>
        <a:bodyPr/>
        <a:lstStyle/>
        <a:p>
          <a:endParaRPr lang="en-US"/>
        </a:p>
      </dgm:t>
    </dgm:pt>
    <dgm:pt modelId="{E0EF85C4-DAF0-475C-A68C-BF9D6F96656E}">
      <dgm:prSet/>
      <dgm:spPr>
        <a:solidFill>
          <a:schemeClr val="accent1"/>
        </a:solidFill>
      </dgm:spPr>
      <dgm:t>
        <a:bodyPr/>
        <a:lstStyle/>
        <a:p>
          <a:r>
            <a:rPr lang="en-US" dirty="0"/>
            <a:t>Starting in August: Information Literacy Librarian at University of Southern Maine</a:t>
          </a:r>
        </a:p>
      </dgm:t>
    </dgm:pt>
    <dgm:pt modelId="{C8D19119-4D0D-4BFF-989D-60199E6C051B}" type="parTrans" cxnId="{B8708DF8-E198-4495-85B9-39C6D57BBA70}">
      <dgm:prSet/>
      <dgm:spPr/>
      <dgm:t>
        <a:bodyPr/>
        <a:lstStyle/>
        <a:p>
          <a:endParaRPr lang="en-US"/>
        </a:p>
      </dgm:t>
    </dgm:pt>
    <dgm:pt modelId="{F6293B47-90F0-4BB3-ABF5-6FDCC423DB5C}" type="sibTrans" cxnId="{B8708DF8-E198-4495-85B9-39C6D57BBA70}">
      <dgm:prSet/>
      <dgm:spPr/>
      <dgm:t>
        <a:bodyPr/>
        <a:lstStyle/>
        <a:p>
          <a:endParaRPr lang="en-US"/>
        </a:p>
      </dgm:t>
    </dgm:pt>
    <dgm:pt modelId="{2C051DE7-E655-4EEA-8BED-84CCEF9714DA}">
      <dgm:prSet/>
      <dgm:spPr/>
      <dgm:t>
        <a:bodyPr/>
        <a:lstStyle/>
        <a:p>
          <a:r>
            <a:rPr lang="en-US" dirty="0"/>
            <a:t>B.A. Bates College </a:t>
          </a:r>
        </a:p>
        <a:p>
          <a:r>
            <a:rPr lang="en-US" dirty="0"/>
            <a:t>M.L.S. - Indiana University</a:t>
          </a:r>
        </a:p>
        <a:p>
          <a:r>
            <a:rPr lang="en-US" dirty="0"/>
            <a:t>M.Ed. - UNH</a:t>
          </a:r>
        </a:p>
      </dgm:t>
    </dgm:pt>
    <dgm:pt modelId="{D107A9A1-80E2-4291-95F5-6F7C91564EF9}" type="sibTrans" cxnId="{0449ECF8-CBA6-49FD-AF76-10D49E07A245}">
      <dgm:prSet/>
      <dgm:spPr/>
      <dgm:t>
        <a:bodyPr/>
        <a:lstStyle/>
        <a:p>
          <a:endParaRPr lang="en-US"/>
        </a:p>
      </dgm:t>
    </dgm:pt>
    <dgm:pt modelId="{609BB911-79CE-457D-96C1-EEFAADEE5E6F}" type="parTrans" cxnId="{0449ECF8-CBA6-49FD-AF76-10D49E07A245}">
      <dgm:prSet/>
      <dgm:spPr/>
      <dgm:t>
        <a:bodyPr/>
        <a:lstStyle/>
        <a:p>
          <a:endParaRPr lang="en-US"/>
        </a:p>
      </dgm:t>
    </dgm:pt>
    <dgm:pt modelId="{BE05C55E-1C23-E24F-A79E-A230C22C3494}">
      <dgm:prSet/>
      <dgm:spPr/>
      <dgm:t>
        <a:bodyPr/>
        <a:lstStyle/>
        <a:p>
          <a:r>
            <a:rPr lang="en-US" dirty="0"/>
            <a:t>Previously at Pace University, (New York), and Connecticut College</a:t>
          </a:r>
        </a:p>
      </dgm:t>
    </dgm:pt>
    <dgm:pt modelId="{A276784E-3148-AC44-A89D-57AE772D339A}" type="parTrans" cxnId="{8A571C22-60EE-FD45-883A-797118B66250}">
      <dgm:prSet/>
      <dgm:spPr/>
      <dgm:t>
        <a:bodyPr/>
        <a:lstStyle/>
        <a:p>
          <a:endParaRPr lang="en-US"/>
        </a:p>
      </dgm:t>
    </dgm:pt>
    <dgm:pt modelId="{AA156937-A70C-FE49-80FF-3D6219E0A84D}" type="sibTrans" cxnId="{8A571C22-60EE-FD45-883A-797118B66250}">
      <dgm:prSet/>
      <dgm:spPr/>
      <dgm:t>
        <a:bodyPr/>
        <a:lstStyle/>
        <a:p>
          <a:endParaRPr lang="en-US"/>
        </a:p>
      </dgm:t>
    </dgm:pt>
    <dgm:pt modelId="{893ABF01-1817-C648-805F-473DFAD2516E}" type="pres">
      <dgm:prSet presAssocID="{9A810733-B2C6-4B22-9DC8-6531A4C66248}" presName="diagram" presStyleCnt="0">
        <dgm:presLayoutVars>
          <dgm:dir/>
          <dgm:resizeHandles val="exact"/>
        </dgm:presLayoutVars>
      </dgm:prSet>
      <dgm:spPr/>
    </dgm:pt>
    <dgm:pt modelId="{B2A1995A-1195-424A-B98E-ED0859809DF2}" type="pres">
      <dgm:prSet presAssocID="{B4B7691C-C0C6-4EC1-9150-3EDD6EF46E76}" presName="node" presStyleLbl="node1" presStyleIdx="0" presStyleCnt="4">
        <dgm:presLayoutVars>
          <dgm:bulletEnabled val="1"/>
        </dgm:presLayoutVars>
      </dgm:prSet>
      <dgm:spPr/>
    </dgm:pt>
    <dgm:pt modelId="{AA2604AA-9E6B-6541-9E0A-26D07503C011}" type="pres">
      <dgm:prSet presAssocID="{BEEBE2EE-55AB-4D5E-834F-D453205E3926}" presName="sibTrans" presStyleCnt="0"/>
      <dgm:spPr/>
    </dgm:pt>
    <dgm:pt modelId="{E5738C8D-C823-894B-9EEC-E164AFA60D9B}" type="pres">
      <dgm:prSet presAssocID="{2C051DE7-E655-4EEA-8BED-84CCEF9714DA}" presName="node" presStyleLbl="node1" presStyleIdx="1" presStyleCnt="4">
        <dgm:presLayoutVars>
          <dgm:bulletEnabled val="1"/>
        </dgm:presLayoutVars>
      </dgm:prSet>
      <dgm:spPr/>
    </dgm:pt>
    <dgm:pt modelId="{D0DBD682-F996-B946-A158-9273CC6DF74F}" type="pres">
      <dgm:prSet presAssocID="{D107A9A1-80E2-4291-95F5-6F7C91564EF9}" presName="sibTrans" presStyleCnt="0"/>
      <dgm:spPr/>
    </dgm:pt>
    <dgm:pt modelId="{417A41F4-4470-A349-BA7F-DE394F163167}" type="pres">
      <dgm:prSet presAssocID="{BE05C55E-1C23-E24F-A79E-A230C22C3494}" presName="node" presStyleLbl="node1" presStyleIdx="2" presStyleCnt="4">
        <dgm:presLayoutVars>
          <dgm:bulletEnabled val="1"/>
        </dgm:presLayoutVars>
      </dgm:prSet>
      <dgm:spPr/>
    </dgm:pt>
    <dgm:pt modelId="{273AC391-2A4A-B94F-A463-5A1B3C11C9F1}" type="pres">
      <dgm:prSet presAssocID="{AA156937-A70C-FE49-80FF-3D6219E0A84D}" presName="sibTrans" presStyleCnt="0"/>
      <dgm:spPr/>
    </dgm:pt>
    <dgm:pt modelId="{23E6B49B-2751-2141-8F77-FB54D92C5418}" type="pres">
      <dgm:prSet presAssocID="{E0EF85C4-DAF0-475C-A68C-BF9D6F96656E}" presName="node" presStyleLbl="node1" presStyleIdx="3" presStyleCnt="4">
        <dgm:presLayoutVars>
          <dgm:bulletEnabled val="1"/>
        </dgm:presLayoutVars>
      </dgm:prSet>
      <dgm:spPr/>
    </dgm:pt>
  </dgm:ptLst>
  <dgm:cxnLst>
    <dgm:cxn modelId="{0EBB9702-466F-1E48-8347-C21EA2DAF2B5}" type="presOf" srcId="{2C051DE7-E655-4EEA-8BED-84CCEF9714DA}" destId="{E5738C8D-C823-894B-9EEC-E164AFA60D9B}" srcOrd="0" destOrd="0" presId="urn:microsoft.com/office/officeart/2005/8/layout/default"/>
    <dgm:cxn modelId="{8A571C22-60EE-FD45-883A-797118B66250}" srcId="{9A810733-B2C6-4B22-9DC8-6531A4C66248}" destId="{BE05C55E-1C23-E24F-A79E-A230C22C3494}" srcOrd="2" destOrd="0" parTransId="{A276784E-3148-AC44-A89D-57AE772D339A}" sibTransId="{AA156937-A70C-FE49-80FF-3D6219E0A84D}"/>
    <dgm:cxn modelId="{1992935B-29C4-5246-960D-C3DFBDB5C4AD}" type="presOf" srcId="{9A810733-B2C6-4B22-9DC8-6531A4C66248}" destId="{893ABF01-1817-C648-805F-473DFAD2516E}" srcOrd="0" destOrd="0" presId="urn:microsoft.com/office/officeart/2005/8/layout/default"/>
    <dgm:cxn modelId="{45B5476A-A2C2-44F5-87C5-B538D13BEF3B}" srcId="{9A810733-B2C6-4B22-9DC8-6531A4C66248}" destId="{B4B7691C-C0C6-4EC1-9150-3EDD6EF46E76}" srcOrd="0" destOrd="0" parTransId="{2D96AF77-43C4-44E3-BC81-0A32259800A2}" sibTransId="{BEEBE2EE-55AB-4D5E-834F-D453205E3926}"/>
    <dgm:cxn modelId="{39C04572-1B88-474E-BE11-6D0D2BE7496A}" type="presOf" srcId="{BE05C55E-1C23-E24F-A79E-A230C22C3494}" destId="{417A41F4-4470-A349-BA7F-DE394F163167}" srcOrd="0" destOrd="0" presId="urn:microsoft.com/office/officeart/2005/8/layout/default"/>
    <dgm:cxn modelId="{62126E7F-4B9C-A246-A0C3-F3151E097041}" type="presOf" srcId="{B4B7691C-C0C6-4EC1-9150-3EDD6EF46E76}" destId="{B2A1995A-1195-424A-B98E-ED0859809DF2}" srcOrd="0" destOrd="0" presId="urn:microsoft.com/office/officeart/2005/8/layout/default"/>
    <dgm:cxn modelId="{2EE7BDF0-9460-0943-948A-806568B15BFE}" type="presOf" srcId="{E0EF85C4-DAF0-475C-A68C-BF9D6F96656E}" destId="{23E6B49B-2751-2141-8F77-FB54D92C5418}" srcOrd="0" destOrd="0" presId="urn:microsoft.com/office/officeart/2005/8/layout/default"/>
    <dgm:cxn modelId="{B8708DF8-E198-4495-85B9-39C6D57BBA70}" srcId="{9A810733-B2C6-4B22-9DC8-6531A4C66248}" destId="{E0EF85C4-DAF0-475C-A68C-BF9D6F96656E}" srcOrd="3" destOrd="0" parTransId="{C8D19119-4D0D-4BFF-989D-60199E6C051B}" sibTransId="{F6293B47-90F0-4BB3-ABF5-6FDCC423DB5C}"/>
    <dgm:cxn modelId="{0449ECF8-CBA6-49FD-AF76-10D49E07A245}" srcId="{9A810733-B2C6-4B22-9DC8-6531A4C66248}" destId="{2C051DE7-E655-4EEA-8BED-84CCEF9714DA}" srcOrd="1" destOrd="0" parTransId="{609BB911-79CE-457D-96C1-EEFAADEE5E6F}" sibTransId="{D107A9A1-80E2-4291-95F5-6F7C91564EF9}"/>
    <dgm:cxn modelId="{653309CD-BFE4-0349-A808-C484DF988CE9}" type="presParOf" srcId="{893ABF01-1817-C648-805F-473DFAD2516E}" destId="{B2A1995A-1195-424A-B98E-ED0859809DF2}" srcOrd="0" destOrd="0" presId="urn:microsoft.com/office/officeart/2005/8/layout/default"/>
    <dgm:cxn modelId="{C33971D4-85EB-EE41-AF17-060FE07AB2FE}" type="presParOf" srcId="{893ABF01-1817-C648-805F-473DFAD2516E}" destId="{AA2604AA-9E6B-6541-9E0A-26D07503C011}" srcOrd="1" destOrd="0" presId="urn:microsoft.com/office/officeart/2005/8/layout/default"/>
    <dgm:cxn modelId="{C942B738-4C97-F44D-9D4E-1A5228064967}" type="presParOf" srcId="{893ABF01-1817-C648-805F-473DFAD2516E}" destId="{E5738C8D-C823-894B-9EEC-E164AFA60D9B}" srcOrd="2" destOrd="0" presId="urn:microsoft.com/office/officeart/2005/8/layout/default"/>
    <dgm:cxn modelId="{86D018CF-BB0F-AE4B-9C25-2292E60E32C1}" type="presParOf" srcId="{893ABF01-1817-C648-805F-473DFAD2516E}" destId="{D0DBD682-F996-B946-A158-9273CC6DF74F}" srcOrd="3" destOrd="0" presId="urn:microsoft.com/office/officeart/2005/8/layout/default"/>
    <dgm:cxn modelId="{59AEA548-8C1C-1049-A6A6-C41C1B760DD4}" type="presParOf" srcId="{893ABF01-1817-C648-805F-473DFAD2516E}" destId="{417A41F4-4470-A349-BA7F-DE394F163167}" srcOrd="4" destOrd="0" presId="urn:microsoft.com/office/officeart/2005/8/layout/default"/>
    <dgm:cxn modelId="{DBF8EB11-C730-5144-AEE9-B9B1819060AD}" type="presParOf" srcId="{893ABF01-1817-C648-805F-473DFAD2516E}" destId="{273AC391-2A4A-B94F-A463-5A1B3C11C9F1}" srcOrd="5" destOrd="0" presId="urn:microsoft.com/office/officeart/2005/8/layout/default"/>
    <dgm:cxn modelId="{F70FD872-FAA0-8042-8B0A-C79CDCA83034}" type="presParOf" srcId="{893ABF01-1817-C648-805F-473DFAD2516E}" destId="{23E6B49B-2751-2141-8F77-FB54D92C541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561B5A3-0EEE-4B92-B2D6-620B69014E0A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FC1312-4A49-44D3-8103-F6DED05F4BB5}">
      <dgm:prSet/>
      <dgm:spPr/>
      <dgm:t>
        <a:bodyPr/>
        <a:lstStyle/>
        <a:p>
          <a:r>
            <a:rPr lang="en-US"/>
            <a:t>Success</a:t>
          </a:r>
        </a:p>
      </dgm:t>
    </dgm:pt>
    <dgm:pt modelId="{ACFD4FBF-7CB1-40BD-8A49-66A53448DB71}" type="parTrans" cxnId="{F7586B4A-3E7C-47FB-AB70-BE16A6ABD6CA}">
      <dgm:prSet/>
      <dgm:spPr/>
      <dgm:t>
        <a:bodyPr/>
        <a:lstStyle/>
        <a:p>
          <a:endParaRPr lang="en-US"/>
        </a:p>
      </dgm:t>
    </dgm:pt>
    <dgm:pt modelId="{5061B406-B0C7-4102-B23D-9BE69EE0C13A}" type="sibTrans" cxnId="{F7586B4A-3E7C-47FB-AB70-BE16A6ABD6CA}">
      <dgm:prSet/>
      <dgm:spPr/>
      <dgm:t>
        <a:bodyPr/>
        <a:lstStyle/>
        <a:p>
          <a:endParaRPr lang="en-US"/>
        </a:p>
      </dgm:t>
    </dgm:pt>
    <dgm:pt modelId="{D93BCAA8-5F68-4006-83F8-9D2F0FFD7BB2}">
      <dgm:prSet/>
      <dgm:spPr/>
      <dgm:t>
        <a:bodyPr/>
        <a:lstStyle/>
        <a:p>
          <a:r>
            <a:rPr lang="en-US"/>
            <a:t>ENGL 401 - Full implementation for 70+ classes using modules</a:t>
          </a:r>
        </a:p>
      </dgm:t>
    </dgm:pt>
    <dgm:pt modelId="{9717E5CC-A69D-4614-A45B-74E8EDBBAC26}" type="parTrans" cxnId="{8C469C99-5F8B-4669-8F93-C12E4FD50FEF}">
      <dgm:prSet/>
      <dgm:spPr/>
      <dgm:t>
        <a:bodyPr/>
        <a:lstStyle/>
        <a:p>
          <a:endParaRPr lang="en-US"/>
        </a:p>
      </dgm:t>
    </dgm:pt>
    <dgm:pt modelId="{A7612435-1BBA-49E3-9B85-1EA033089D12}" type="sibTrans" cxnId="{8C469C99-5F8B-4669-8F93-C12E4FD50FEF}">
      <dgm:prSet/>
      <dgm:spPr/>
      <dgm:t>
        <a:bodyPr/>
        <a:lstStyle/>
        <a:p>
          <a:endParaRPr lang="en-US"/>
        </a:p>
      </dgm:t>
    </dgm:pt>
    <dgm:pt modelId="{C1FA8FE7-9C98-4C2A-B321-1CA71D442135}">
      <dgm:prSet/>
      <dgm:spPr/>
      <dgm:t>
        <a:bodyPr/>
        <a:lstStyle/>
        <a:p>
          <a:r>
            <a:rPr lang="en-US"/>
            <a:t>FIRE program (business college) Full implementation and high level of participation</a:t>
          </a:r>
        </a:p>
      </dgm:t>
    </dgm:pt>
    <dgm:pt modelId="{E9EF9031-FAD8-4473-91F7-1F2DC74295C5}" type="parTrans" cxnId="{2457168F-492C-4D98-BF30-54062DA36669}">
      <dgm:prSet/>
      <dgm:spPr/>
      <dgm:t>
        <a:bodyPr/>
        <a:lstStyle/>
        <a:p>
          <a:endParaRPr lang="en-US"/>
        </a:p>
      </dgm:t>
    </dgm:pt>
    <dgm:pt modelId="{B068EC87-F6AE-409F-88A5-92BF7EE6EF66}" type="sibTrans" cxnId="{2457168F-492C-4D98-BF30-54062DA36669}">
      <dgm:prSet/>
      <dgm:spPr/>
      <dgm:t>
        <a:bodyPr/>
        <a:lstStyle/>
        <a:p>
          <a:endParaRPr lang="en-US"/>
        </a:p>
      </dgm:t>
    </dgm:pt>
    <dgm:pt modelId="{D53B1D73-50DA-4965-B821-49D1FD3CBF32}">
      <dgm:prSet/>
      <dgm:spPr/>
      <dgm:t>
        <a:bodyPr/>
        <a:lstStyle/>
        <a:p>
          <a:r>
            <a:rPr lang="en-US"/>
            <a:t>Developing Success</a:t>
          </a:r>
        </a:p>
      </dgm:t>
    </dgm:pt>
    <dgm:pt modelId="{3991033F-4F7F-46F3-ABC8-9FC9F88BA7A9}" type="parTrans" cxnId="{656D363F-6C5D-4C14-8506-3AB2CC59656C}">
      <dgm:prSet/>
      <dgm:spPr/>
      <dgm:t>
        <a:bodyPr/>
        <a:lstStyle/>
        <a:p>
          <a:endParaRPr lang="en-US"/>
        </a:p>
      </dgm:t>
    </dgm:pt>
    <dgm:pt modelId="{0B94510B-7669-46B6-8921-49DCF21C8825}" type="sibTrans" cxnId="{656D363F-6C5D-4C14-8506-3AB2CC59656C}">
      <dgm:prSet/>
      <dgm:spPr/>
      <dgm:t>
        <a:bodyPr/>
        <a:lstStyle/>
        <a:p>
          <a:endParaRPr lang="en-US"/>
        </a:p>
      </dgm:t>
    </dgm:pt>
    <dgm:pt modelId="{76C3B4D1-5988-43D9-8C61-C55C5F174ACE}">
      <dgm:prSet/>
      <dgm:spPr/>
      <dgm:t>
        <a:bodyPr/>
        <a:lstStyle/>
        <a:p>
          <a:r>
            <a:rPr lang="en-US"/>
            <a:t>CHHS – Implementation in Undeclared Majors Seminar, 3 Major Seminars</a:t>
          </a:r>
        </a:p>
      </dgm:t>
    </dgm:pt>
    <dgm:pt modelId="{BF61A18A-515D-4877-AB53-426CF83DC83A}" type="parTrans" cxnId="{9DA85BF6-3ECF-4104-939F-83A74127C748}">
      <dgm:prSet/>
      <dgm:spPr/>
      <dgm:t>
        <a:bodyPr/>
        <a:lstStyle/>
        <a:p>
          <a:endParaRPr lang="en-US"/>
        </a:p>
      </dgm:t>
    </dgm:pt>
    <dgm:pt modelId="{95002523-97D9-4E97-982A-DEA78E8D6E02}" type="sibTrans" cxnId="{9DA85BF6-3ECF-4104-939F-83A74127C748}">
      <dgm:prSet/>
      <dgm:spPr/>
      <dgm:t>
        <a:bodyPr/>
        <a:lstStyle/>
        <a:p>
          <a:endParaRPr lang="en-US"/>
        </a:p>
      </dgm:t>
    </dgm:pt>
    <dgm:pt modelId="{FFA9DDD5-E312-4BCF-8301-F2727158558A}">
      <dgm:prSet/>
      <dgm:spPr/>
      <dgm:t>
        <a:bodyPr/>
        <a:lstStyle/>
        <a:p>
          <a:r>
            <a:rPr lang="en-US"/>
            <a:t>COLSA – Implementation in Undeclared Majors Seminar</a:t>
          </a:r>
        </a:p>
      </dgm:t>
    </dgm:pt>
    <dgm:pt modelId="{53C2A4EB-4692-462A-AD3E-DA4ED8359F43}" type="parTrans" cxnId="{CDC51313-18E1-4DBF-8557-79A9BA4FCCB5}">
      <dgm:prSet/>
      <dgm:spPr/>
      <dgm:t>
        <a:bodyPr/>
        <a:lstStyle/>
        <a:p>
          <a:endParaRPr lang="en-US"/>
        </a:p>
      </dgm:t>
    </dgm:pt>
    <dgm:pt modelId="{A846B640-ADDB-498D-BA8C-FAF245A583E2}" type="sibTrans" cxnId="{CDC51313-18E1-4DBF-8557-79A9BA4FCCB5}">
      <dgm:prSet/>
      <dgm:spPr/>
      <dgm:t>
        <a:bodyPr/>
        <a:lstStyle/>
        <a:p>
          <a:endParaRPr lang="en-US"/>
        </a:p>
      </dgm:t>
    </dgm:pt>
    <dgm:pt modelId="{8761B27F-9B53-48E5-9399-193DE059B859}">
      <dgm:prSet/>
      <dgm:spPr/>
      <dgm:t>
        <a:bodyPr/>
        <a:lstStyle/>
        <a:p>
          <a:r>
            <a:rPr lang="en-US"/>
            <a:t>Incomplete</a:t>
          </a:r>
        </a:p>
      </dgm:t>
    </dgm:pt>
    <dgm:pt modelId="{FE510264-0B43-4780-A3FF-39D0A8D474B2}" type="parTrans" cxnId="{A0DA7F1F-0489-4240-AFE2-781C1D99C517}">
      <dgm:prSet/>
      <dgm:spPr/>
      <dgm:t>
        <a:bodyPr/>
        <a:lstStyle/>
        <a:p>
          <a:endParaRPr lang="en-US"/>
        </a:p>
      </dgm:t>
    </dgm:pt>
    <dgm:pt modelId="{9C6F35ED-0E4F-4315-9253-8DFA8EE7DAC6}" type="sibTrans" cxnId="{A0DA7F1F-0489-4240-AFE2-781C1D99C517}">
      <dgm:prSet/>
      <dgm:spPr/>
      <dgm:t>
        <a:bodyPr/>
        <a:lstStyle/>
        <a:p>
          <a:endParaRPr lang="en-US"/>
        </a:p>
      </dgm:t>
    </dgm:pt>
    <dgm:pt modelId="{A4101763-2D6D-4A1A-A820-30508CA41B5A}">
      <dgm:prSet/>
      <dgm:spPr/>
      <dgm:t>
        <a:bodyPr/>
        <a:lstStyle/>
        <a:p>
          <a:r>
            <a:rPr lang="en-US"/>
            <a:t>CEPS – Need to identify partners. </a:t>
          </a:r>
        </a:p>
      </dgm:t>
    </dgm:pt>
    <dgm:pt modelId="{787FD083-FDC9-41AA-BE2E-F48F61311B4A}" type="parTrans" cxnId="{A40352B4-9939-4650-A663-4DF8C56981A9}">
      <dgm:prSet/>
      <dgm:spPr/>
      <dgm:t>
        <a:bodyPr/>
        <a:lstStyle/>
        <a:p>
          <a:endParaRPr lang="en-US"/>
        </a:p>
      </dgm:t>
    </dgm:pt>
    <dgm:pt modelId="{00A9053F-B943-412F-AB69-9EFB8E2ACD12}" type="sibTrans" cxnId="{A40352B4-9939-4650-A663-4DF8C56981A9}">
      <dgm:prSet/>
      <dgm:spPr/>
      <dgm:t>
        <a:bodyPr/>
        <a:lstStyle/>
        <a:p>
          <a:endParaRPr lang="en-US"/>
        </a:p>
      </dgm:t>
    </dgm:pt>
    <dgm:pt modelId="{E6DCBEAE-6686-4BC4-BC16-69CA947CCDC8}">
      <dgm:prSet/>
      <dgm:spPr/>
      <dgm:t>
        <a:bodyPr/>
        <a:lstStyle/>
        <a:p>
          <a:r>
            <a:rPr lang="en-US" dirty="0"/>
            <a:t>New Librarian Search In-progress</a:t>
          </a:r>
        </a:p>
      </dgm:t>
    </dgm:pt>
    <dgm:pt modelId="{6779F2CE-819A-4232-96ED-494975B66671}" type="parTrans" cxnId="{CACB0376-3E4D-4F3E-A8F0-A865D1F7BAFA}">
      <dgm:prSet/>
      <dgm:spPr/>
      <dgm:t>
        <a:bodyPr/>
        <a:lstStyle/>
        <a:p>
          <a:endParaRPr lang="en-US"/>
        </a:p>
      </dgm:t>
    </dgm:pt>
    <dgm:pt modelId="{81AB6392-B7FE-4FDA-99A0-95511BCB4F33}" type="sibTrans" cxnId="{CACB0376-3E4D-4F3E-A8F0-A865D1F7BAFA}">
      <dgm:prSet/>
      <dgm:spPr/>
      <dgm:t>
        <a:bodyPr/>
        <a:lstStyle/>
        <a:p>
          <a:endParaRPr lang="en-US"/>
        </a:p>
      </dgm:t>
    </dgm:pt>
    <dgm:pt modelId="{67700349-1F17-8F45-91D8-8FD0A5020E15}" type="pres">
      <dgm:prSet presAssocID="{1561B5A3-0EEE-4B92-B2D6-620B69014E0A}" presName="linear" presStyleCnt="0">
        <dgm:presLayoutVars>
          <dgm:dir/>
          <dgm:animLvl val="lvl"/>
          <dgm:resizeHandles val="exact"/>
        </dgm:presLayoutVars>
      </dgm:prSet>
      <dgm:spPr/>
    </dgm:pt>
    <dgm:pt modelId="{E51707E5-B95D-6646-B676-2DA3A9F824E3}" type="pres">
      <dgm:prSet presAssocID="{7EFC1312-4A49-44D3-8103-F6DED05F4BB5}" presName="parentLin" presStyleCnt="0"/>
      <dgm:spPr/>
    </dgm:pt>
    <dgm:pt modelId="{C6D9A3EE-C71F-4D48-AA8E-45E09DCE4635}" type="pres">
      <dgm:prSet presAssocID="{7EFC1312-4A49-44D3-8103-F6DED05F4BB5}" presName="parentLeftMargin" presStyleLbl="node1" presStyleIdx="0" presStyleCnt="3"/>
      <dgm:spPr/>
    </dgm:pt>
    <dgm:pt modelId="{EABF7D29-1ED5-AF49-9C26-65FE10817518}" type="pres">
      <dgm:prSet presAssocID="{7EFC1312-4A49-44D3-8103-F6DED05F4BB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6AC2027-2370-DA44-99FB-13ACAE52ADF4}" type="pres">
      <dgm:prSet presAssocID="{7EFC1312-4A49-44D3-8103-F6DED05F4BB5}" presName="negativeSpace" presStyleCnt="0"/>
      <dgm:spPr/>
    </dgm:pt>
    <dgm:pt modelId="{59E32D40-750E-9740-A15E-C5123F905EDF}" type="pres">
      <dgm:prSet presAssocID="{7EFC1312-4A49-44D3-8103-F6DED05F4BB5}" presName="childText" presStyleLbl="conFgAcc1" presStyleIdx="0" presStyleCnt="3">
        <dgm:presLayoutVars>
          <dgm:bulletEnabled val="1"/>
        </dgm:presLayoutVars>
      </dgm:prSet>
      <dgm:spPr/>
    </dgm:pt>
    <dgm:pt modelId="{33872EAF-4703-E44F-808D-9D056983B0DD}" type="pres">
      <dgm:prSet presAssocID="{5061B406-B0C7-4102-B23D-9BE69EE0C13A}" presName="spaceBetweenRectangles" presStyleCnt="0"/>
      <dgm:spPr/>
    </dgm:pt>
    <dgm:pt modelId="{930A9B55-A7A1-2B4C-B9B4-9064457D888B}" type="pres">
      <dgm:prSet presAssocID="{D53B1D73-50DA-4965-B821-49D1FD3CBF32}" presName="parentLin" presStyleCnt="0"/>
      <dgm:spPr/>
    </dgm:pt>
    <dgm:pt modelId="{ADDB5C9B-3FFC-C44E-836F-0DED9C650B89}" type="pres">
      <dgm:prSet presAssocID="{D53B1D73-50DA-4965-B821-49D1FD3CBF32}" presName="parentLeftMargin" presStyleLbl="node1" presStyleIdx="0" presStyleCnt="3"/>
      <dgm:spPr/>
    </dgm:pt>
    <dgm:pt modelId="{83FDDAAC-90D3-6E49-B753-502FDB8580E6}" type="pres">
      <dgm:prSet presAssocID="{D53B1D73-50DA-4965-B821-49D1FD3CBF3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35BF865-C4C8-854B-A09F-96B9B484D998}" type="pres">
      <dgm:prSet presAssocID="{D53B1D73-50DA-4965-B821-49D1FD3CBF32}" presName="negativeSpace" presStyleCnt="0"/>
      <dgm:spPr/>
    </dgm:pt>
    <dgm:pt modelId="{784540F9-1A61-9143-A220-702BE54FEB10}" type="pres">
      <dgm:prSet presAssocID="{D53B1D73-50DA-4965-B821-49D1FD3CBF32}" presName="childText" presStyleLbl="conFgAcc1" presStyleIdx="1" presStyleCnt="3">
        <dgm:presLayoutVars>
          <dgm:bulletEnabled val="1"/>
        </dgm:presLayoutVars>
      </dgm:prSet>
      <dgm:spPr/>
    </dgm:pt>
    <dgm:pt modelId="{2D4D4896-FD69-D743-AFD1-3C8E217ADFED}" type="pres">
      <dgm:prSet presAssocID="{0B94510B-7669-46B6-8921-49DCF21C8825}" presName="spaceBetweenRectangles" presStyleCnt="0"/>
      <dgm:spPr/>
    </dgm:pt>
    <dgm:pt modelId="{C11A1146-296D-CE4D-BE44-FC797BE928CB}" type="pres">
      <dgm:prSet presAssocID="{8761B27F-9B53-48E5-9399-193DE059B859}" presName="parentLin" presStyleCnt="0"/>
      <dgm:spPr/>
    </dgm:pt>
    <dgm:pt modelId="{30372C25-B3E7-C742-857F-A15D09F1E60E}" type="pres">
      <dgm:prSet presAssocID="{8761B27F-9B53-48E5-9399-193DE059B859}" presName="parentLeftMargin" presStyleLbl="node1" presStyleIdx="1" presStyleCnt="3"/>
      <dgm:spPr/>
    </dgm:pt>
    <dgm:pt modelId="{64DA36AA-01EE-8342-8D27-243C367BF46A}" type="pres">
      <dgm:prSet presAssocID="{8761B27F-9B53-48E5-9399-193DE059B859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90C4361C-0ED5-404C-A490-0C3108923948}" type="pres">
      <dgm:prSet presAssocID="{8761B27F-9B53-48E5-9399-193DE059B859}" presName="negativeSpace" presStyleCnt="0"/>
      <dgm:spPr/>
    </dgm:pt>
    <dgm:pt modelId="{CDBE3CEE-B431-3D4E-BFAD-2A96FABC73D3}" type="pres">
      <dgm:prSet presAssocID="{8761B27F-9B53-48E5-9399-193DE059B85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DC51313-18E1-4DBF-8557-79A9BA4FCCB5}" srcId="{D53B1D73-50DA-4965-B821-49D1FD3CBF32}" destId="{FFA9DDD5-E312-4BCF-8301-F2727158558A}" srcOrd="1" destOrd="0" parTransId="{53C2A4EB-4692-462A-AD3E-DA4ED8359F43}" sibTransId="{A846B640-ADDB-498D-BA8C-FAF245A583E2}"/>
    <dgm:cxn modelId="{A0DA7F1F-0489-4240-AFE2-781C1D99C517}" srcId="{1561B5A3-0EEE-4B92-B2D6-620B69014E0A}" destId="{8761B27F-9B53-48E5-9399-193DE059B859}" srcOrd="2" destOrd="0" parTransId="{FE510264-0B43-4780-A3FF-39D0A8D474B2}" sibTransId="{9C6F35ED-0E4F-4315-9253-8DFA8EE7DAC6}"/>
    <dgm:cxn modelId="{67B9C32B-C250-4242-839C-0C7F4B81773C}" type="presOf" srcId="{76C3B4D1-5988-43D9-8C61-C55C5F174ACE}" destId="{784540F9-1A61-9143-A220-702BE54FEB10}" srcOrd="0" destOrd="0" presId="urn:microsoft.com/office/officeart/2005/8/layout/list1"/>
    <dgm:cxn modelId="{CEF37535-95CB-D043-ABCB-47277DD971DD}" type="presOf" srcId="{D53B1D73-50DA-4965-B821-49D1FD3CBF32}" destId="{83FDDAAC-90D3-6E49-B753-502FDB8580E6}" srcOrd="1" destOrd="0" presId="urn:microsoft.com/office/officeart/2005/8/layout/list1"/>
    <dgm:cxn modelId="{656D363F-6C5D-4C14-8506-3AB2CC59656C}" srcId="{1561B5A3-0EEE-4B92-B2D6-620B69014E0A}" destId="{D53B1D73-50DA-4965-B821-49D1FD3CBF32}" srcOrd="1" destOrd="0" parTransId="{3991033F-4F7F-46F3-ABC8-9FC9F88BA7A9}" sibTransId="{0B94510B-7669-46B6-8921-49DCF21C8825}"/>
    <dgm:cxn modelId="{F7586B4A-3E7C-47FB-AB70-BE16A6ABD6CA}" srcId="{1561B5A3-0EEE-4B92-B2D6-620B69014E0A}" destId="{7EFC1312-4A49-44D3-8103-F6DED05F4BB5}" srcOrd="0" destOrd="0" parTransId="{ACFD4FBF-7CB1-40BD-8A49-66A53448DB71}" sibTransId="{5061B406-B0C7-4102-B23D-9BE69EE0C13A}"/>
    <dgm:cxn modelId="{74EFA650-9AE8-1545-BAE8-C7819D10F3BA}" type="presOf" srcId="{8761B27F-9B53-48E5-9399-193DE059B859}" destId="{64DA36AA-01EE-8342-8D27-243C367BF46A}" srcOrd="1" destOrd="0" presId="urn:microsoft.com/office/officeart/2005/8/layout/list1"/>
    <dgm:cxn modelId="{80D3B571-D6BB-9640-BB81-C6B54C6C2523}" type="presOf" srcId="{1561B5A3-0EEE-4B92-B2D6-620B69014E0A}" destId="{67700349-1F17-8F45-91D8-8FD0A5020E15}" srcOrd="0" destOrd="0" presId="urn:microsoft.com/office/officeart/2005/8/layout/list1"/>
    <dgm:cxn modelId="{CACB0376-3E4D-4F3E-A8F0-A865D1F7BAFA}" srcId="{A4101763-2D6D-4A1A-A820-30508CA41B5A}" destId="{E6DCBEAE-6686-4BC4-BC16-69CA947CCDC8}" srcOrd="0" destOrd="0" parTransId="{6779F2CE-819A-4232-96ED-494975B66671}" sibTransId="{81AB6392-B7FE-4FDA-99A0-95511BCB4F33}"/>
    <dgm:cxn modelId="{B53B048B-77A1-CA4E-9CF8-1118D67FFED8}" type="presOf" srcId="{7EFC1312-4A49-44D3-8103-F6DED05F4BB5}" destId="{C6D9A3EE-C71F-4D48-AA8E-45E09DCE4635}" srcOrd="0" destOrd="0" presId="urn:microsoft.com/office/officeart/2005/8/layout/list1"/>
    <dgm:cxn modelId="{2457168F-492C-4D98-BF30-54062DA36669}" srcId="{7EFC1312-4A49-44D3-8103-F6DED05F4BB5}" destId="{C1FA8FE7-9C98-4C2A-B321-1CA71D442135}" srcOrd="1" destOrd="0" parTransId="{E9EF9031-FAD8-4473-91F7-1F2DC74295C5}" sibTransId="{B068EC87-F6AE-409F-88A5-92BF7EE6EF66}"/>
    <dgm:cxn modelId="{56B41891-D263-A34A-9F1D-2302E0048576}" type="presOf" srcId="{FFA9DDD5-E312-4BCF-8301-F2727158558A}" destId="{784540F9-1A61-9143-A220-702BE54FEB10}" srcOrd="0" destOrd="1" presId="urn:microsoft.com/office/officeart/2005/8/layout/list1"/>
    <dgm:cxn modelId="{8C469C99-5F8B-4669-8F93-C12E4FD50FEF}" srcId="{7EFC1312-4A49-44D3-8103-F6DED05F4BB5}" destId="{D93BCAA8-5F68-4006-83F8-9D2F0FFD7BB2}" srcOrd="0" destOrd="0" parTransId="{9717E5CC-A69D-4614-A45B-74E8EDBBAC26}" sibTransId="{A7612435-1BBA-49E3-9B85-1EA033089D12}"/>
    <dgm:cxn modelId="{0A31A2A6-38B5-934C-90A7-FC48B87CAF12}" type="presOf" srcId="{8761B27F-9B53-48E5-9399-193DE059B859}" destId="{30372C25-B3E7-C742-857F-A15D09F1E60E}" srcOrd="0" destOrd="0" presId="urn:microsoft.com/office/officeart/2005/8/layout/list1"/>
    <dgm:cxn modelId="{F02F75A9-7BDE-544B-B883-07EDA518396A}" type="presOf" srcId="{E6DCBEAE-6686-4BC4-BC16-69CA947CCDC8}" destId="{CDBE3CEE-B431-3D4E-BFAD-2A96FABC73D3}" srcOrd="0" destOrd="1" presId="urn:microsoft.com/office/officeart/2005/8/layout/list1"/>
    <dgm:cxn modelId="{B7C82CAC-C7E4-1540-AA87-79686A95AF2E}" type="presOf" srcId="{A4101763-2D6D-4A1A-A820-30508CA41B5A}" destId="{CDBE3CEE-B431-3D4E-BFAD-2A96FABC73D3}" srcOrd="0" destOrd="0" presId="urn:microsoft.com/office/officeart/2005/8/layout/list1"/>
    <dgm:cxn modelId="{A40352B4-9939-4650-A663-4DF8C56981A9}" srcId="{8761B27F-9B53-48E5-9399-193DE059B859}" destId="{A4101763-2D6D-4A1A-A820-30508CA41B5A}" srcOrd="0" destOrd="0" parTransId="{787FD083-FDC9-41AA-BE2E-F48F61311B4A}" sibTransId="{00A9053F-B943-412F-AB69-9EFB8E2ACD12}"/>
    <dgm:cxn modelId="{F179DDC3-C593-874C-8A2B-88761528F372}" type="presOf" srcId="{D53B1D73-50DA-4965-B821-49D1FD3CBF32}" destId="{ADDB5C9B-3FFC-C44E-836F-0DED9C650B89}" srcOrd="0" destOrd="0" presId="urn:microsoft.com/office/officeart/2005/8/layout/list1"/>
    <dgm:cxn modelId="{C05844CD-151E-5743-B27B-08C5D3142D81}" type="presOf" srcId="{7EFC1312-4A49-44D3-8103-F6DED05F4BB5}" destId="{EABF7D29-1ED5-AF49-9C26-65FE10817518}" srcOrd="1" destOrd="0" presId="urn:microsoft.com/office/officeart/2005/8/layout/list1"/>
    <dgm:cxn modelId="{96A535DB-6412-EB40-B3BD-135726EBEC5D}" type="presOf" srcId="{C1FA8FE7-9C98-4C2A-B321-1CA71D442135}" destId="{59E32D40-750E-9740-A15E-C5123F905EDF}" srcOrd="0" destOrd="1" presId="urn:microsoft.com/office/officeart/2005/8/layout/list1"/>
    <dgm:cxn modelId="{88036BEC-C6B8-2D4D-8C81-4AC50195FFC1}" type="presOf" srcId="{D93BCAA8-5F68-4006-83F8-9D2F0FFD7BB2}" destId="{59E32D40-750E-9740-A15E-C5123F905EDF}" srcOrd="0" destOrd="0" presId="urn:microsoft.com/office/officeart/2005/8/layout/list1"/>
    <dgm:cxn modelId="{9DA85BF6-3ECF-4104-939F-83A74127C748}" srcId="{D53B1D73-50DA-4965-B821-49D1FD3CBF32}" destId="{76C3B4D1-5988-43D9-8C61-C55C5F174ACE}" srcOrd="0" destOrd="0" parTransId="{BF61A18A-515D-4877-AB53-426CF83DC83A}" sibTransId="{95002523-97D9-4E97-982A-DEA78E8D6E02}"/>
    <dgm:cxn modelId="{2E7108BA-2EC2-224A-8042-AACE4303C0B7}" type="presParOf" srcId="{67700349-1F17-8F45-91D8-8FD0A5020E15}" destId="{E51707E5-B95D-6646-B676-2DA3A9F824E3}" srcOrd="0" destOrd="0" presId="urn:microsoft.com/office/officeart/2005/8/layout/list1"/>
    <dgm:cxn modelId="{27BC8BEB-1616-8242-A79D-19049C695A8D}" type="presParOf" srcId="{E51707E5-B95D-6646-B676-2DA3A9F824E3}" destId="{C6D9A3EE-C71F-4D48-AA8E-45E09DCE4635}" srcOrd="0" destOrd="0" presId="urn:microsoft.com/office/officeart/2005/8/layout/list1"/>
    <dgm:cxn modelId="{F0A34A03-6E33-7D4C-927C-87430214D2CE}" type="presParOf" srcId="{E51707E5-B95D-6646-B676-2DA3A9F824E3}" destId="{EABF7D29-1ED5-AF49-9C26-65FE10817518}" srcOrd="1" destOrd="0" presId="urn:microsoft.com/office/officeart/2005/8/layout/list1"/>
    <dgm:cxn modelId="{75869C69-4E49-DE4A-BCB4-49039008A50F}" type="presParOf" srcId="{67700349-1F17-8F45-91D8-8FD0A5020E15}" destId="{D6AC2027-2370-DA44-99FB-13ACAE52ADF4}" srcOrd="1" destOrd="0" presId="urn:microsoft.com/office/officeart/2005/8/layout/list1"/>
    <dgm:cxn modelId="{F6E6F598-EC8A-BC4E-8696-FCF442E53BDA}" type="presParOf" srcId="{67700349-1F17-8F45-91D8-8FD0A5020E15}" destId="{59E32D40-750E-9740-A15E-C5123F905EDF}" srcOrd="2" destOrd="0" presId="urn:microsoft.com/office/officeart/2005/8/layout/list1"/>
    <dgm:cxn modelId="{FD06A794-825B-934D-872C-423B7473A9F1}" type="presParOf" srcId="{67700349-1F17-8F45-91D8-8FD0A5020E15}" destId="{33872EAF-4703-E44F-808D-9D056983B0DD}" srcOrd="3" destOrd="0" presId="urn:microsoft.com/office/officeart/2005/8/layout/list1"/>
    <dgm:cxn modelId="{4FD0DEEC-DD47-044A-9DFA-479B8EA758A9}" type="presParOf" srcId="{67700349-1F17-8F45-91D8-8FD0A5020E15}" destId="{930A9B55-A7A1-2B4C-B9B4-9064457D888B}" srcOrd="4" destOrd="0" presId="urn:microsoft.com/office/officeart/2005/8/layout/list1"/>
    <dgm:cxn modelId="{1B269690-7779-7D48-A0E1-0C85B80825C5}" type="presParOf" srcId="{930A9B55-A7A1-2B4C-B9B4-9064457D888B}" destId="{ADDB5C9B-3FFC-C44E-836F-0DED9C650B89}" srcOrd="0" destOrd="0" presId="urn:microsoft.com/office/officeart/2005/8/layout/list1"/>
    <dgm:cxn modelId="{23B2124B-B918-2C47-A1C5-CF7CFA53A1DD}" type="presParOf" srcId="{930A9B55-A7A1-2B4C-B9B4-9064457D888B}" destId="{83FDDAAC-90D3-6E49-B753-502FDB8580E6}" srcOrd="1" destOrd="0" presId="urn:microsoft.com/office/officeart/2005/8/layout/list1"/>
    <dgm:cxn modelId="{712B50C2-6A0E-4848-BE9B-0E94A2BC8069}" type="presParOf" srcId="{67700349-1F17-8F45-91D8-8FD0A5020E15}" destId="{E35BF865-C4C8-854B-A09F-96B9B484D998}" srcOrd="5" destOrd="0" presId="urn:microsoft.com/office/officeart/2005/8/layout/list1"/>
    <dgm:cxn modelId="{DF0C07C3-5C03-754C-9486-7D88C8986E7A}" type="presParOf" srcId="{67700349-1F17-8F45-91D8-8FD0A5020E15}" destId="{784540F9-1A61-9143-A220-702BE54FEB10}" srcOrd="6" destOrd="0" presId="urn:microsoft.com/office/officeart/2005/8/layout/list1"/>
    <dgm:cxn modelId="{49AB0478-F6FB-8B42-BFF4-CC68BE81E787}" type="presParOf" srcId="{67700349-1F17-8F45-91D8-8FD0A5020E15}" destId="{2D4D4896-FD69-D743-AFD1-3C8E217ADFED}" srcOrd="7" destOrd="0" presId="urn:microsoft.com/office/officeart/2005/8/layout/list1"/>
    <dgm:cxn modelId="{60628C6F-3EBC-CD43-AC75-1B87E2C319A1}" type="presParOf" srcId="{67700349-1F17-8F45-91D8-8FD0A5020E15}" destId="{C11A1146-296D-CE4D-BE44-FC797BE928CB}" srcOrd="8" destOrd="0" presId="urn:microsoft.com/office/officeart/2005/8/layout/list1"/>
    <dgm:cxn modelId="{95176CBC-3435-414C-98EA-22992952B8D0}" type="presParOf" srcId="{C11A1146-296D-CE4D-BE44-FC797BE928CB}" destId="{30372C25-B3E7-C742-857F-A15D09F1E60E}" srcOrd="0" destOrd="0" presId="urn:microsoft.com/office/officeart/2005/8/layout/list1"/>
    <dgm:cxn modelId="{7C072FFF-8B23-234B-8BAF-70115A0E9434}" type="presParOf" srcId="{C11A1146-296D-CE4D-BE44-FC797BE928CB}" destId="{64DA36AA-01EE-8342-8D27-243C367BF46A}" srcOrd="1" destOrd="0" presId="urn:microsoft.com/office/officeart/2005/8/layout/list1"/>
    <dgm:cxn modelId="{0A6F5310-1DA3-5142-81FC-FA36A209308E}" type="presParOf" srcId="{67700349-1F17-8F45-91D8-8FD0A5020E15}" destId="{90C4361C-0ED5-404C-A490-0C3108923948}" srcOrd="9" destOrd="0" presId="urn:microsoft.com/office/officeart/2005/8/layout/list1"/>
    <dgm:cxn modelId="{91B0048C-9CAD-4D4D-AA6B-571B1C209C3B}" type="presParOf" srcId="{67700349-1F17-8F45-91D8-8FD0A5020E15}" destId="{CDBE3CEE-B431-3D4E-BFAD-2A96FABC73D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9E49A7E-2786-4A68-8482-45F9604728BC}" type="doc">
      <dgm:prSet loTypeId="urn:microsoft.com/office/officeart/2005/8/layout/vList5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A50EC0D-79B7-488C-86AA-66B930C9E774}">
      <dgm:prSet/>
      <dgm:spPr/>
      <dgm:t>
        <a:bodyPr/>
        <a:lstStyle/>
        <a:p>
          <a:r>
            <a:rPr lang="en-US" dirty="0"/>
            <a:t>First-Year Experience Librarian leaving</a:t>
          </a:r>
        </a:p>
      </dgm:t>
    </dgm:pt>
    <dgm:pt modelId="{394387DC-308A-470E-98A7-F40B01F7D442}" type="parTrans" cxnId="{F2A7C212-2520-46DE-BAD2-32148FC3D229}">
      <dgm:prSet/>
      <dgm:spPr/>
      <dgm:t>
        <a:bodyPr/>
        <a:lstStyle/>
        <a:p>
          <a:endParaRPr lang="en-US"/>
        </a:p>
      </dgm:t>
    </dgm:pt>
    <dgm:pt modelId="{5912D607-D20A-45A5-B434-EEB16D382C09}" type="sibTrans" cxnId="{F2A7C212-2520-46DE-BAD2-32148FC3D229}">
      <dgm:prSet/>
      <dgm:spPr/>
      <dgm:t>
        <a:bodyPr/>
        <a:lstStyle/>
        <a:p>
          <a:endParaRPr lang="en-US"/>
        </a:p>
      </dgm:t>
    </dgm:pt>
    <dgm:pt modelId="{5979D221-0F91-4B70-89F7-7F81E64E5833}">
      <dgm:prSet/>
      <dgm:spPr/>
      <dgm:t>
        <a:bodyPr/>
        <a:lstStyle/>
        <a:p>
          <a:r>
            <a:rPr lang="en-US" dirty="0"/>
            <a:t>New administrative structure in library</a:t>
          </a:r>
        </a:p>
      </dgm:t>
    </dgm:pt>
    <dgm:pt modelId="{F12470E5-1532-4A57-9544-56FE8D04F40D}" type="parTrans" cxnId="{6F7D50E6-5B7B-46DC-B04B-5E2FA86CCB51}">
      <dgm:prSet/>
      <dgm:spPr/>
      <dgm:t>
        <a:bodyPr/>
        <a:lstStyle/>
        <a:p>
          <a:endParaRPr lang="en-US"/>
        </a:p>
      </dgm:t>
    </dgm:pt>
    <dgm:pt modelId="{377C6691-AC58-4524-95C6-4A3BE4465E1A}" type="sibTrans" cxnId="{6F7D50E6-5B7B-46DC-B04B-5E2FA86CCB51}">
      <dgm:prSet/>
      <dgm:spPr/>
      <dgm:t>
        <a:bodyPr/>
        <a:lstStyle/>
        <a:p>
          <a:endParaRPr lang="en-US"/>
        </a:p>
      </dgm:t>
    </dgm:pt>
    <dgm:pt modelId="{2C4EE2CF-6BDA-49CA-A8E9-650EDA74F066}">
      <dgm:prSet/>
      <dgm:spPr/>
      <dgm:t>
        <a:bodyPr/>
        <a:lstStyle/>
        <a:p>
          <a:r>
            <a:rPr lang="en-US" dirty="0"/>
            <a:t>Full implementation of subject librarian model</a:t>
          </a:r>
        </a:p>
      </dgm:t>
    </dgm:pt>
    <dgm:pt modelId="{65A7DA43-236D-49A6-AEA9-751F4B8B0357}" type="parTrans" cxnId="{FF727D12-4369-44D8-B687-390ED5303C18}">
      <dgm:prSet/>
      <dgm:spPr/>
      <dgm:t>
        <a:bodyPr/>
        <a:lstStyle/>
        <a:p>
          <a:endParaRPr lang="en-US"/>
        </a:p>
      </dgm:t>
    </dgm:pt>
    <dgm:pt modelId="{1E8CB4B6-461C-4A70-A40E-E8057575981E}" type="sibTrans" cxnId="{FF727D12-4369-44D8-B687-390ED5303C18}">
      <dgm:prSet/>
      <dgm:spPr/>
      <dgm:t>
        <a:bodyPr/>
        <a:lstStyle/>
        <a:p>
          <a:endParaRPr lang="en-US"/>
        </a:p>
      </dgm:t>
    </dgm:pt>
    <dgm:pt modelId="{4EAE4752-862F-C646-A070-F403A7F72D95}" type="pres">
      <dgm:prSet presAssocID="{F9E49A7E-2786-4A68-8482-45F9604728BC}" presName="Name0" presStyleCnt="0">
        <dgm:presLayoutVars>
          <dgm:dir/>
          <dgm:animLvl val="lvl"/>
          <dgm:resizeHandles val="exact"/>
        </dgm:presLayoutVars>
      </dgm:prSet>
      <dgm:spPr/>
    </dgm:pt>
    <dgm:pt modelId="{683D63B1-8731-1249-BEA3-D6571AA2396E}" type="pres">
      <dgm:prSet presAssocID="{FA50EC0D-79B7-488C-86AA-66B930C9E774}" presName="linNode" presStyleCnt="0"/>
      <dgm:spPr/>
    </dgm:pt>
    <dgm:pt modelId="{12A19F9A-4A57-754C-80F2-29B5E6F593CD}" type="pres">
      <dgm:prSet presAssocID="{FA50EC0D-79B7-488C-86AA-66B930C9E774}" presName="parentText" presStyleLbl="node1" presStyleIdx="0" presStyleCnt="3" custScaleX="268035">
        <dgm:presLayoutVars>
          <dgm:chMax val="1"/>
          <dgm:bulletEnabled val="1"/>
        </dgm:presLayoutVars>
      </dgm:prSet>
      <dgm:spPr/>
    </dgm:pt>
    <dgm:pt modelId="{5EE269E4-A284-674A-A95A-9633819E99DF}" type="pres">
      <dgm:prSet presAssocID="{5912D607-D20A-45A5-B434-EEB16D382C09}" presName="sp" presStyleCnt="0"/>
      <dgm:spPr/>
    </dgm:pt>
    <dgm:pt modelId="{3CF0FDC5-0118-A040-BC5E-3FFA02C8B578}" type="pres">
      <dgm:prSet presAssocID="{5979D221-0F91-4B70-89F7-7F81E64E5833}" presName="linNode" presStyleCnt="0"/>
      <dgm:spPr/>
    </dgm:pt>
    <dgm:pt modelId="{3811B4B1-F1C1-2E4F-92DD-284BD5348BF0}" type="pres">
      <dgm:prSet presAssocID="{5979D221-0F91-4B70-89F7-7F81E64E5833}" presName="parentText" presStyleLbl="node1" presStyleIdx="1" presStyleCnt="3" custScaleX="268035">
        <dgm:presLayoutVars>
          <dgm:chMax val="1"/>
          <dgm:bulletEnabled val="1"/>
        </dgm:presLayoutVars>
      </dgm:prSet>
      <dgm:spPr/>
    </dgm:pt>
    <dgm:pt modelId="{F6C59B56-560B-D549-AD53-32B138B2745C}" type="pres">
      <dgm:prSet presAssocID="{377C6691-AC58-4524-95C6-4A3BE4465E1A}" presName="sp" presStyleCnt="0"/>
      <dgm:spPr/>
    </dgm:pt>
    <dgm:pt modelId="{CDC27130-D344-8744-831E-8E28B8C7D17C}" type="pres">
      <dgm:prSet presAssocID="{2C4EE2CF-6BDA-49CA-A8E9-650EDA74F066}" presName="linNode" presStyleCnt="0"/>
      <dgm:spPr/>
    </dgm:pt>
    <dgm:pt modelId="{C6B79BE0-32D4-9346-9058-F58922B1E3FA}" type="pres">
      <dgm:prSet presAssocID="{2C4EE2CF-6BDA-49CA-A8E9-650EDA74F066}" presName="parentText" presStyleLbl="node1" presStyleIdx="2" presStyleCnt="3" custScaleX="268035">
        <dgm:presLayoutVars>
          <dgm:chMax val="1"/>
          <dgm:bulletEnabled val="1"/>
        </dgm:presLayoutVars>
      </dgm:prSet>
      <dgm:spPr/>
    </dgm:pt>
  </dgm:ptLst>
  <dgm:cxnLst>
    <dgm:cxn modelId="{FF727D12-4369-44D8-B687-390ED5303C18}" srcId="{F9E49A7E-2786-4A68-8482-45F9604728BC}" destId="{2C4EE2CF-6BDA-49CA-A8E9-650EDA74F066}" srcOrd="2" destOrd="0" parTransId="{65A7DA43-236D-49A6-AEA9-751F4B8B0357}" sibTransId="{1E8CB4B6-461C-4A70-A40E-E8057575981E}"/>
    <dgm:cxn modelId="{F2A7C212-2520-46DE-BAD2-32148FC3D229}" srcId="{F9E49A7E-2786-4A68-8482-45F9604728BC}" destId="{FA50EC0D-79B7-488C-86AA-66B930C9E774}" srcOrd="0" destOrd="0" parTransId="{394387DC-308A-470E-98A7-F40B01F7D442}" sibTransId="{5912D607-D20A-45A5-B434-EEB16D382C09}"/>
    <dgm:cxn modelId="{09646E17-F667-D743-BF8C-A808ED09FA72}" type="presOf" srcId="{2C4EE2CF-6BDA-49CA-A8E9-650EDA74F066}" destId="{C6B79BE0-32D4-9346-9058-F58922B1E3FA}" srcOrd="0" destOrd="0" presId="urn:microsoft.com/office/officeart/2005/8/layout/vList5"/>
    <dgm:cxn modelId="{BB75D724-4E13-FA42-A5EB-38FAC5F15B8F}" type="presOf" srcId="{5979D221-0F91-4B70-89F7-7F81E64E5833}" destId="{3811B4B1-F1C1-2E4F-92DD-284BD5348BF0}" srcOrd="0" destOrd="0" presId="urn:microsoft.com/office/officeart/2005/8/layout/vList5"/>
    <dgm:cxn modelId="{826D2430-20BC-3A4D-897A-C7EDC85DD5D3}" type="presOf" srcId="{FA50EC0D-79B7-488C-86AA-66B930C9E774}" destId="{12A19F9A-4A57-754C-80F2-29B5E6F593CD}" srcOrd="0" destOrd="0" presId="urn:microsoft.com/office/officeart/2005/8/layout/vList5"/>
    <dgm:cxn modelId="{DF144847-D091-B94B-9791-D06DF7047FDD}" type="presOf" srcId="{F9E49A7E-2786-4A68-8482-45F9604728BC}" destId="{4EAE4752-862F-C646-A070-F403A7F72D95}" srcOrd="0" destOrd="0" presId="urn:microsoft.com/office/officeart/2005/8/layout/vList5"/>
    <dgm:cxn modelId="{6F7D50E6-5B7B-46DC-B04B-5E2FA86CCB51}" srcId="{F9E49A7E-2786-4A68-8482-45F9604728BC}" destId="{5979D221-0F91-4B70-89F7-7F81E64E5833}" srcOrd="1" destOrd="0" parTransId="{F12470E5-1532-4A57-9544-56FE8D04F40D}" sibTransId="{377C6691-AC58-4524-95C6-4A3BE4465E1A}"/>
    <dgm:cxn modelId="{EAFB568F-BBB6-D04D-B57F-8133E2B85D58}" type="presParOf" srcId="{4EAE4752-862F-C646-A070-F403A7F72D95}" destId="{683D63B1-8731-1249-BEA3-D6571AA2396E}" srcOrd="0" destOrd="0" presId="urn:microsoft.com/office/officeart/2005/8/layout/vList5"/>
    <dgm:cxn modelId="{34321700-5FF9-244E-9B27-E2E2C2272CC0}" type="presParOf" srcId="{683D63B1-8731-1249-BEA3-D6571AA2396E}" destId="{12A19F9A-4A57-754C-80F2-29B5E6F593CD}" srcOrd="0" destOrd="0" presId="urn:microsoft.com/office/officeart/2005/8/layout/vList5"/>
    <dgm:cxn modelId="{2B5A7541-7FA3-A34A-9A67-53EAC1955261}" type="presParOf" srcId="{4EAE4752-862F-C646-A070-F403A7F72D95}" destId="{5EE269E4-A284-674A-A95A-9633819E99DF}" srcOrd="1" destOrd="0" presId="urn:microsoft.com/office/officeart/2005/8/layout/vList5"/>
    <dgm:cxn modelId="{3BCDFBEC-E226-EA42-9738-92E517D97248}" type="presParOf" srcId="{4EAE4752-862F-C646-A070-F403A7F72D95}" destId="{3CF0FDC5-0118-A040-BC5E-3FFA02C8B578}" srcOrd="2" destOrd="0" presId="urn:microsoft.com/office/officeart/2005/8/layout/vList5"/>
    <dgm:cxn modelId="{49E066CB-0F9F-CA4A-A5EC-46E27E243108}" type="presParOf" srcId="{3CF0FDC5-0118-A040-BC5E-3FFA02C8B578}" destId="{3811B4B1-F1C1-2E4F-92DD-284BD5348BF0}" srcOrd="0" destOrd="0" presId="urn:microsoft.com/office/officeart/2005/8/layout/vList5"/>
    <dgm:cxn modelId="{A37FF251-E090-BC4C-B469-4014FB091723}" type="presParOf" srcId="{4EAE4752-862F-C646-A070-F403A7F72D95}" destId="{F6C59B56-560B-D549-AD53-32B138B2745C}" srcOrd="3" destOrd="0" presId="urn:microsoft.com/office/officeart/2005/8/layout/vList5"/>
    <dgm:cxn modelId="{17887849-E183-A749-B7E4-C5CC93A72C47}" type="presParOf" srcId="{4EAE4752-862F-C646-A070-F403A7F72D95}" destId="{CDC27130-D344-8744-831E-8E28B8C7D17C}" srcOrd="4" destOrd="0" presId="urn:microsoft.com/office/officeart/2005/8/layout/vList5"/>
    <dgm:cxn modelId="{3DE8563D-4D71-4B4F-B625-09976B93605E}" type="presParOf" srcId="{CDC27130-D344-8744-831E-8E28B8C7D17C}" destId="{C6B79BE0-32D4-9346-9058-F58922B1E3FA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7084E39-B974-44E0-81D2-B90E0D187BFA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5F6A081-5309-491A-9D81-142E8CD03626}">
      <dgm:prSet/>
      <dgm:spPr/>
      <dgm:t>
        <a:bodyPr/>
        <a:lstStyle/>
        <a:p>
          <a:r>
            <a:rPr lang="en-US" dirty="0"/>
            <a:t>What do you lose from in-person instruction?</a:t>
          </a:r>
        </a:p>
      </dgm:t>
    </dgm:pt>
    <dgm:pt modelId="{7C9A0380-13C9-46C4-AAC2-7E0174FEB021}" type="parTrans" cxnId="{A6C2B16A-CC73-4967-BCE8-D8215E6C7963}">
      <dgm:prSet/>
      <dgm:spPr/>
      <dgm:t>
        <a:bodyPr/>
        <a:lstStyle/>
        <a:p>
          <a:endParaRPr lang="en-US"/>
        </a:p>
      </dgm:t>
    </dgm:pt>
    <dgm:pt modelId="{1FD03C6F-806D-4C74-BA36-D3D672F97554}" type="sibTrans" cxnId="{A6C2B16A-CC73-4967-BCE8-D8215E6C7963}">
      <dgm:prSet/>
      <dgm:spPr/>
      <dgm:t>
        <a:bodyPr/>
        <a:lstStyle/>
        <a:p>
          <a:endParaRPr lang="en-US"/>
        </a:p>
      </dgm:t>
    </dgm:pt>
    <dgm:pt modelId="{B30D87C5-585D-4618-8A00-08EBE9491567}">
      <dgm:prSet/>
      <dgm:spPr/>
      <dgm:t>
        <a:bodyPr/>
        <a:lstStyle/>
        <a:p>
          <a:r>
            <a:rPr lang="en-US" dirty="0"/>
            <a:t>Balancing technology</a:t>
          </a:r>
        </a:p>
      </dgm:t>
    </dgm:pt>
    <dgm:pt modelId="{ABAC51E0-1311-42EA-8415-42EAB4DB0DC9}" type="parTrans" cxnId="{01B74E73-BA44-47BE-A2A4-C5BA4E235BDE}">
      <dgm:prSet/>
      <dgm:spPr/>
      <dgm:t>
        <a:bodyPr/>
        <a:lstStyle/>
        <a:p>
          <a:endParaRPr lang="en-US"/>
        </a:p>
      </dgm:t>
    </dgm:pt>
    <dgm:pt modelId="{5F99DF34-58E1-466F-B249-32FF6280F994}" type="sibTrans" cxnId="{01B74E73-BA44-47BE-A2A4-C5BA4E235BDE}">
      <dgm:prSet/>
      <dgm:spPr/>
      <dgm:t>
        <a:bodyPr/>
        <a:lstStyle/>
        <a:p>
          <a:endParaRPr lang="en-US"/>
        </a:p>
      </dgm:t>
    </dgm:pt>
    <dgm:pt modelId="{3EF2F817-DD6D-724A-B90B-9C9CA4C67EF2}">
      <dgm:prSet/>
      <dgm:spPr/>
      <dgm:t>
        <a:bodyPr/>
        <a:lstStyle/>
        <a:p>
          <a:r>
            <a:rPr lang="en-US" dirty="0"/>
            <a:t>Start small, Scale up</a:t>
          </a:r>
        </a:p>
      </dgm:t>
    </dgm:pt>
    <dgm:pt modelId="{8F6DEDC9-13C5-B141-AE58-11FC598A7223}" type="parTrans" cxnId="{A3CC10BE-51F8-8943-B93B-7BE69AFB6C7A}">
      <dgm:prSet/>
      <dgm:spPr/>
      <dgm:t>
        <a:bodyPr/>
        <a:lstStyle/>
        <a:p>
          <a:endParaRPr lang="en-US"/>
        </a:p>
      </dgm:t>
    </dgm:pt>
    <dgm:pt modelId="{992F29B5-2F26-324E-9D0B-7F4922C4B190}" type="sibTrans" cxnId="{A3CC10BE-51F8-8943-B93B-7BE69AFB6C7A}">
      <dgm:prSet/>
      <dgm:spPr/>
      <dgm:t>
        <a:bodyPr/>
        <a:lstStyle/>
        <a:p>
          <a:endParaRPr lang="en-US"/>
        </a:p>
      </dgm:t>
    </dgm:pt>
    <dgm:pt modelId="{C106E721-CF0C-488B-9568-856A08E3F31D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</a:rPr>
            <a:t>Integrating humanity and empathy</a:t>
          </a:r>
          <a:endParaRPr lang="en-US" dirty="0"/>
        </a:p>
      </dgm:t>
    </dgm:pt>
    <dgm:pt modelId="{DC7F1A09-54F4-44BC-85C5-F7D9A37CA445}" type="sibTrans" cxnId="{48D95D1D-0B36-4547-8D76-9BB23A17AB2F}">
      <dgm:prSet/>
      <dgm:spPr/>
      <dgm:t>
        <a:bodyPr/>
        <a:lstStyle/>
        <a:p>
          <a:endParaRPr lang="en-US"/>
        </a:p>
      </dgm:t>
    </dgm:pt>
    <dgm:pt modelId="{0A99827D-BCD1-4C36-B7F8-A4475BE03D96}" type="parTrans" cxnId="{48D95D1D-0B36-4547-8D76-9BB23A17AB2F}">
      <dgm:prSet/>
      <dgm:spPr/>
      <dgm:t>
        <a:bodyPr/>
        <a:lstStyle/>
        <a:p>
          <a:endParaRPr lang="en-US"/>
        </a:p>
      </dgm:t>
    </dgm:pt>
    <dgm:pt modelId="{90FAF147-CB54-0D44-82AE-BC4BF1985445}">
      <dgm:prSet/>
      <dgm:spPr/>
      <dgm:t>
        <a:bodyPr/>
        <a:lstStyle/>
        <a:p>
          <a:r>
            <a:rPr lang="en-US" dirty="0"/>
            <a:t>Don't go it alone</a:t>
          </a:r>
        </a:p>
      </dgm:t>
    </dgm:pt>
    <dgm:pt modelId="{AE0473C3-8EAF-354E-B616-E919574AA294}" type="parTrans" cxnId="{35C9153D-DBAC-1A4C-8648-B9BED877F00D}">
      <dgm:prSet/>
      <dgm:spPr/>
      <dgm:t>
        <a:bodyPr/>
        <a:lstStyle/>
        <a:p>
          <a:endParaRPr lang="en-US"/>
        </a:p>
      </dgm:t>
    </dgm:pt>
    <dgm:pt modelId="{7626453A-1B9B-0342-ADAF-B6838CD053FF}" type="sibTrans" cxnId="{35C9153D-DBAC-1A4C-8648-B9BED877F00D}">
      <dgm:prSet/>
      <dgm:spPr/>
      <dgm:t>
        <a:bodyPr/>
        <a:lstStyle/>
        <a:p>
          <a:endParaRPr lang="en-US"/>
        </a:p>
      </dgm:t>
    </dgm:pt>
    <dgm:pt modelId="{7F0A7573-2DE4-C54C-8F86-5A26A19E7B9C}" type="pres">
      <dgm:prSet presAssocID="{E7084E39-B974-44E0-81D2-B90E0D187BFA}" presName="linear" presStyleCnt="0">
        <dgm:presLayoutVars>
          <dgm:animLvl val="lvl"/>
          <dgm:resizeHandles val="exact"/>
        </dgm:presLayoutVars>
      </dgm:prSet>
      <dgm:spPr/>
    </dgm:pt>
    <dgm:pt modelId="{ADFDC4E6-733E-7241-90D9-75B2FAAA85AE}" type="pres">
      <dgm:prSet presAssocID="{D5F6A081-5309-491A-9D81-142E8CD03626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EAF318A4-BB0A-0845-B108-4FEA893BA43B}" type="pres">
      <dgm:prSet presAssocID="{1FD03C6F-806D-4C74-BA36-D3D672F97554}" presName="spacer" presStyleCnt="0"/>
      <dgm:spPr/>
    </dgm:pt>
    <dgm:pt modelId="{D6981D53-16D3-B14F-B05B-D7BDDA50A050}" type="pres">
      <dgm:prSet presAssocID="{C106E721-CF0C-488B-9568-856A08E3F31D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380A265B-0D6F-8A4B-9D99-F1D32029E965}" type="pres">
      <dgm:prSet presAssocID="{DC7F1A09-54F4-44BC-85C5-F7D9A37CA445}" presName="spacer" presStyleCnt="0"/>
      <dgm:spPr/>
    </dgm:pt>
    <dgm:pt modelId="{C1331350-6179-E046-A9BE-2352EE29039D}" type="pres">
      <dgm:prSet presAssocID="{90FAF147-CB54-0D44-82AE-BC4BF1985445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ED65D16-01BF-B548-9B9E-36C35B04B9E4}" type="pres">
      <dgm:prSet presAssocID="{7626453A-1B9B-0342-ADAF-B6838CD053FF}" presName="spacer" presStyleCnt="0"/>
      <dgm:spPr/>
    </dgm:pt>
    <dgm:pt modelId="{C9451715-4886-0042-A4F9-5144834B55E2}" type="pres">
      <dgm:prSet presAssocID="{B30D87C5-585D-4618-8A00-08EBE949156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B91EE55-EFF4-2449-AC9F-FA61C930AAA1}" type="pres">
      <dgm:prSet presAssocID="{5F99DF34-58E1-466F-B249-32FF6280F994}" presName="spacer" presStyleCnt="0"/>
      <dgm:spPr/>
    </dgm:pt>
    <dgm:pt modelId="{491D3FA3-13F6-F04F-B2A4-B4B10B62763E}" type="pres">
      <dgm:prSet presAssocID="{3EF2F817-DD6D-724A-B90B-9C9CA4C67EF2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41932E02-2011-414D-AC06-0CDAAC20C1D0}" type="presOf" srcId="{C106E721-CF0C-488B-9568-856A08E3F31D}" destId="{D6981D53-16D3-B14F-B05B-D7BDDA50A050}" srcOrd="0" destOrd="0" presId="urn:microsoft.com/office/officeart/2005/8/layout/vList2"/>
    <dgm:cxn modelId="{48D95D1D-0B36-4547-8D76-9BB23A17AB2F}" srcId="{E7084E39-B974-44E0-81D2-B90E0D187BFA}" destId="{C106E721-CF0C-488B-9568-856A08E3F31D}" srcOrd="1" destOrd="0" parTransId="{0A99827D-BCD1-4C36-B7F8-A4475BE03D96}" sibTransId="{DC7F1A09-54F4-44BC-85C5-F7D9A37CA445}"/>
    <dgm:cxn modelId="{35C9153D-DBAC-1A4C-8648-B9BED877F00D}" srcId="{E7084E39-B974-44E0-81D2-B90E0D187BFA}" destId="{90FAF147-CB54-0D44-82AE-BC4BF1985445}" srcOrd="2" destOrd="0" parTransId="{AE0473C3-8EAF-354E-B616-E919574AA294}" sibTransId="{7626453A-1B9B-0342-ADAF-B6838CD053FF}"/>
    <dgm:cxn modelId="{A6C2B16A-CC73-4967-BCE8-D8215E6C7963}" srcId="{E7084E39-B974-44E0-81D2-B90E0D187BFA}" destId="{D5F6A081-5309-491A-9D81-142E8CD03626}" srcOrd="0" destOrd="0" parTransId="{7C9A0380-13C9-46C4-AAC2-7E0174FEB021}" sibTransId="{1FD03C6F-806D-4C74-BA36-D3D672F97554}"/>
    <dgm:cxn modelId="{01B74E73-BA44-47BE-A2A4-C5BA4E235BDE}" srcId="{E7084E39-B974-44E0-81D2-B90E0D187BFA}" destId="{B30D87C5-585D-4618-8A00-08EBE9491567}" srcOrd="3" destOrd="0" parTransId="{ABAC51E0-1311-42EA-8415-42EAB4DB0DC9}" sibTransId="{5F99DF34-58E1-466F-B249-32FF6280F994}"/>
    <dgm:cxn modelId="{1055187A-8FD4-1545-A397-BE4023B6EEE8}" type="presOf" srcId="{90FAF147-CB54-0D44-82AE-BC4BF1985445}" destId="{C1331350-6179-E046-A9BE-2352EE29039D}" srcOrd="0" destOrd="0" presId="urn:microsoft.com/office/officeart/2005/8/layout/vList2"/>
    <dgm:cxn modelId="{2103BE90-242F-FA49-A41D-001638B53202}" type="presOf" srcId="{3EF2F817-DD6D-724A-B90B-9C9CA4C67EF2}" destId="{491D3FA3-13F6-F04F-B2A4-B4B10B62763E}" srcOrd="0" destOrd="0" presId="urn:microsoft.com/office/officeart/2005/8/layout/vList2"/>
    <dgm:cxn modelId="{CA33FE9E-F916-6F43-8101-813B978C12EF}" type="presOf" srcId="{D5F6A081-5309-491A-9D81-142E8CD03626}" destId="{ADFDC4E6-733E-7241-90D9-75B2FAAA85AE}" srcOrd="0" destOrd="0" presId="urn:microsoft.com/office/officeart/2005/8/layout/vList2"/>
    <dgm:cxn modelId="{5A2A71A4-2287-4A43-8750-F26FECCD0E24}" type="presOf" srcId="{E7084E39-B974-44E0-81D2-B90E0D187BFA}" destId="{7F0A7573-2DE4-C54C-8F86-5A26A19E7B9C}" srcOrd="0" destOrd="0" presId="urn:microsoft.com/office/officeart/2005/8/layout/vList2"/>
    <dgm:cxn modelId="{A3CC10BE-51F8-8943-B93B-7BE69AFB6C7A}" srcId="{E7084E39-B974-44E0-81D2-B90E0D187BFA}" destId="{3EF2F817-DD6D-724A-B90B-9C9CA4C67EF2}" srcOrd="4" destOrd="0" parTransId="{8F6DEDC9-13C5-B141-AE58-11FC598A7223}" sibTransId="{992F29B5-2F26-324E-9D0B-7F4922C4B190}"/>
    <dgm:cxn modelId="{B7DA7DF2-2DEC-3847-A7B2-B287F51FFDE3}" type="presOf" srcId="{B30D87C5-585D-4618-8A00-08EBE9491567}" destId="{C9451715-4886-0042-A4F9-5144834B55E2}" srcOrd="0" destOrd="0" presId="urn:microsoft.com/office/officeart/2005/8/layout/vList2"/>
    <dgm:cxn modelId="{57D58156-7690-A04A-B3C5-7D50F3BA7E6C}" type="presParOf" srcId="{7F0A7573-2DE4-C54C-8F86-5A26A19E7B9C}" destId="{ADFDC4E6-733E-7241-90D9-75B2FAAA85AE}" srcOrd="0" destOrd="0" presId="urn:microsoft.com/office/officeart/2005/8/layout/vList2"/>
    <dgm:cxn modelId="{519E5C07-0769-6E4C-BBA9-63412C0F0B4B}" type="presParOf" srcId="{7F0A7573-2DE4-C54C-8F86-5A26A19E7B9C}" destId="{EAF318A4-BB0A-0845-B108-4FEA893BA43B}" srcOrd="1" destOrd="0" presId="urn:microsoft.com/office/officeart/2005/8/layout/vList2"/>
    <dgm:cxn modelId="{9D407D4E-1F35-E241-A134-678E08E4DA06}" type="presParOf" srcId="{7F0A7573-2DE4-C54C-8F86-5A26A19E7B9C}" destId="{D6981D53-16D3-B14F-B05B-D7BDDA50A050}" srcOrd="2" destOrd="0" presId="urn:microsoft.com/office/officeart/2005/8/layout/vList2"/>
    <dgm:cxn modelId="{CD27961E-13DD-BC41-803A-4D23ECACAE3E}" type="presParOf" srcId="{7F0A7573-2DE4-C54C-8F86-5A26A19E7B9C}" destId="{380A265B-0D6F-8A4B-9D99-F1D32029E965}" srcOrd="3" destOrd="0" presId="urn:microsoft.com/office/officeart/2005/8/layout/vList2"/>
    <dgm:cxn modelId="{B7A47138-1F4A-424C-A1C0-5E1868EB6D8E}" type="presParOf" srcId="{7F0A7573-2DE4-C54C-8F86-5A26A19E7B9C}" destId="{C1331350-6179-E046-A9BE-2352EE29039D}" srcOrd="4" destOrd="0" presId="urn:microsoft.com/office/officeart/2005/8/layout/vList2"/>
    <dgm:cxn modelId="{3F5B64E2-3137-624F-8EBF-2DC1FA172CB9}" type="presParOf" srcId="{7F0A7573-2DE4-C54C-8F86-5A26A19E7B9C}" destId="{1ED65D16-01BF-B548-9B9E-36C35B04B9E4}" srcOrd="5" destOrd="0" presId="urn:microsoft.com/office/officeart/2005/8/layout/vList2"/>
    <dgm:cxn modelId="{18984EA6-3E8D-2A4D-8151-BB93DAAE1F50}" type="presParOf" srcId="{7F0A7573-2DE4-C54C-8F86-5A26A19E7B9C}" destId="{C9451715-4886-0042-A4F9-5144834B55E2}" srcOrd="6" destOrd="0" presId="urn:microsoft.com/office/officeart/2005/8/layout/vList2"/>
    <dgm:cxn modelId="{38CFCE3C-2FB9-A94B-9CDB-E916BDED0729}" type="presParOf" srcId="{7F0A7573-2DE4-C54C-8F86-5A26A19E7B9C}" destId="{CB91EE55-EFF4-2449-AC9F-FA61C930AAA1}" srcOrd="7" destOrd="0" presId="urn:microsoft.com/office/officeart/2005/8/layout/vList2"/>
    <dgm:cxn modelId="{0E8CB6FC-9B03-6347-B98C-B2B011B1C0E7}" type="presParOf" srcId="{7F0A7573-2DE4-C54C-8F86-5A26A19E7B9C}" destId="{491D3FA3-13F6-F04F-B2A4-B4B10B62763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9829B59-DB95-49AB-A81C-353802C897C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C7A1C22-D3AD-49AF-908A-45A4DBE42B21}">
      <dgm:prSet/>
      <dgm:spPr/>
      <dgm:t>
        <a:bodyPr/>
        <a:lstStyle/>
        <a:p>
          <a:r>
            <a:rPr lang="en-US"/>
            <a:t>How can you replicate the best aspects of live class?</a:t>
          </a:r>
        </a:p>
      </dgm:t>
    </dgm:pt>
    <dgm:pt modelId="{3AAE45E5-CF4B-4891-AE87-2FC10F9A92CF}" type="parTrans" cxnId="{F6116329-93C4-4CB9-8B17-C6BDA0A27282}">
      <dgm:prSet/>
      <dgm:spPr/>
      <dgm:t>
        <a:bodyPr/>
        <a:lstStyle/>
        <a:p>
          <a:endParaRPr lang="en-US"/>
        </a:p>
      </dgm:t>
    </dgm:pt>
    <dgm:pt modelId="{872A968C-F300-43D0-8145-5324DEA93691}" type="sibTrans" cxnId="{F6116329-93C4-4CB9-8B17-C6BDA0A27282}">
      <dgm:prSet/>
      <dgm:spPr/>
      <dgm:t>
        <a:bodyPr/>
        <a:lstStyle/>
        <a:p>
          <a:endParaRPr lang="en-US"/>
        </a:p>
      </dgm:t>
    </dgm:pt>
    <dgm:pt modelId="{B0ED50FD-550A-49BA-91BE-3FE4CF217546}">
      <dgm:prSet/>
      <dgm:spPr/>
      <dgm:t>
        <a:bodyPr/>
        <a:lstStyle/>
        <a:p>
          <a:r>
            <a:rPr lang="en-US"/>
            <a:t>Make an inventory of what you love/value in in-person class, then get creative about how you can do it in a module.</a:t>
          </a:r>
        </a:p>
      </dgm:t>
    </dgm:pt>
    <dgm:pt modelId="{9BEDA62C-03CE-4116-834D-64BC57952A23}" type="parTrans" cxnId="{8EC574D2-6DAF-433E-A73C-A987A267D69C}">
      <dgm:prSet/>
      <dgm:spPr/>
      <dgm:t>
        <a:bodyPr/>
        <a:lstStyle/>
        <a:p>
          <a:endParaRPr lang="en-US"/>
        </a:p>
      </dgm:t>
    </dgm:pt>
    <dgm:pt modelId="{3A634D15-87C7-4833-892B-79B203F509DB}" type="sibTrans" cxnId="{8EC574D2-6DAF-433E-A73C-A987A267D69C}">
      <dgm:prSet/>
      <dgm:spPr/>
      <dgm:t>
        <a:bodyPr/>
        <a:lstStyle/>
        <a:p>
          <a:endParaRPr lang="en-US"/>
        </a:p>
      </dgm:t>
    </dgm:pt>
    <dgm:pt modelId="{74DEA781-6114-7740-9783-079E44E1B983}" type="pres">
      <dgm:prSet presAssocID="{A9829B59-DB95-49AB-A81C-353802C897CD}" presName="linear" presStyleCnt="0">
        <dgm:presLayoutVars>
          <dgm:animLvl val="lvl"/>
          <dgm:resizeHandles val="exact"/>
        </dgm:presLayoutVars>
      </dgm:prSet>
      <dgm:spPr/>
    </dgm:pt>
    <dgm:pt modelId="{40513719-3497-5D45-BA2C-BFCA9985F439}" type="pres">
      <dgm:prSet presAssocID="{0C7A1C22-D3AD-49AF-908A-45A4DBE42B2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F9AEDF6-919B-1E42-BDF5-3C001C4D161C}" type="pres">
      <dgm:prSet presAssocID="{872A968C-F300-43D0-8145-5324DEA93691}" presName="spacer" presStyleCnt="0"/>
      <dgm:spPr/>
    </dgm:pt>
    <dgm:pt modelId="{ACDDBCB6-E791-3242-A861-B4D00D5168BA}" type="pres">
      <dgm:prSet presAssocID="{B0ED50FD-550A-49BA-91BE-3FE4CF217546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ABD3560B-FF9F-364F-84A7-24C30D9D5ABA}" type="presOf" srcId="{B0ED50FD-550A-49BA-91BE-3FE4CF217546}" destId="{ACDDBCB6-E791-3242-A861-B4D00D5168BA}" srcOrd="0" destOrd="0" presId="urn:microsoft.com/office/officeart/2005/8/layout/vList2"/>
    <dgm:cxn modelId="{F6116329-93C4-4CB9-8B17-C6BDA0A27282}" srcId="{A9829B59-DB95-49AB-A81C-353802C897CD}" destId="{0C7A1C22-D3AD-49AF-908A-45A4DBE42B21}" srcOrd="0" destOrd="0" parTransId="{3AAE45E5-CF4B-4891-AE87-2FC10F9A92CF}" sibTransId="{872A968C-F300-43D0-8145-5324DEA93691}"/>
    <dgm:cxn modelId="{B628582C-CC88-5E48-B30B-C131996A40EF}" type="presOf" srcId="{0C7A1C22-D3AD-49AF-908A-45A4DBE42B21}" destId="{40513719-3497-5D45-BA2C-BFCA9985F439}" srcOrd="0" destOrd="0" presId="urn:microsoft.com/office/officeart/2005/8/layout/vList2"/>
    <dgm:cxn modelId="{BBC98AA8-99A7-5942-B184-6B54AE812134}" type="presOf" srcId="{A9829B59-DB95-49AB-A81C-353802C897CD}" destId="{74DEA781-6114-7740-9783-079E44E1B983}" srcOrd="0" destOrd="0" presId="urn:microsoft.com/office/officeart/2005/8/layout/vList2"/>
    <dgm:cxn modelId="{8EC574D2-6DAF-433E-A73C-A987A267D69C}" srcId="{A9829B59-DB95-49AB-A81C-353802C897CD}" destId="{B0ED50FD-550A-49BA-91BE-3FE4CF217546}" srcOrd="1" destOrd="0" parTransId="{9BEDA62C-03CE-4116-834D-64BC57952A23}" sibTransId="{3A634D15-87C7-4833-892B-79B203F509DB}"/>
    <dgm:cxn modelId="{779744C2-37FF-E743-9CF1-63B1C851E58C}" type="presParOf" srcId="{74DEA781-6114-7740-9783-079E44E1B983}" destId="{40513719-3497-5D45-BA2C-BFCA9985F439}" srcOrd="0" destOrd="0" presId="urn:microsoft.com/office/officeart/2005/8/layout/vList2"/>
    <dgm:cxn modelId="{721D9C22-E738-2C4D-8648-FF7BE6762008}" type="presParOf" srcId="{74DEA781-6114-7740-9783-079E44E1B983}" destId="{8F9AEDF6-919B-1E42-BDF5-3C001C4D161C}" srcOrd="1" destOrd="0" presId="urn:microsoft.com/office/officeart/2005/8/layout/vList2"/>
    <dgm:cxn modelId="{F467109C-BA5B-0040-8213-37E1F1C0084D}" type="presParOf" srcId="{74DEA781-6114-7740-9783-079E44E1B983}" destId="{ACDDBCB6-E791-3242-A861-B4D00D5168BA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D156F1F-3D00-45B2-BCDA-5C68F03C738B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46DEC4C-58C3-4C0B-9D3A-A5EFDB68ED77}">
      <dgm:prSet/>
      <dgm:spPr/>
      <dgm:t>
        <a:bodyPr/>
        <a:lstStyle/>
        <a:p>
          <a:r>
            <a:rPr lang="en-US" dirty="0"/>
            <a:t>Librarian as a person/ally/resource</a:t>
          </a:r>
        </a:p>
      </dgm:t>
    </dgm:pt>
    <dgm:pt modelId="{65FD1E9F-977C-4FD4-848F-8BF48596E435}" type="parTrans" cxnId="{D3B3AF52-B623-4500-B827-35D12BB483F6}">
      <dgm:prSet/>
      <dgm:spPr/>
      <dgm:t>
        <a:bodyPr/>
        <a:lstStyle/>
        <a:p>
          <a:endParaRPr lang="en-US"/>
        </a:p>
      </dgm:t>
    </dgm:pt>
    <dgm:pt modelId="{63745C36-FC13-4CB2-A63E-415C1E9C2806}" type="sibTrans" cxnId="{D3B3AF52-B623-4500-B827-35D12BB483F6}">
      <dgm:prSet/>
      <dgm:spPr/>
      <dgm:t>
        <a:bodyPr/>
        <a:lstStyle/>
        <a:p>
          <a:endParaRPr lang="en-US"/>
        </a:p>
      </dgm:t>
    </dgm:pt>
    <dgm:pt modelId="{82BDE07F-C342-43D8-AD80-5BC239AEC057}">
      <dgm:prSet/>
      <dgm:spPr/>
      <dgm:t>
        <a:bodyPr/>
        <a:lstStyle/>
        <a:p>
          <a:r>
            <a:rPr lang="en-US" dirty="0"/>
            <a:t>The tone and feeling of the modules really matter</a:t>
          </a:r>
        </a:p>
      </dgm:t>
    </dgm:pt>
    <dgm:pt modelId="{7B2273AC-75E9-4BB9-8994-31B323F7C1FF}" type="parTrans" cxnId="{B1860D55-2478-4B9A-B8B2-4BE177B0F5A3}">
      <dgm:prSet/>
      <dgm:spPr/>
      <dgm:t>
        <a:bodyPr/>
        <a:lstStyle/>
        <a:p>
          <a:endParaRPr lang="en-US"/>
        </a:p>
      </dgm:t>
    </dgm:pt>
    <dgm:pt modelId="{BAA99237-A1D8-4C8F-9B21-CAF7EE76A772}" type="sibTrans" cxnId="{B1860D55-2478-4B9A-B8B2-4BE177B0F5A3}">
      <dgm:prSet/>
      <dgm:spPr/>
      <dgm:t>
        <a:bodyPr/>
        <a:lstStyle/>
        <a:p>
          <a:endParaRPr lang="en-US"/>
        </a:p>
      </dgm:t>
    </dgm:pt>
    <dgm:pt modelId="{4FD36692-7875-4EBB-9907-F82027BCFDB2}">
      <dgm:prSet/>
      <dgm:spPr/>
      <dgm:t>
        <a:bodyPr/>
        <a:lstStyle/>
        <a:p>
          <a:r>
            <a:rPr lang="en-US" dirty="0"/>
            <a:t>Implications for scalability</a:t>
          </a:r>
        </a:p>
      </dgm:t>
    </dgm:pt>
    <dgm:pt modelId="{1DEC97FA-0F1C-4F00-B426-8D2D5F5849E6}" type="parTrans" cxnId="{A3B797D9-89F9-48F0-9E53-5ABD5A5D01DF}">
      <dgm:prSet/>
      <dgm:spPr/>
      <dgm:t>
        <a:bodyPr/>
        <a:lstStyle/>
        <a:p>
          <a:endParaRPr lang="en-US"/>
        </a:p>
      </dgm:t>
    </dgm:pt>
    <dgm:pt modelId="{9520275D-5C94-416A-A9A4-132A787ED2E2}" type="sibTrans" cxnId="{A3B797D9-89F9-48F0-9E53-5ABD5A5D01DF}">
      <dgm:prSet/>
      <dgm:spPr/>
      <dgm:t>
        <a:bodyPr/>
        <a:lstStyle/>
        <a:p>
          <a:endParaRPr lang="en-US"/>
        </a:p>
      </dgm:t>
    </dgm:pt>
    <dgm:pt modelId="{7D3AA48D-C82E-4B45-9A23-ECD1F3C611C3}" type="pres">
      <dgm:prSet presAssocID="{0D156F1F-3D00-45B2-BCDA-5C68F03C738B}" presName="linear" presStyleCnt="0">
        <dgm:presLayoutVars>
          <dgm:animLvl val="lvl"/>
          <dgm:resizeHandles val="exact"/>
        </dgm:presLayoutVars>
      </dgm:prSet>
      <dgm:spPr/>
    </dgm:pt>
    <dgm:pt modelId="{E6D64770-2272-3F48-86D7-2925F65A7D5C}" type="pres">
      <dgm:prSet presAssocID="{746DEC4C-58C3-4C0B-9D3A-A5EFDB68ED7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1C9E060-CB49-CE44-85C3-9C381ED8F198}" type="pres">
      <dgm:prSet presAssocID="{63745C36-FC13-4CB2-A63E-415C1E9C2806}" presName="spacer" presStyleCnt="0"/>
      <dgm:spPr/>
    </dgm:pt>
    <dgm:pt modelId="{71DD60DC-5C72-4F46-A2C6-2DE32A42FECA}" type="pres">
      <dgm:prSet presAssocID="{4FD36692-7875-4EBB-9907-F82027BCFDB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19846C0-C04A-B44D-8988-5B5A59758051}" type="pres">
      <dgm:prSet presAssocID="{9520275D-5C94-416A-A9A4-132A787ED2E2}" presName="spacer" presStyleCnt="0"/>
      <dgm:spPr/>
    </dgm:pt>
    <dgm:pt modelId="{EA91BB11-CDBC-9445-BBFC-B803419FB68D}" type="pres">
      <dgm:prSet presAssocID="{82BDE07F-C342-43D8-AD80-5BC239AEC057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BE765830-4C66-4444-A54B-1415459BF4E0}" type="presOf" srcId="{746DEC4C-58C3-4C0B-9D3A-A5EFDB68ED77}" destId="{E6D64770-2272-3F48-86D7-2925F65A7D5C}" srcOrd="0" destOrd="0" presId="urn:microsoft.com/office/officeart/2005/8/layout/vList2"/>
    <dgm:cxn modelId="{42C75643-6607-0E42-957E-7C841FB1BAA5}" type="presOf" srcId="{4FD36692-7875-4EBB-9907-F82027BCFDB2}" destId="{71DD60DC-5C72-4F46-A2C6-2DE32A42FECA}" srcOrd="0" destOrd="0" presId="urn:microsoft.com/office/officeart/2005/8/layout/vList2"/>
    <dgm:cxn modelId="{D3B3AF52-B623-4500-B827-35D12BB483F6}" srcId="{0D156F1F-3D00-45B2-BCDA-5C68F03C738B}" destId="{746DEC4C-58C3-4C0B-9D3A-A5EFDB68ED77}" srcOrd="0" destOrd="0" parTransId="{65FD1E9F-977C-4FD4-848F-8BF48596E435}" sibTransId="{63745C36-FC13-4CB2-A63E-415C1E9C2806}"/>
    <dgm:cxn modelId="{B1860D55-2478-4B9A-B8B2-4BE177B0F5A3}" srcId="{0D156F1F-3D00-45B2-BCDA-5C68F03C738B}" destId="{82BDE07F-C342-43D8-AD80-5BC239AEC057}" srcOrd="2" destOrd="0" parTransId="{7B2273AC-75E9-4BB9-8994-31B323F7C1FF}" sibTransId="{BAA99237-A1D8-4C8F-9B21-CAF7EE76A772}"/>
    <dgm:cxn modelId="{FA3F2F74-9AF5-744A-ABB7-FA68AFF2B88D}" type="presOf" srcId="{0D156F1F-3D00-45B2-BCDA-5C68F03C738B}" destId="{7D3AA48D-C82E-4B45-9A23-ECD1F3C611C3}" srcOrd="0" destOrd="0" presId="urn:microsoft.com/office/officeart/2005/8/layout/vList2"/>
    <dgm:cxn modelId="{DB9AAC9B-9603-A049-B7DC-A7BC0811E9C1}" type="presOf" srcId="{82BDE07F-C342-43D8-AD80-5BC239AEC057}" destId="{EA91BB11-CDBC-9445-BBFC-B803419FB68D}" srcOrd="0" destOrd="0" presId="urn:microsoft.com/office/officeart/2005/8/layout/vList2"/>
    <dgm:cxn modelId="{A3B797D9-89F9-48F0-9E53-5ABD5A5D01DF}" srcId="{0D156F1F-3D00-45B2-BCDA-5C68F03C738B}" destId="{4FD36692-7875-4EBB-9907-F82027BCFDB2}" srcOrd="1" destOrd="0" parTransId="{1DEC97FA-0F1C-4F00-B426-8D2D5F5849E6}" sibTransId="{9520275D-5C94-416A-A9A4-132A787ED2E2}"/>
    <dgm:cxn modelId="{68AF60A5-2ECE-EB48-9AF8-44F21DD96CF7}" type="presParOf" srcId="{7D3AA48D-C82E-4B45-9A23-ECD1F3C611C3}" destId="{E6D64770-2272-3F48-86D7-2925F65A7D5C}" srcOrd="0" destOrd="0" presId="urn:microsoft.com/office/officeart/2005/8/layout/vList2"/>
    <dgm:cxn modelId="{884922A4-BF51-384E-AAB5-A846AA77FB3F}" type="presParOf" srcId="{7D3AA48D-C82E-4B45-9A23-ECD1F3C611C3}" destId="{F1C9E060-CB49-CE44-85C3-9C381ED8F198}" srcOrd="1" destOrd="0" presId="urn:microsoft.com/office/officeart/2005/8/layout/vList2"/>
    <dgm:cxn modelId="{49F1C8DF-DAE5-9349-B976-DE46DF4E7797}" type="presParOf" srcId="{7D3AA48D-C82E-4B45-9A23-ECD1F3C611C3}" destId="{71DD60DC-5C72-4F46-A2C6-2DE32A42FECA}" srcOrd="2" destOrd="0" presId="urn:microsoft.com/office/officeart/2005/8/layout/vList2"/>
    <dgm:cxn modelId="{8B197865-C9E0-FA45-8D32-F4246EEA91E8}" type="presParOf" srcId="{7D3AA48D-C82E-4B45-9A23-ECD1F3C611C3}" destId="{719846C0-C04A-B44D-8988-5B5A59758051}" srcOrd="3" destOrd="0" presId="urn:microsoft.com/office/officeart/2005/8/layout/vList2"/>
    <dgm:cxn modelId="{D02C1B7A-9776-4C43-9BBB-53E122D9ACBC}" type="presParOf" srcId="{7D3AA48D-C82E-4B45-9A23-ECD1F3C611C3}" destId="{EA91BB11-CDBC-9445-BBFC-B803419FB68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EC41E93-CCFE-47AD-B00F-062F8113C44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24E1CE-5126-4645-8527-C4B6A3B965A9}">
      <dgm:prSet/>
      <dgm:spPr/>
      <dgm:t>
        <a:bodyPr/>
        <a:lstStyle/>
        <a:p>
          <a:r>
            <a:rPr lang="en-US"/>
            <a:t>Camtasia, Piktochart, Canvas, Credo, Credly…</a:t>
          </a:r>
        </a:p>
      </dgm:t>
    </dgm:pt>
    <dgm:pt modelId="{0DEBED80-3E0D-49E9-91B4-ACD44700E76B}" type="parTrans" cxnId="{17A1DDD0-BB22-4404-8ADE-7AE1F52668F2}">
      <dgm:prSet/>
      <dgm:spPr/>
      <dgm:t>
        <a:bodyPr/>
        <a:lstStyle/>
        <a:p>
          <a:endParaRPr lang="en-US"/>
        </a:p>
      </dgm:t>
    </dgm:pt>
    <dgm:pt modelId="{98CFAB5A-4B79-466F-ADD9-77FC7C3F4157}" type="sibTrans" cxnId="{17A1DDD0-BB22-4404-8ADE-7AE1F52668F2}">
      <dgm:prSet/>
      <dgm:spPr/>
      <dgm:t>
        <a:bodyPr/>
        <a:lstStyle/>
        <a:p>
          <a:endParaRPr lang="en-US"/>
        </a:p>
      </dgm:t>
    </dgm:pt>
    <dgm:pt modelId="{9049D18D-64EE-4280-9C52-A09F0B1489B0}">
      <dgm:prSet/>
      <dgm:spPr/>
      <dgm:t>
        <a:bodyPr/>
        <a:lstStyle/>
        <a:p>
          <a:r>
            <a:rPr lang="en-US" dirty="0"/>
            <a:t>What is the balance of value and hassle? Consider the investment of money and time</a:t>
          </a:r>
        </a:p>
      </dgm:t>
    </dgm:pt>
    <dgm:pt modelId="{3AE2F648-9DCB-4CE4-A43C-B01689790B65}" type="parTrans" cxnId="{6789F53D-B262-4744-BFC3-1AD86DA69920}">
      <dgm:prSet/>
      <dgm:spPr/>
      <dgm:t>
        <a:bodyPr/>
        <a:lstStyle/>
        <a:p>
          <a:endParaRPr lang="en-US"/>
        </a:p>
      </dgm:t>
    </dgm:pt>
    <dgm:pt modelId="{DD897DF3-1EB8-4CE9-AF1A-46C99F53DB0D}" type="sibTrans" cxnId="{6789F53D-B262-4744-BFC3-1AD86DA69920}">
      <dgm:prSet/>
      <dgm:spPr/>
      <dgm:t>
        <a:bodyPr/>
        <a:lstStyle/>
        <a:p>
          <a:endParaRPr lang="en-US"/>
        </a:p>
      </dgm:t>
    </dgm:pt>
    <dgm:pt modelId="{EBF21831-BB8B-4CFD-9723-A8AD0AF4C54E}">
      <dgm:prSet/>
      <dgm:spPr/>
      <dgm:t>
        <a:bodyPr/>
        <a:lstStyle/>
        <a:p>
          <a:r>
            <a:rPr lang="en-US" dirty="0"/>
            <a:t>Tech can facilitate varied forms of media / lesson content </a:t>
          </a:r>
          <a:r>
            <a:rPr lang="en-US" baseline="0" dirty="0"/>
            <a:t> </a:t>
          </a:r>
          <a:endParaRPr lang="en-US" dirty="0"/>
        </a:p>
      </dgm:t>
    </dgm:pt>
    <dgm:pt modelId="{F91CA6B3-2C7D-4FF2-BA76-6B002BEFDC78}" type="parTrans" cxnId="{C30D27EC-403A-4107-8748-83D478598CFD}">
      <dgm:prSet/>
      <dgm:spPr/>
      <dgm:t>
        <a:bodyPr/>
        <a:lstStyle/>
        <a:p>
          <a:endParaRPr lang="en-US"/>
        </a:p>
      </dgm:t>
    </dgm:pt>
    <dgm:pt modelId="{4C73A9FF-84ED-4B4A-8C0A-B53900D0C31B}" type="sibTrans" cxnId="{C30D27EC-403A-4107-8748-83D478598CFD}">
      <dgm:prSet/>
      <dgm:spPr/>
      <dgm:t>
        <a:bodyPr/>
        <a:lstStyle/>
        <a:p>
          <a:endParaRPr lang="en-US"/>
        </a:p>
      </dgm:t>
    </dgm:pt>
    <dgm:pt modelId="{86E0A61D-4D20-204C-8619-684B887132AF}" type="pres">
      <dgm:prSet presAssocID="{7EC41E93-CCFE-47AD-B00F-062F8113C447}" presName="linear" presStyleCnt="0">
        <dgm:presLayoutVars>
          <dgm:animLvl val="lvl"/>
          <dgm:resizeHandles val="exact"/>
        </dgm:presLayoutVars>
      </dgm:prSet>
      <dgm:spPr/>
    </dgm:pt>
    <dgm:pt modelId="{CE7197F6-A595-1648-A3CA-BE197DC3AFAF}" type="pres">
      <dgm:prSet presAssocID="{EBF21831-BB8B-4CFD-9723-A8AD0AF4C54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AEB8036-293B-574D-A72D-810D9ED8A62C}" type="pres">
      <dgm:prSet presAssocID="{4C73A9FF-84ED-4B4A-8C0A-B53900D0C31B}" presName="spacer" presStyleCnt="0"/>
      <dgm:spPr/>
    </dgm:pt>
    <dgm:pt modelId="{730423FC-CED9-4C48-9B10-620E840CF8F9}" type="pres">
      <dgm:prSet presAssocID="{6524E1CE-5126-4645-8527-C4B6A3B965A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3C1DBD4-CBB5-FA45-B5CE-90C801F3DECE}" type="pres">
      <dgm:prSet presAssocID="{98CFAB5A-4B79-466F-ADD9-77FC7C3F4157}" presName="spacer" presStyleCnt="0"/>
      <dgm:spPr/>
    </dgm:pt>
    <dgm:pt modelId="{30BA6167-D1EE-DF40-8197-1D51C82AC29C}" type="pres">
      <dgm:prSet presAssocID="{9049D18D-64EE-4280-9C52-A09F0B1489B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DB96FA16-780D-F440-819A-F2E1EE944046}" type="presOf" srcId="{EBF21831-BB8B-4CFD-9723-A8AD0AF4C54E}" destId="{CE7197F6-A595-1648-A3CA-BE197DC3AFAF}" srcOrd="0" destOrd="0" presId="urn:microsoft.com/office/officeart/2005/8/layout/vList2"/>
    <dgm:cxn modelId="{6789F53D-B262-4744-BFC3-1AD86DA69920}" srcId="{7EC41E93-CCFE-47AD-B00F-062F8113C447}" destId="{9049D18D-64EE-4280-9C52-A09F0B1489B0}" srcOrd="2" destOrd="0" parTransId="{3AE2F648-9DCB-4CE4-A43C-B01689790B65}" sibTransId="{DD897DF3-1EB8-4CE9-AF1A-46C99F53DB0D}"/>
    <dgm:cxn modelId="{34414744-A256-AB4F-BAC1-1C7FA347BC7E}" type="presOf" srcId="{7EC41E93-CCFE-47AD-B00F-062F8113C447}" destId="{86E0A61D-4D20-204C-8619-684B887132AF}" srcOrd="0" destOrd="0" presId="urn:microsoft.com/office/officeart/2005/8/layout/vList2"/>
    <dgm:cxn modelId="{0747897E-C4A5-6C47-A2D8-EECBFEB64852}" type="presOf" srcId="{9049D18D-64EE-4280-9C52-A09F0B1489B0}" destId="{30BA6167-D1EE-DF40-8197-1D51C82AC29C}" srcOrd="0" destOrd="0" presId="urn:microsoft.com/office/officeart/2005/8/layout/vList2"/>
    <dgm:cxn modelId="{DB9EC0BC-6ABD-2145-BC5F-E673006F4D62}" type="presOf" srcId="{6524E1CE-5126-4645-8527-C4B6A3B965A9}" destId="{730423FC-CED9-4C48-9B10-620E840CF8F9}" srcOrd="0" destOrd="0" presId="urn:microsoft.com/office/officeart/2005/8/layout/vList2"/>
    <dgm:cxn modelId="{17A1DDD0-BB22-4404-8ADE-7AE1F52668F2}" srcId="{7EC41E93-CCFE-47AD-B00F-062F8113C447}" destId="{6524E1CE-5126-4645-8527-C4B6A3B965A9}" srcOrd="1" destOrd="0" parTransId="{0DEBED80-3E0D-49E9-91B4-ACD44700E76B}" sibTransId="{98CFAB5A-4B79-466F-ADD9-77FC7C3F4157}"/>
    <dgm:cxn modelId="{C30D27EC-403A-4107-8748-83D478598CFD}" srcId="{7EC41E93-CCFE-47AD-B00F-062F8113C447}" destId="{EBF21831-BB8B-4CFD-9723-A8AD0AF4C54E}" srcOrd="0" destOrd="0" parTransId="{F91CA6B3-2C7D-4FF2-BA76-6B002BEFDC78}" sibTransId="{4C73A9FF-84ED-4B4A-8C0A-B53900D0C31B}"/>
    <dgm:cxn modelId="{FA249725-B3DF-384B-A296-261BD6C9896D}" type="presParOf" srcId="{86E0A61D-4D20-204C-8619-684B887132AF}" destId="{CE7197F6-A595-1648-A3CA-BE197DC3AFAF}" srcOrd="0" destOrd="0" presId="urn:microsoft.com/office/officeart/2005/8/layout/vList2"/>
    <dgm:cxn modelId="{72181C8C-0E1E-DC46-B089-F03798276752}" type="presParOf" srcId="{86E0A61D-4D20-204C-8619-684B887132AF}" destId="{4AEB8036-293B-574D-A72D-810D9ED8A62C}" srcOrd="1" destOrd="0" presId="urn:microsoft.com/office/officeart/2005/8/layout/vList2"/>
    <dgm:cxn modelId="{75396E1D-A1CA-7D42-BE4F-70CDE321A725}" type="presParOf" srcId="{86E0A61D-4D20-204C-8619-684B887132AF}" destId="{730423FC-CED9-4C48-9B10-620E840CF8F9}" srcOrd="2" destOrd="0" presId="urn:microsoft.com/office/officeart/2005/8/layout/vList2"/>
    <dgm:cxn modelId="{0B593423-60DB-6B4C-8567-1D9F849597BF}" type="presParOf" srcId="{86E0A61D-4D20-204C-8619-684B887132AF}" destId="{53C1DBD4-CBB5-FA45-B5CE-90C801F3DECE}" srcOrd="3" destOrd="0" presId="urn:microsoft.com/office/officeart/2005/8/layout/vList2"/>
    <dgm:cxn modelId="{284197BC-AA24-EF43-8900-7390CF26FD8F}" type="presParOf" srcId="{86E0A61D-4D20-204C-8619-684B887132AF}" destId="{30BA6167-D1EE-DF40-8197-1D51C82AC29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D156F1F-3D00-45B2-BCDA-5C68F03C738B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46DEC4C-58C3-4C0B-9D3A-A5EFDB68ED77}">
      <dgm:prSet/>
      <dgm:spPr/>
      <dgm:t>
        <a:bodyPr/>
        <a:lstStyle/>
        <a:p>
          <a:r>
            <a:rPr lang="en-US" dirty="0"/>
            <a:t>Modest success can serve as proof of concept</a:t>
          </a:r>
        </a:p>
      </dgm:t>
    </dgm:pt>
    <dgm:pt modelId="{65FD1E9F-977C-4FD4-848F-8BF48596E435}" type="parTrans" cxnId="{D3B3AF52-B623-4500-B827-35D12BB483F6}">
      <dgm:prSet/>
      <dgm:spPr/>
      <dgm:t>
        <a:bodyPr/>
        <a:lstStyle/>
        <a:p>
          <a:endParaRPr lang="en-US"/>
        </a:p>
      </dgm:t>
    </dgm:pt>
    <dgm:pt modelId="{63745C36-FC13-4CB2-A63E-415C1E9C2806}" type="sibTrans" cxnId="{D3B3AF52-B623-4500-B827-35D12BB483F6}">
      <dgm:prSet/>
      <dgm:spPr/>
      <dgm:t>
        <a:bodyPr/>
        <a:lstStyle/>
        <a:p>
          <a:endParaRPr lang="en-US"/>
        </a:p>
      </dgm:t>
    </dgm:pt>
    <dgm:pt modelId="{8B9594F9-D27F-D046-9022-98A5136C44FE}">
      <dgm:prSet/>
      <dgm:spPr/>
      <dgm:t>
        <a:bodyPr/>
        <a:lstStyle/>
        <a:p>
          <a:r>
            <a:rPr lang="en-US" dirty="0"/>
            <a:t>Tackle one lesson at a time</a:t>
          </a:r>
        </a:p>
      </dgm:t>
    </dgm:pt>
    <dgm:pt modelId="{6225E87F-5F97-8445-A858-21530438D5A2}" type="parTrans" cxnId="{4A432A1C-0A13-FE41-8BA9-4DD651D4C9B2}">
      <dgm:prSet/>
      <dgm:spPr/>
      <dgm:t>
        <a:bodyPr/>
        <a:lstStyle/>
        <a:p>
          <a:endParaRPr lang="en-US"/>
        </a:p>
      </dgm:t>
    </dgm:pt>
    <dgm:pt modelId="{C24CE9F4-1B2C-7B44-8001-1686579A41C8}" type="sibTrans" cxnId="{4A432A1C-0A13-FE41-8BA9-4DD651D4C9B2}">
      <dgm:prSet/>
      <dgm:spPr/>
      <dgm:t>
        <a:bodyPr/>
        <a:lstStyle/>
        <a:p>
          <a:endParaRPr lang="en-US"/>
        </a:p>
      </dgm:t>
    </dgm:pt>
    <dgm:pt modelId="{D2AD7FA5-C1D1-0942-B32F-FA8765FB3E49}">
      <dgm:prSet/>
      <dgm:spPr/>
      <dgm:t>
        <a:bodyPr/>
        <a:lstStyle/>
        <a:p>
          <a:r>
            <a:rPr lang="en-US" dirty="0"/>
            <a:t>Don’t add too much tech all at once</a:t>
          </a:r>
        </a:p>
      </dgm:t>
    </dgm:pt>
    <dgm:pt modelId="{DA9ECA17-1D6B-1148-8BAC-6D0765253B71}" type="parTrans" cxnId="{3FC506DE-E7A9-A24F-BFB2-52D47D5D5E6A}">
      <dgm:prSet/>
      <dgm:spPr/>
      <dgm:t>
        <a:bodyPr/>
        <a:lstStyle/>
        <a:p>
          <a:endParaRPr lang="en-US"/>
        </a:p>
      </dgm:t>
    </dgm:pt>
    <dgm:pt modelId="{2DFB752B-EFAC-D243-9D35-CB8667A30059}" type="sibTrans" cxnId="{3FC506DE-E7A9-A24F-BFB2-52D47D5D5E6A}">
      <dgm:prSet/>
      <dgm:spPr/>
      <dgm:t>
        <a:bodyPr/>
        <a:lstStyle/>
        <a:p>
          <a:endParaRPr lang="en-US"/>
        </a:p>
      </dgm:t>
    </dgm:pt>
    <dgm:pt modelId="{7D3AA48D-C82E-4B45-9A23-ECD1F3C611C3}" type="pres">
      <dgm:prSet presAssocID="{0D156F1F-3D00-45B2-BCDA-5C68F03C738B}" presName="linear" presStyleCnt="0">
        <dgm:presLayoutVars>
          <dgm:animLvl val="lvl"/>
          <dgm:resizeHandles val="exact"/>
        </dgm:presLayoutVars>
      </dgm:prSet>
      <dgm:spPr/>
    </dgm:pt>
    <dgm:pt modelId="{E3881050-A54F-7A4F-9760-39C8E570C550}" type="pres">
      <dgm:prSet presAssocID="{8B9594F9-D27F-D046-9022-98A5136C44F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3667911-E8DD-6C4D-9564-98B78CE719EE}" type="pres">
      <dgm:prSet presAssocID="{C24CE9F4-1B2C-7B44-8001-1686579A41C8}" presName="spacer" presStyleCnt="0"/>
      <dgm:spPr/>
    </dgm:pt>
    <dgm:pt modelId="{E6D64770-2272-3F48-86D7-2925F65A7D5C}" type="pres">
      <dgm:prSet presAssocID="{746DEC4C-58C3-4C0B-9D3A-A5EFDB68ED7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F1C9E060-CB49-CE44-85C3-9C381ED8F198}" type="pres">
      <dgm:prSet presAssocID="{63745C36-FC13-4CB2-A63E-415C1E9C2806}" presName="spacer" presStyleCnt="0"/>
      <dgm:spPr/>
    </dgm:pt>
    <dgm:pt modelId="{15DA18BA-3B97-0340-A750-AAAD5F767E10}" type="pres">
      <dgm:prSet presAssocID="{D2AD7FA5-C1D1-0942-B32F-FA8765FB3E4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A432A1C-0A13-FE41-8BA9-4DD651D4C9B2}" srcId="{0D156F1F-3D00-45B2-BCDA-5C68F03C738B}" destId="{8B9594F9-D27F-D046-9022-98A5136C44FE}" srcOrd="0" destOrd="0" parTransId="{6225E87F-5F97-8445-A858-21530438D5A2}" sibTransId="{C24CE9F4-1B2C-7B44-8001-1686579A41C8}"/>
    <dgm:cxn modelId="{465EC51C-C38C-7B42-A1E4-26E6E33ADCBC}" type="presOf" srcId="{746DEC4C-58C3-4C0B-9D3A-A5EFDB68ED77}" destId="{E6D64770-2272-3F48-86D7-2925F65A7D5C}" srcOrd="0" destOrd="0" presId="urn:microsoft.com/office/officeart/2005/8/layout/vList2"/>
    <dgm:cxn modelId="{04CF564A-7715-264A-B682-7D02625939EB}" type="presOf" srcId="{D2AD7FA5-C1D1-0942-B32F-FA8765FB3E49}" destId="{15DA18BA-3B97-0340-A750-AAAD5F767E10}" srcOrd="0" destOrd="0" presId="urn:microsoft.com/office/officeart/2005/8/layout/vList2"/>
    <dgm:cxn modelId="{D3B3AF52-B623-4500-B827-35D12BB483F6}" srcId="{0D156F1F-3D00-45B2-BCDA-5C68F03C738B}" destId="{746DEC4C-58C3-4C0B-9D3A-A5EFDB68ED77}" srcOrd="1" destOrd="0" parTransId="{65FD1E9F-977C-4FD4-848F-8BF48596E435}" sibTransId="{63745C36-FC13-4CB2-A63E-415C1E9C2806}"/>
    <dgm:cxn modelId="{FA3F2F74-9AF5-744A-ABB7-FA68AFF2B88D}" type="presOf" srcId="{0D156F1F-3D00-45B2-BCDA-5C68F03C738B}" destId="{7D3AA48D-C82E-4B45-9A23-ECD1F3C611C3}" srcOrd="0" destOrd="0" presId="urn:microsoft.com/office/officeart/2005/8/layout/vList2"/>
    <dgm:cxn modelId="{584DEAC5-A2DC-3A4E-8B37-93EC34E731BB}" type="presOf" srcId="{8B9594F9-D27F-D046-9022-98A5136C44FE}" destId="{E3881050-A54F-7A4F-9760-39C8E570C550}" srcOrd="0" destOrd="0" presId="urn:microsoft.com/office/officeart/2005/8/layout/vList2"/>
    <dgm:cxn modelId="{3FC506DE-E7A9-A24F-BFB2-52D47D5D5E6A}" srcId="{0D156F1F-3D00-45B2-BCDA-5C68F03C738B}" destId="{D2AD7FA5-C1D1-0942-B32F-FA8765FB3E49}" srcOrd="2" destOrd="0" parTransId="{DA9ECA17-1D6B-1148-8BAC-6D0765253B71}" sibTransId="{2DFB752B-EFAC-D243-9D35-CB8667A30059}"/>
    <dgm:cxn modelId="{FDF2650F-782D-0248-9B83-6E86907A28A0}" type="presParOf" srcId="{7D3AA48D-C82E-4B45-9A23-ECD1F3C611C3}" destId="{E3881050-A54F-7A4F-9760-39C8E570C550}" srcOrd="0" destOrd="0" presId="urn:microsoft.com/office/officeart/2005/8/layout/vList2"/>
    <dgm:cxn modelId="{6F93702B-8962-5747-8EC1-1B14A2B35E34}" type="presParOf" srcId="{7D3AA48D-C82E-4B45-9A23-ECD1F3C611C3}" destId="{63667911-E8DD-6C4D-9564-98B78CE719EE}" srcOrd="1" destOrd="0" presId="urn:microsoft.com/office/officeart/2005/8/layout/vList2"/>
    <dgm:cxn modelId="{8E204F20-EC8F-BA43-86F8-536BA586835A}" type="presParOf" srcId="{7D3AA48D-C82E-4B45-9A23-ECD1F3C611C3}" destId="{E6D64770-2272-3F48-86D7-2925F65A7D5C}" srcOrd="2" destOrd="0" presId="urn:microsoft.com/office/officeart/2005/8/layout/vList2"/>
    <dgm:cxn modelId="{C86DFE6E-4612-3D46-B5BD-D1C298629F7D}" type="presParOf" srcId="{7D3AA48D-C82E-4B45-9A23-ECD1F3C611C3}" destId="{F1C9E060-CB49-CE44-85C3-9C381ED8F198}" srcOrd="3" destOrd="0" presId="urn:microsoft.com/office/officeart/2005/8/layout/vList2"/>
    <dgm:cxn modelId="{94B86EFB-6BD3-A643-A8BB-F7B44E8D76E8}" type="presParOf" srcId="{7D3AA48D-C82E-4B45-9A23-ECD1F3C611C3}" destId="{15DA18BA-3B97-0340-A750-AAAD5F767E1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B6E0D42-04EF-45D6-A163-591F0E1A79A0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499B7F1-3BC8-4FA2-9DAD-8127F79B3260}">
      <dgm:prSet/>
      <dgm:spPr/>
      <dgm:t>
        <a:bodyPr/>
        <a:lstStyle/>
        <a:p>
          <a:r>
            <a:rPr lang="en-US"/>
            <a:t>Internal Partners</a:t>
          </a:r>
        </a:p>
      </dgm:t>
    </dgm:pt>
    <dgm:pt modelId="{9D7D7296-AA78-42AF-9A96-B54B062D223A}" type="parTrans" cxnId="{26D05F2D-4CEB-4F12-8358-BA435D9ECF2F}">
      <dgm:prSet/>
      <dgm:spPr/>
      <dgm:t>
        <a:bodyPr/>
        <a:lstStyle/>
        <a:p>
          <a:endParaRPr lang="en-US"/>
        </a:p>
      </dgm:t>
    </dgm:pt>
    <dgm:pt modelId="{95B7194A-A05C-4366-ADEE-770E01EC7155}" type="sibTrans" cxnId="{26D05F2D-4CEB-4F12-8358-BA435D9ECF2F}">
      <dgm:prSet/>
      <dgm:spPr/>
      <dgm:t>
        <a:bodyPr/>
        <a:lstStyle/>
        <a:p>
          <a:endParaRPr lang="en-US"/>
        </a:p>
      </dgm:t>
    </dgm:pt>
    <dgm:pt modelId="{CB1D7A99-A44A-45FB-BCFD-356C3E99DE47}">
      <dgm:prSet/>
      <dgm:spPr/>
      <dgm:t>
        <a:bodyPr/>
        <a:lstStyle/>
        <a:p>
          <a:r>
            <a:rPr lang="en-US" dirty="0"/>
            <a:t>Subject Librarians</a:t>
          </a:r>
        </a:p>
      </dgm:t>
    </dgm:pt>
    <dgm:pt modelId="{2CFAD46D-A981-442C-8D44-78CB4B31F090}" type="parTrans" cxnId="{EB6F3D54-3FB3-4804-B23E-9FB752912925}">
      <dgm:prSet/>
      <dgm:spPr/>
      <dgm:t>
        <a:bodyPr/>
        <a:lstStyle/>
        <a:p>
          <a:endParaRPr lang="en-US"/>
        </a:p>
      </dgm:t>
    </dgm:pt>
    <dgm:pt modelId="{4E8C9C9E-97E2-45C8-8EA4-D4A6AE7E9524}" type="sibTrans" cxnId="{EB6F3D54-3FB3-4804-B23E-9FB752912925}">
      <dgm:prSet/>
      <dgm:spPr/>
      <dgm:t>
        <a:bodyPr/>
        <a:lstStyle/>
        <a:p>
          <a:endParaRPr lang="en-US"/>
        </a:p>
      </dgm:t>
    </dgm:pt>
    <dgm:pt modelId="{0E91955D-9C6F-4760-BB07-F1FDFB5E411C}">
      <dgm:prSet/>
      <dgm:spPr/>
      <dgm:t>
        <a:bodyPr/>
        <a:lstStyle/>
        <a:p>
          <a:r>
            <a:rPr lang="en-US" dirty="0"/>
            <a:t>Library Student Assistants</a:t>
          </a:r>
        </a:p>
      </dgm:t>
    </dgm:pt>
    <dgm:pt modelId="{8AB9666E-2C1F-45C9-A0BA-A2BD815FAC62}" type="parTrans" cxnId="{A1B5A682-5C29-45B1-A779-ECF95A54A865}">
      <dgm:prSet/>
      <dgm:spPr/>
      <dgm:t>
        <a:bodyPr/>
        <a:lstStyle/>
        <a:p>
          <a:endParaRPr lang="en-US"/>
        </a:p>
      </dgm:t>
    </dgm:pt>
    <dgm:pt modelId="{CF956630-529A-4A51-8AF0-B2283446D289}" type="sibTrans" cxnId="{A1B5A682-5C29-45B1-A779-ECF95A54A865}">
      <dgm:prSet/>
      <dgm:spPr/>
      <dgm:t>
        <a:bodyPr/>
        <a:lstStyle/>
        <a:p>
          <a:endParaRPr lang="en-US"/>
        </a:p>
      </dgm:t>
    </dgm:pt>
    <dgm:pt modelId="{0FDE3C17-A9A1-4CBD-9153-68CB5225D055}">
      <dgm:prSet/>
      <dgm:spPr/>
      <dgm:t>
        <a:bodyPr/>
        <a:lstStyle/>
        <a:p>
          <a:r>
            <a:rPr lang="en-US"/>
            <a:t>External Partners</a:t>
          </a:r>
        </a:p>
      </dgm:t>
    </dgm:pt>
    <dgm:pt modelId="{8C920C75-7F12-46CA-A63F-2444CC999B83}" type="parTrans" cxnId="{15F57B8D-8C51-4C02-832E-23866500D512}">
      <dgm:prSet/>
      <dgm:spPr/>
      <dgm:t>
        <a:bodyPr/>
        <a:lstStyle/>
        <a:p>
          <a:endParaRPr lang="en-US"/>
        </a:p>
      </dgm:t>
    </dgm:pt>
    <dgm:pt modelId="{93D5442F-E333-4C0C-9F7A-9B7B7BC379CA}" type="sibTrans" cxnId="{15F57B8D-8C51-4C02-832E-23866500D512}">
      <dgm:prSet/>
      <dgm:spPr/>
      <dgm:t>
        <a:bodyPr/>
        <a:lstStyle/>
        <a:p>
          <a:endParaRPr lang="en-US"/>
        </a:p>
      </dgm:t>
    </dgm:pt>
    <dgm:pt modelId="{21E59B93-A6DB-480A-A1EA-9AB2EB58214B}">
      <dgm:prSet/>
      <dgm:spPr/>
      <dgm:t>
        <a:bodyPr/>
        <a:lstStyle/>
        <a:p>
          <a:r>
            <a:rPr lang="en-US" dirty="0"/>
            <a:t>Academic Technologists</a:t>
          </a:r>
        </a:p>
      </dgm:t>
    </dgm:pt>
    <dgm:pt modelId="{D326841A-556A-491C-9E93-FEFBFF53BA1E}" type="parTrans" cxnId="{4419AB01-B5EF-4D85-8AE0-569C01A99813}">
      <dgm:prSet/>
      <dgm:spPr/>
      <dgm:t>
        <a:bodyPr/>
        <a:lstStyle/>
        <a:p>
          <a:endParaRPr lang="en-US"/>
        </a:p>
      </dgm:t>
    </dgm:pt>
    <dgm:pt modelId="{21CAB7A6-6E92-413C-B9F9-B0763D0B07C9}" type="sibTrans" cxnId="{4419AB01-B5EF-4D85-8AE0-569C01A99813}">
      <dgm:prSet/>
      <dgm:spPr/>
      <dgm:t>
        <a:bodyPr/>
        <a:lstStyle/>
        <a:p>
          <a:endParaRPr lang="en-US"/>
        </a:p>
      </dgm:t>
    </dgm:pt>
    <dgm:pt modelId="{32D57F4B-10C5-4F01-90DD-FC6B643CA9F8}">
      <dgm:prSet/>
      <dgm:spPr/>
      <dgm:t>
        <a:bodyPr/>
        <a:lstStyle/>
        <a:p>
          <a:r>
            <a:rPr lang="en-US" dirty="0"/>
            <a:t>Instructional Designers</a:t>
          </a:r>
        </a:p>
      </dgm:t>
    </dgm:pt>
    <dgm:pt modelId="{BC4755CA-B510-4191-A51E-26385314F693}" type="parTrans" cxnId="{D06C127A-FA21-483C-AB2E-397EC51811F2}">
      <dgm:prSet/>
      <dgm:spPr/>
      <dgm:t>
        <a:bodyPr/>
        <a:lstStyle/>
        <a:p>
          <a:endParaRPr lang="en-US"/>
        </a:p>
      </dgm:t>
    </dgm:pt>
    <dgm:pt modelId="{F88053D9-66FD-4330-A700-F74F3B987E4E}" type="sibTrans" cxnId="{D06C127A-FA21-483C-AB2E-397EC51811F2}">
      <dgm:prSet/>
      <dgm:spPr/>
      <dgm:t>
        <a:bodyPr/>
        <a:lstStyle/>
        <a:p>
          <a:endParaRPr lang="en-US"/>
        </a:p>
      </dgm:t>
    </dgm:pt>
    <dgm:pt modelId="{C8378154-2AC6-473E-9083-7DA95B3DC4A2}">
      <dgm:prSet/>
      <dgm:spPr/>
      <dgm:t>
        <a:bodyPr/>
        <a:lstStyle/>
        <a:p>
          <a:r>
            <a:rPr lang="en-US" dirty="0"/>
            <a:t>Vendor Support</a:t>
          </a:r>
        </a:p>
      </dgm:t>
    </dgm:pt>
    <dgm:pt modelId="{BBB210E1-5710-4A5B-A400-77E05297ED45}" type="parTrans" cxnId="{35448158-3C92-4E24-B2F0-3A0D69FDAD04}">
      <dgm:prSet/>
      <dgm:spPr/>
      <dgm:t>
        <a:bodyPr/>
        <a:lstStyle/>
        <a:p>
          <a:endParaRPr lang="en-US"/>
        </a:p>
      </dgm:t>
    </dgm:pt>
    <dgm:pt modelId="{531B89F3-9691-46E5-B073-B9F04BA49460}" type="sibTrans" cxnId="{35448158-3C92-4E24-B2F0-3A0D69FDAD04}">
      <dgm:prSet/>
      <dgm:spPr/>
      <dgm:t>
        <a:bodyPr/>
        <a:lstStyle/>
        <a:p>
          <a:endParaRPr lang="en-US"/>
        </a:p>
      </dgm:t>
    </dgm:pt>
    <dgm:pt modelId="{60FE639E-D22D-42C7-B818-F8D082B2C9B4}">
      <dgm:prSet/>
      <dgm:spPr/>
      <dgm:t>
        <a:bodyPr/>
        <a:lstStyle/>
        <a:p>
          <a:r>
            <a:rPr lang="en-US" dirty="0"/>
            <a:t>Departmental Faculty and Staff</a:t>
          </a:r>
        </a:p>
      </dgm:t>
    </dgm:pt>
    <dgm:pt modelId="{80F411A9-37D4-4686-B4CE-31C37AF2CD2F}" type="sibTrans" cxnId="{C986FBFD-50D7-4286-9C8F-30539E154C14}">
      <dgm:prSet/>
      <dgm:spPr/>
      <dgm:t>
        <a:bodyPr/>
        <a:lstStyle/>
        <a:p>
          <a:endParaRPr lang="en-US"/>
        </a:p>
      </dgm:t>
    </dgm:pt>
    <dgm:pt modelId="{5CBD9636-5F75-4C8C-88F6-605D13B657E8}" type="parTrans" cxnId="{C986FBFD-50D7-4286-9C8F-30539E154C14}">
      <dgm:prSet/>
      <dgm:spPr/>
      <dgm:t>
        <a:bodyPr/>
        <a:lstStyle/>
        <a:p>
          <a:endParaRPr lang="en-US"/>
        </a:p>
      </dgm:t>
    </dgm:pt>
    <dgm:pt modelId="{D48817C2-55AA-E942-ACB8-8E81EC307968}" type="pres">
      <dgm:prSet presAssocID="{4B6E0D42-04EF-45D6-A163-591F0E1A79A0}" presName="linear" presStyleCnt="0">
        <dgm:presLayoutVars>
          <dgm:animLvl val="lvl"/>
          <dgm:resizeHandles val="exact"/>
        </dgm:presLayoutVars>
      </dgm:prSet>
      <dgm:spPr/>
    </dgm:pt>
    <dgm:pt modelId="{EA38F7F8-7168-504F-8B92-4A37749BA1A8}" type="pres">
      <dgm:prSet presAssocID="{C499B7F1-3BC8-4FA2-9DAD-8127F79B326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4B43D3A-2E54-ED46-9240-87BE10798712}" type="pres">
      <dgm:prSet presAssocID="{C499B7F1-3BC8-4FA2-9DAD-8127F79B3260}" presName="childText" presStyleLbl="revTx" presStyleIdx="0" presStyleCnt="2">
        <dgm:presLayoutVars>
          <dgm:bulletEnabled val="1"/>
        </dgm:presLayoutVars>
      </dgm:prSet>
      <dgm:spPr/>
    </dgm:pt>
    <dgm:pt modelId="{070006BC-C147-AB42-B1C9-C25F38D41951}" type="pres">
      <dgm:prSet presAssocID="{0FDE3C17-A9A1-4CBD-9153-68CB5225D05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45D659EC-450E-5D4B-AA6F-CA6FFF22CE2F}" type="pres">
      <dgm:prSet presAssocID="{0FDE3C17-A9A1-4CBD-9153-68CB5225D055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4419AB01-B5EF-4D85-8AE0-569C01A99813}" srcId="{0FDE3C17-A9A1-4CBD-9153-68CB5225D055}" destId="{21E59B93-A6DB-480A-A1EA-9AB2EB58214B}" srcOrd="1" destOrd="0" parTransId="{D326841A-556A-491C-9E93-FEFBFF53BA1E}" sibTransId="{21CAB7A6-6E92-413C-B9F9-B0763D0B07C9}"/>
    <dgm:cxn modelId="{AE47E617-38E2-1543-9664-2D28C5A8B4CF}" type="presOf" srcId="{0FDE3C17-A9A1-4CBD-9153-68CB5225D055}" destId="{070006BC-C147-AB42-B1C9-C25F38D41951}" srcOrd="0" destOrd="0" presId="urn:microsoft.com/office/officeart/2005/8/layout/vList2"/>
    <dgm:cxn modelId="{1A38172A-7CD0-E54B-B6C6-2BF64B41A718}" type="presOf" srcId="{C8378154-2AC6-473E-9083-7DA95B3DC4A2}" destId="{45D659EC-450E-5D4B-AA6F-CA6FFF22CE2F}" srcOrd="0" destOrd="3" presId="urn:microsoft.com/office/officeart/2005/8/layout/vList2"/>
    <dgm:cxn modelId="{26D05F2D-4CEB-4F12-8358-BA435D9ECF2F}" srcId="{4B6E0D42-04EF-45D6-A163-591F0E1A79A0}" destId="{C499B7F1-3BC8-4FA2-9DAD-8127F79B3260}" srcOrd="0" destOrd="0" parTransId="{9D7D7296-AA78-42AF-9A96-B54B062D223A}" sibTransId="{95B7194A-A05C-4366-ADEE-770E01EC7155}"/>
    <dgm:cxn modelId="{EB6F3D54-3FB3-4804-B23E-9FB752912925}" srcId="{C499B7F1-3BC8-4FA2-9DAD-8127F79B3260}" destId="{CB1D7A99-A44A-45FB-BCFD-356C3E99DE47}" srcOrd="0" destOrd="0" parTransId="{2CFAD46D-A981-442C-8D44-78CB4B31F090}" sibTransId="{4E8C9C9E-97E2-45C8-8EA4-D4A6AE7E9524}"/>
    <dgm:cxn modelId="{35448158-3C92-4E24-B2F0-3A0D69FDAD04}" srcId="{0FDE3C17-A9A1-4CBD-9153-68CB5225D055}" destId="{C8378154-2AC6-473E-9083-7DA95B3DC4A2}" srcOrd="3" destOrd="0" parTransId="{BBB210E1-5710-4A5B-A400-77E05297ED45}" sibTransId="{531B89F3-9691-46E5-B073-B9F04BA49460}"/>
    <dgm:cxn modelId="{A44F865A-EF79-344A-AA31-B27BEB9EE467}" type="presOf" srcId="{32D57F4B-10C5-4F01-90DD-FC6B643CA9F8}" destId="{45D659EC-450E-5D4B-AA6F-CA6FFF22CE2F}" srcOrd="0" destOrd="2" presId="urn:microsoft.com/office/officeart/2005/8/layout/vList2"/>
    <dgm:cxn modelId="{3E5E2361-F8B7-3A46-862C-F2B77A449CCB}" type="presOf" srcId="{C499B7F1-3BC8-4FA2-9DAD-8127F79B3260}" destId="{EA38F7F8-7168-504F-8B92-4A37749BA1A8}" srcOrd="0" destOrd="0" presId="urn:microsoft.com/office/officeart/2005/8/layout/vList2"/>
    <dgm:cxn modelId="{B846B06D-C9EF-3044-B2AB-9510AF957E95}" type="presOf" srcId="{0E91955D-9C6F-4760-BB07-F1FDFB5E411C}" destId="{D4B43D3A-2E54-ED46-9240-87BE10798712}" srcOrd="0" destOrd="1" presId="urn:microsoft.com/office/officeart/2005/8/layout/vList2"/>
    <dgm:cxn modelId="{7D26B775-05BC-4D44-978F-FCCA7C892DA8}" type="presOf" srcId="{60FE639E-D22D-42C7-B818-F8D082B2C9B4}" destId="{45D659EC-450E-5D4B-AA6F-CA6FFF22CE2F}" srcOrd="0" destOrd="0" presId="urn:microsoft.com/office/officeart/2005/8/layout/vList2"/>
    <dgm:cxn modelId="{D06C127A-FA21-483C-AB2E-397EC51811F2}" srcId="{0FDE3C17-A9A1-4CBD-9153-68CB5225D055}" destId="{32D57F4B-10C5-4F01-90DD-FC6B643CA9F8}" srcOrd="2" destOrd="0" parTransId="{BC4755CA-B510-4191-A51E-26385314F693}" sibTransId="{F88053D9-66FD-4330-A700-F74F3B987E4E}"/>
    <dgm:cxn modelId="{A1B5A682-5C29-45B1-A779-ECF95A54A865}" srcId="{C499B7F1-3BC8-4FA2-9DAD-8127F79B3260}" destId="{0E91955D-9C6F-4760-BB07-F1FDFB5E411C}" srcOrd="1" destOrd="0" parTransId="{8AB9666E-2C1F-45C9-A0BA-A2BD815FAC62}" sibTransId="{CF956630-529A-4A51-8AF0-B2283446D289}"/>
    <dgm:cxn modelId="{15F57B8D-8C51-4C02-832E-23866500D512}" srcId="{4B6E0D42-04EF-45D6-A163-591F0E1A79A0}" destId="{0FDE3C17-A9A1-4CBD-9153-68CB5225D055}" srcOrd="1" destOrd="0" parTransId="{8C920C75-7F12-46CA-A63F-2444CC999B83}" sibTransId="{93D5442F-E333-4C0C-9F7A-9B7B7BC379CA}"/>
    <dgm:cxn modelId="{FB34A79E-26F7-7546-B3A0-02EF8DF6CAD7}" type="presOf" srcId="{4B6E0D42-04EF-45D6-A163-591F0E1A79A0}" destId="{D48817C2-55AA-E942-ACB8-8E81EC307968}" srcOrd="0" destOrd="0" presId="urn:microsoft.com/office/officeart/2005/8/layout/vList2"/>
    <dgm:cxn modelId="{1FB78FBB-9067-8340-85FB-E9604B7BF97D}" type="presOf" srcId="{21E59B93-A6DB-480A-A1EA-9AB2EB58214B}" destId="{45D659EC-450E-5D4B-AA6F-CA6FFF22CE2F}" srcOrd="0" destOrd="1" presId="urn:microsoft.com/office/officeart/2005/8/layout/vList2"/>
    <dgm:cxn modelId="{F3BA98C7-D9C5-C449-B0A7-126044048485}" type="presOf" srcId="{CB1D7A99-A44A-45FB-BCFD-356C3E99DE47}" destId="{D4B43D3A-2E54-ED46-9240-87BE10798712}" srcOrd="0" destOrd="0" presId="urn:microsoft.com/office/officeart/2005/8/layout/vList2"/>
    <dgm:cxn modelId="{C986FBFD-50D7-4286-9C8F-30539E154C14}" srcId="{0FDE3C17-A9A1-4CBD-9153-68CB5225D055}" destId="{60FE639E-D22D-42C7-B818-F8D082B2C9B4}" srcOrd="0" destOrd="0" parTransId="{5CBD9636-5F75-4C8C-88F6-605D13B657E8}" sibTransId="{80F411A9-37D4-4686-B4CE-31C37AF2CD2F}"/>
    <dgm:cxn modelId="{9F2CB647-1193-0843-8F1C-684B8A950C5A}" type="presParOf" srcId="{D48817C2-55AA-E942-ACB8-8E81EC307968}" destId="{EA38F7F8-7168-504F-8B92-4A37749BA1A8}" srcOrd="0" destOrd="0" presId="urn:microsoft.com/office/officeart/2005/8/layout/vList2"/>
    <dgm:cxn modelId="{5BA38EA4-241A-D845-A292-E1297E240C35}" type="presParOf" srcId="{D48817C2-55AA-E942-ACB8-8E81EC307968}" destId="{D4B43D3A-2E54-ED46-9240-87BE10798712}" srcOrd="1" destOrd="0" presId="urn:microsoft.com/office/officeart/2005/8/layout/vList2"/>
    <dgm:cxn modelId="{571F61D9-8002-3044-AE71-9559A3762EBF}" type="presParOf" srcId="{D48817C2-55AA-E942-ACB8-8E81EC307968}" destId="{070006BC-C147-AB42-B1C9-C25F38D41951}" srcOrd="2" destOrd="0" presId="urn:microsoft.com/office/officeart/2005/8/layout/vList2"/>
    <dgm:cxn modelId="{2362A68C-676D-194B-81E5-37D6A4A7A6FD}" type="presParOf" srcId="{D48817C2-55AA-E942-ACB8-8E81EC307968}" destId="{45D659EC-450E-5D4B-AA6F-CA6FFF22CE2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810733-B2C6-4B22-9DC8-6531A4C66248}" type="doc">
      <dgm:prSet loTypeId="urn:microsoft.com/office/officeart/2005/8/layout/vList2" loCatId="list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2C051DE7-E655-4EEA-8BED-84CCEF9714DA}">
      <dgm:prSet/>
      <dgm:spPr/>
      <dgm:t>
        <a:bodyPr/>
        <a:lstStyle/>
        <a:p>
          <a:r>
            <a:rPr lang="en-US" dirty="0"/>
            <a:t>All instruction concentrated in English Composition course</a:t>
          </a:r>
        </a:p>
      </dgm:t>
    </dgm:pt>
    <dgm:pt modelId="{D107A9A1-80E2-4291-95F5-6F7C91564EF9}" type="sibTrans" cxnId="{0449ECF8-CBA6-49FD-AF76-10D49E07A245}">
      <dgm:prSet/>
      <dgm:spPr/>
      <dgm:t>
        <a:bodyPr/>
        <a:lstStyle/>
        <a:p>
          <a:endParaRPr lang="en-US"/>
        </a:p>
      </dgm:t>
    </dgm:pt>
    <dgm:pt modelId="{609BB911-79CE-457D-96C1-EEFAADEE5E6F}" type="parTrans" cxnId="{0449ECF8-CBA6-49FD-AF76-10D49E07A245}">
      <dgm:prSet/>
      <dgm:spPr/>
      <dgm:t>
        <a:bodyPr/>
        <a:lstStyle/>
        <a:p>
          <a:endParaRPr lang="en-US"/>
        </a:p>
      </dgm:t>
    </dgm:pt>
    <dgm:pt modelId="{03CAAA71-92C3-4D12-9F77-A7816F0F7AA0}">
      <dgm:prSet/>
      <dgm:spPr/>
      <dgm:t>
        <a:bodyPr/>
        <a:lstStyle/>
        <a:p>
          <a:r>
            <a:rPr lang="en-US" dirty="0"/>
            <a:t>Limited capacity for upper-level coursework, innovation in first-year info lit program </a:t>
          </a:r>
        </a:p>
      </dgm:t>
    </dgm:pt>
    <dgm:pt modelId="{C7422C5F-8AA2-487E-A420-2EFF8018737A}" type="sibTrans" cxnId="{F875DAAF-6777-4931-9A15-CC487841026A}">
      <dgm:prSet/>
      <dgm:spPr/>
      <dgm:t>
        <a:bodyPr/>
        <a:lstStyle/>
        <a:p>
          <a:endParaRPr lang="en-US"/>
        </a:p>
      </dgm:t>
    </dgm:pt>
    <dgm:pt modelId="{0EE06242-4338-4146-AE53-9D1BD07BF691}" type="parTrans" cxnId="{F875DAAF-6777-4931-9A15-CC487841026A}">
      <dgm:prSet/>
      <dgm:spPr/>
      <dgm:t>
        <a:bodyPr/>
        <a:lstStyle/>
        <a:p>
          <a:endParaRPr lang="en-US"/>
        </a:p>
      </dgm:t>
    </dgm:pt>
    <dgm:pt modelId="{60A65EE8-E129-DE45-AF91-9DBB05799FAC}">
      <dgm:prSet/>
      <dgm:spPr/>
      <dgm:t>
        <a:bodyPr/>
        <a:lstStyle/>
        <a:p>
          <a:r>
            <a:rPr lang="en-US"/>
            <a:t>In-person one-shot and follow-up sessions</a:t>
          </a:r>
          <a:endParaRPr lang="en-US" dirty="0"/>
        </a:p>
      </dgm:t>
    </dgm:pt>
    <dgm:pt modelId="{09C4911B-47B2-FC43-9D6B-599CE1E466B5}" type="parTrans" cxnId="{4FB687B5-B819-AB48-B260-1ACF02BBD015}">
      <dgm:prSet/>
      <dgm:spPr/>
      <dgm:t>
        <a:bodyPr/>
        <a:lstStyle/>
        <a:p>
          <a:endParaRPr lang="en-US"/>
        </a:p>
      </dgm:t>
    </dgm:pt>
    <dgm:pt modelId="{C18ED354-36AF-5D49-A93E-AAEB215A0AE1}" type="sibTrans" cxnId="{4FB687B5-B819-AB48-B260-1ACF02BBD015}">
      <dgm:prSet/>
      <dgm:spPr/>
      <dgm:t>
        <a:bodyPr/>
        <a:lstStyle/>
        <a:p>
          <a:endParaRPr lang="en-US"/>
        </a:p>
      </dgm:t>
    </dgm:pt>
    <dgm:pt modelId="{67108EA4-F34E-BB4B-AE4C-0BE7860AC631}">
      <dgm:prSet/>
      <dgm:spPr/>
      <dgm:t>
        <a:bodyPr/>
        <a:lstStyle/>
        <a:p>
          <a:r>
            <a:rPr lang="en-US" dirty="0"/>
            <a:t>Goal: Expand reach of first-year info lit to include specialized information needs of foundational disciplinary researchers</a:t>
          </a:r>
        </a:p>
      </dgm:t>
    </dgm:pt>
    <dgm:pt modelId="{2A1D6C14-5A4C-A642-8CB8-F6B2412339B8}" type="parTrans" cxnId="{7320010E-3C77-9048-8D6B-7F491D89DDCD}">
      <dgm:prSet/>
      <dgm:spPr/>
      <dgm:t>
        <a:bodyPr/>
        <a:lstStyle/>
        <a:p>
          <a:endParaRPr lang="en-US"/>
        </a:p>
      </dgm:t>
    </dgm:pt>
    <dgm:pt modelId="{507F13BC-A1F6-DA4D-BE27-074BFAD87A63}" type="sibTrans" cxnId="{7320010E-3C77-9048-8D6B-7F491D89DDCD}">
      <dgm:prSet/>
      <dgm:spPr/>
      <dgm:t>
        <a:bodyPr/>
        <a:lstStyle/>
        <a:p>
          <a:endParaRPr lang="en-US"/>
        </a:p>
      </dgm:t>
    </dgm:pt>
    <dgm:pt modelId="{46D41934-E0C1-214B-B831-66BDF262BB42}" type="pres">
      <dgm:prSet presAssocID="{9A810733-B2C6-4B22-9DC8-6531A4C66248}" presName="linear" presStyleCnt="0">
        <dgm:presLayoutVars>
          <dgm:animLvl val="lvl"/>
          <dgm:resizeHandles val="exact"/>
        </dgm:presLayoutVars>
      </dgm:prSet>
      <dgm:spPr/>
    </dgm:pt>
    <dgm:pt modelId="{8494E912-BA5A-954F-A02C-A27E0DB91EBB}" type="pres">
      <dgm:prSet presAssocID="{2C051DE7-E655-4EEA-8BED-84CCEF9714DA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2CDD2E2-E7CE-2C44-A634-7D0ABA35FCF6}" type="pres">
      <dgm:prSet presAssocID="{D107A9A1-80E2-4291-95F5-6F7C91564EF9}" presName="spacer" presStyleCnt="0"/>
      <dgm:spPr/>
    </dgm:pt>
    <dgm:pt modelId="{7C98FA6E-46D4-1D49-83C8-2C80D05E1F7C}" type="pres">
      <dgm:prSet presAssocID="{60A65EE8-E129-DE45-AF91-9DBB05799FAC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AC48A1C5-63E0-D843-970F-B7711192C142}" type="pres">
      <dgm:prSet presAssocID="{C18ED354-36AF-5D49-A93E-AAEB215A0AE1}" presName="spacer" presStyleCnt="0"/>
      <dgm:spPr/>
    </dgm:pt>
    <dgm:pt modelId="{13B1D782-48E7-084A-9E53-4B25BBF51A60}" type="pres">
      <dgm:prSet presAssocID="{03CAAA71-92C3-4D12-9F77-A7816F0F7AA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DC60927-C6DF-BD46-9F6C-28E314A16AF0}" type="pres">
      <dgm:prSet presAssocID="{C7422C5F-8AA2-487E-A420-2EFF8018737A}" presName="spacer" presStyleCnt="0"/>
      <dgm:spPr/>
    </dgm:pt>
    <dgm:pt modelId="{3C314AFE-82D5-B844-AEED-78E548D7ACB8}" type="pres">
      <dgm:prSet presAssocID="{67108EA4-F34E-BB4B-AE4C-0BE7860AC631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7320010E-3C77-9048-8D6B-7F491D89DDCD}" srcId="{9A810733-B2C6-4B22-9DC8-6531A4C66248}" destId="{67108EA4-F34E-BB4B-AE4C-0BE7860AC631}" srcOrd="3" destOrd="0" parTransId="{2A1D6C14-5A4C-A642-8CB8-F6B2412339B8}" sibTransId="{507F13BC-A1F6-DA4D-BE27-074BFAD87A63}"/>
    <dgm:cxn modelId="{C743482C-464C-9443-BDC2-87495783E898}" type="presOf" srcId="{2C051DE7-E655-4EEA-8BED-84CCEF9714DA}" destId="{8494E912-BA5A-954F-A02C-A27E0DB91EBB}" srcOrd="0" destOrd="0" presId="urn:microsoft.com/office/officeart/2005/8/layout/vList2"/>
    <dgm:cxn modelId="{FCD89B66-833A-2046-8311-D70519E506A0}" type="presOf" srcId="{60A65EE8-E129-DE45-AF91-9DBB05799FAC}" destId="{7C98FA6E-46D4-1D49-83C8-2C80D05E1F7C}" srcOrd="0" destOrd="0" presId="urn:microsoft.com/office/officeart/2005/8/layout/vList2"/>
    <dgm:cxn modelId="{3A4A7B70-3ACE-EA4D-AF75-7246606CE655}" type="presOf" srcId="{03CAAA71-92C3-4D12-9F77-A7816F0F7AA0}" destId="{13B1D782-48E7-084A-9E53-4B25BBF51A60}" srcOrd="0" destOrd="0" presId="urn:microsoft.com/office/officeart/2005/8/layout/vList2"/>
    <dgm:cxn modelId="{044B9597-DF7A-5442-A59B-328684518B32}" type="presOf" srcId="{67108EA4-F34E-BB4B-AE4C-0BE7860AC631}" destId="{3C314AFE-82D5-B844-AEED-78E548D7ACB8}" srcOrd="0" destOrd="0" presId="urn:microsoft.com/office/officeart/2005/8/layout/vList2"/>
    <dgm:cxn modelId="{F875DAAF-6777-4931-9A15-CC487841026A}" srcId="{9A810733-B2C6-4B22-9DC8-6531A4C66248}" destId="{03CAAA71-92C3-4D12-9F77-A7816F0F7AA0}" srcOrd="2" destOrd="0" parTransId="{0EE06242-4338-4146-AE53-9D1BD07BF691}" sibTransId="{C7422C5F-8AA2-487E-A420-2EFF8018737A}"/>
    <dgm:cxn modelId="{4FB687B5-B819-AB48-B260-1ACF02BBD015}" srcId="{9A810733-B2C6-4B22-9DC8-6531A4C66248}" destId="{60A65EE8-E129-DE45-AF91-9DBB05799FAC}" srcOrd="1" destOrd="0" parTransId="{09C4911B-47B2-FC43-9D6B-599CE1E466B5}" sibTransId="{C18ED354-36AF-5D49-A93E-AAEB215A0AE1}"/>
    <dgm:cxn modelId="{2A6774EA-5CA6-B946-9487-7B49665CBBA1}" type="presOf" srcId="{9A810733-B2C6-4B22-9DC8-6531A4C66248}" destId="{46D41934-E0C1-214B-B831-66BDF262BB42}" srcOrd="0" destOrd="0" presId="urn:microsoft.com/office/officeart/2005/8/layout/vList2"/>
    <dgm:cxn modelId="{0449ECF8-CBA6-49FD-AF76-10D49E07A245}" srcId="{9A810733-B2C6-4B22-9DC8-6531A4C66248}" destId="{2C051DE7-E655-4EEA-8BED-84CCEF9714DA}" srcOrd="0" destOrd="0" parTransId="{609BB911-79CE-457D-96C1-EEFAADEE5E6F}" sibTransId="{D107A9A1-80E2-4291-95F5-6F7C91564EF9}"/>
    <dgm:cxn modelId="{5E1AF6B9-DF3C-EC4B-96F5-99FF8B21E962}" type="presParOf" srcId="{46D41934-E0C1-214B-B831-66BDF262BB42}" destId="{8494E912-BA5A-954F-A02C-A27E0DB91EBB}" srcOrd="0" destOrd="0" presId="urn:microsoft.com/office/officeart/2005/8/layout/vList2"/>
    <dgm:cxn modelId="{3570C6E7-58BE-3C4D-8FB1-5C11D94DB4D7}" type="presParOf" srcId="{46D41934-E0C1-214B-B831-66BDF262BB42}" destId="{A2CDD2E2-E7CE-2C44-A634-7D0ABA35FCF6}" srcOrd="1" destOrd="0" presId="urn:microsoft.com/office/officeart/2005/8/layout/vList2"/>
    <dgm:cxn modelId="{96C37DED-D175-124D-BF5E-A4491E44B018}" type="presParOf" srcId="{46D41934-E0C1-214B-B831-66BDF262BB42}" destId="{7C98FA6E-46D4-1D49-83C8-2C80D05E1F7C}" srcOrd="2" destOrd="0" presId="urn:microsoft.com/office/officeart/2005/8/layout/vList2"/>
    <dgm:cxn modelId="{93ACD08D-2B8D-CE47-AA24-8DDD02BB3169}" type="presParOf" srcId="{46D41934-E0C1-214B-B831-66BDF262BB42}" destId="{AC48A1C5-63E0-D843-970F-B7711192C142}" srcOrd="3" destOrd="0" presId="urn:microsoft.com/office/officeart/2005/8/layout/vList2"/>
    <dgm:cxn modelId="{8716393F-9036-EF42-B92C-BF7F4BA55803}" type="presParOf" srcId="{46D41934-E0C1-214B-B831-66BDF262BB42}" destId="{13B1D782-48E7-084A-9E53-4B25BBF51A60}" srcOrd="4" destOrd="0" presId="urn:microsoft.com/office/officeart/2005/8/layout/vList2"/>
    <dgm:cxn modelId="{83BE5246-882F-FA4D-B650-74ABFC18861C}" type="presParOf" srcId="{46D41934-E0C1-214B-B831-66BDF262BB42}" destId="{BDC60927-C6DF-BD46-9F6C-28E314A16AF0}" srcOrd="5" destOrd="0" presId="urn:microsoft.com/office/officeart/2005/8/layout/vList2"/>
    <dgm:cxn modelId="{D69C5F93-0243-5448-8F9A-F499FBDA30ED}" type="presParOf" srcId="{46D41934-E0C1-214B-B831-66BDF262BB42}" destId="{3C314AFE-82D5-B844-AEED-78E548D7ACB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B41386-E8EC-4F40-B782-35FDD7918B4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04F8773D-99DD-4223-ABD8-0FF39FC98AC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Increasingly limited resources for in-person instruction</a:t>
          </a:r>
        </a:p>
      </dgm:t>
    </dgm:pt>
    <dgm:pt modelId="{7D50DCC5-ABEB-4E35-BAEB-EC0F1C08D7C8}" type="parTrans" cxnId="{30ACC4E2-0068-440D-8C33-88711DD7DBA8}">
      <dgm:prSet/>
      <dgm:spPr/>
      <dgm:t>
        <a:bodyPr/>
        <a:lstStyle/>
        <a:p>
          <a:endParaRPr lang="en-US"/>
        </a:p>
      </dgm:t>
    </dgm:pt>
    <dgm:pt modelId="{9E342EAF-96E7-429B-892C-AE22BD313379}" type="sibTrans" cxnId="{30ACC4E2-0068-440D-8C33-88711DD7DBA8}">
      <dgm:prSet/>
      <dgm:spPr/>
      <dgm:t>
        <a:bodyPr/>
        <a:lstStyle/>
        <a:p>
          <a:endParaRPr lang="en-US"/>
        </a:p>
      </dgm:t>
    </dgm:pt>
    <dgm:pt modelId="{87A701DC-DB31-4B5E-89BE-8EBA810A725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Skepticism towards online learning from stakeholders</a:t>
          </a:r>
        </a:p>
      </dgm:t>
    </dgm:pt>
    <dgm:pt modelId="{FCFCF3D0-F93F-428B-80B6-42F288F0B690}" type="parTrans" cxnId="{D27F005C-ABE0-432A-A656-73104A930632}">
      <dgm:prSet/>
      <dgm:spPr/>
      <dgm:t>
        <a:bodyPr/>
        <a:lstStyle/>
        <a:p>
          <a:endParaRPr lang="en-US"/>
        </a:p>
      </dgm:t>
    </dgm:pt>
    <dgm:pt modelId="{EFF93673-8AF9-4207-B9E2-58516D64122F}" type="sibTrans" cxnId="{D27F005C-ABE0-432A-A656-73104A930632}">
      <dgm:prSet/>
      <dgm:spPr/>
      <dgm:t>
        <a:bodyPr/>
        <a:lstStyle/>
        <a:p>
          <a:endParaRPr lang="en-US"/>
        </a:p>
      </dgm:t>
    </dgm:pt>
    <dgm:pt modelId="{35D91873-DB5F-4D7C-8F57-49227D5A228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Technical learning curve of designing modules using  online learning technologies</a:t>
          </a:r>
        </a:p>
      </dgm:t>
    </dgm:pt>
    <dgm:pt modelId="{FA36D42F-2422-4E79-92D0-665B1CC21829}" type="parTrans" cxnId="{0367082B-4326-45BD-B3CD-C165AF3E86D2}">
      <dgm:prSet/>
      <dgm:spPr/>
      <dgm:t>
        <a:bodyPr/>
        <a:lstStyle/>
        <a:p>
          <a:endParaRPr lang="en-US"/>
        </a:p>
      </dgm:t>
    </dgm:pt>
    <dgm:pt modelId="{1FCAF451-594A-4C2F-A454-3F8519CEF1C1}" type="sibTrans" cxnId="{0367082B-4326-45BD-B3CD-C165AF3E86D2}">
      <dgm:prSet/>
      <dgm:spPr/>
      <dgm:t>
        <a:bodyPr/>
        <a:lstStyle/>
        <a:p>
          <a:endParaRPr lang="en-US"/>
        </a:p>
      </dgm:t>
    </dgm:pt>
    <dgm:pt modelId="{1FA904C1-96F3-2643-9004-33D9323A30B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Maintenance and upkeep of modules</a:t>
          </a:r>
        </a:p>
      </dgm:t>
    </dgm:pt>
    <dgm:pt modelId="{ECAFDA86-E333-404D-A06E-BF29C25B7C41}" type="parTrans" cxnId="{10B34436-5FA2-2945-BEC2-DAEC18DC25D6}">
      <dgm:prSet/>
      <dgm:spPr/>
      <dgm:t>
        <a:bodyPr/>
        <a:lstStyle/>
        <a:p>
          <a:endParaRPr lang="en-US"/>
        </a:p>
      </dgm:t>
    </dgm:pt>
    <dgm:pt modelId="{D288F9A9-02B5-FD4A-9277-D628A618D35D}" type="sibTrans" cxnId="{10B34436-5FA2-2945-BEC2-DAEC18DC25D6}">
      <dgm:prSet/>
      <dgm:spPr/>
      <dgm:t>
        <a:bodyPr/>
        <a:lstStyle/>
        <a:p>
          <a:endParaRPr lang="en-US"/>
        </a:p>
      </dgm:t>
    </dgm:pt>
    <dgm:pt modelId="{E5F317E0-18B2-47C2-ABE0-EDDE59CE4F9F}" type="pres">
      <dgm:prSet presAssocID="{52B41386-E8EC-4F40-B782-35FDD7918B42}" presName="root" presStyleCnt="0">
        <dgm:presLayoutVars>
          <dgm:dir/>
          <dgm:resizeHandles val="exact"/>
        </dgm:presLayoutVars>
      </dgm:prSet>
      <dgm:spPr/>
    </dgm:pt>
    <dgm:pt modelId="{4BDA6AC8-385F-43E8-BE31-037F275D0442}" type="pres">
      <dgm:prSet presAssocID="{04F8773D-99DD-4223-ABD8-0FF39FC98AC5}" presName="compNode" presStyleCnt="0"/>
      <dgm:spPr/>
    </dgm:pt>
    <dgm:pt modelId="{C6897BDC-133C-4A72-9A7D-CD8E39FC6A7C}" type="pres">
      <dgm:prSet presAssocID="{04F8773D-99DD-4223-ABD8-0FF39FC98AC5}" presName="bgRect" presStyleLbl="bgShp" presStyleIdx="0" presStyleCnt="4"/>
      <dgm:spPr/>
    </dgm:pt>
    <dgm:pt modelId="{72DE7C33-6D90-4BA2-95DC-376FCC9AA1C1}" type="pres">
      <dgm:prSet presAssocID="{04F8773D-99DD-4223-ABD8-0FF39FC98AC5}" presName="iconRect" presStyleLbl="nod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downward trend with solid fill"/>
        </a:ext>
      </dgm:extLst>
    </dgm:pt>
    <dgm:pt modelId="{DB501EF2-D911-433F-8202-22617C923FC3}" type="pres">
      <dgm:prSet presAssocID="{04F8773D-99DD-4223-ABD8-0FF39FC98AC5}" presName="spaceRect" presStyleCnt="0"/>
      <dgm:spPr/>
    </dgm:pt>
    <dgm:pt modelId="{7936F702-207A-4D76-A585-6350BB7688D3}" type="pres">
      <dgm:prSet presAssocID="{04F8773D-99DD-4223-ABD8-0FF39FC98AC5}" presName="parTx" presStyleLbl="revTx" presStyleIdx="0" presStyleCnt="4">
        <dgm:presLayoutVars>
          <dgm:chMax val="0"/>
          <dgm:chPref val="0"/>
        </dgm:presLayoutVars>
      </dgm:prSet>
      <dgm:spPr/>
    </dgm:pt>
    <dgm:pt modelId="{35E231A0-6A07-4AE5-9DDA-F55C8A633FE6}" type="pres">
      <dgm:prSet presAssocID="{9E342EAF-96E7-429B-892C-AE22BD313379}" presName="sibTrans" presStyleCnt="0"/>
      <dgm:spPr/>
    </dgm:pt>
    <dgm:pt modelId="{17601188-02CB-4969-8DC8-AA9EDB4F43B0}" type="pres">
      <dgm:prSet presAssocID="{35D91873-DB5F-4D7C-8F57-49227D5A2281}" presName="compNode" presStyleCnt="0"/>
      <dgm:spPr/>
    </dgm:pt>
    <dgm:pt modelId="{DEADBDBD-040C-49B5-9918-1F6EC9DD4040}" type="pres">
      <dgm:prSet presAssocID="{35D91873-DB5F-4D7C-8F57-49227D5A2281}" presName="bgRect" presStyleLbl="bgShp" presStyleIdx="1" presStyleCnt="4" custLinFactNeighborX="391"/>
      <dgm:spPr/>
    </dgm:pt>
    <dgm:pt modelId="{53A10001-C9A7-4860-B5AB-F4DB4900E6DF}" type="pres">
      <dgm:prSet presAssocID="{35D91873-DB5F-4D7C-8F57-49227D5A2281}" presName="iconRect" presStyleLbl="node1" presStyleIdx="1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ternet with solid fill"/>
        </a:ext>
      </dgm:extLst>
    </dgm:pt>
    <dgm:pt modelId="{C67B6F12-F0B3-4D6C-91C8-E37A7900AE5F}" type="pres">
      <dgm:prSet presAssocID="{35D91873-DB5F-4D7C-8F57-49227D5A2281}" presName="spaceRect" presStyleCnt="0"/>
      <dgm:spPr/>
    </dgm:pt>
    <dgm:pt modelId="{03A2646D-69C0-4A06-8AB8-F4BF509E5812}" type="pres">
      <dgm:prSet presAssocID="{35D91873-DB5F-4D7C-8F57-49227D5A2281}" presName="parTx" presStyleLbl="revTx" presStyleIdx="1" presStyleCnt="4">
        <dgm:presLayoutVars>
          <dgm:chMax val="0"/>
          <dgm:chPref val="0"/>
        </dgm:presLayoutVars>
      </dgm:prSet>
      <dgm:spPr/>
    </dgm:pt>
    <dgm:pt modelId="{C599F091-5247-8C43-8B48-8CE2DC3E14C5}" type="pres">
      <dgm:prSet presAssocID="{1FCAF451-594A-4C2F-A454-3F8519CEF1C1}" presName="sibTrans" presStyleCnt="0"/>
      <dgm:spPr/>
    </dgm:pt>
    <dgm:pt modelId="{1AA75952-66D1-F64B-9E86-FCF487651D27}" type="pres">
      <dgm:prSet presAssocID="{1FA904C1-96F3-2643-9004-33D9323A30B3}" presName="compNode" presStyleCnt="0"/>
      <dgm:spPr/>
    </dgm:pt>
    <dgm:pt modelId="{64FED9BA-4D0F-994B-9594-FA4828731F62}" type="pres">
      <dgm:prSet presAssocID="{1FA904C1-96F3-2643-9004-33D9323A30B3}" presName="bgRect" presStyleLbl="bgShp" presStyleIdx="2" presStyleCnt="4"/>
      <dgm:spPr/>
    </dgm:pt>
    <dgm:pt modelId="{C7AFF330-9163-7F47-B7AE-2E90A5003EB0}" type="pres">
      <dgm:prSet presAssocID="{1FA904C1-96F3-2643-9004-33D9323A30B3}" presName="iconRect" presStyleLbl="node1" presStyleIdx="2" presStyleCnt="4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grammer female with solid fill"/>
        </a:ext>
      </dgm:extLst>
    </dgm:pt>
    <dgm:pt modelId="{7CA89A61-6D02-8744-8C33-A7EAF3643188}" type="pres">
      <dgm:prSet presAssocID="{1FA904C1-96F3-2643-9004-33D9323A30B3}" presName="spaceRect" presStyleCnt="0"/>
      <dgm:spPr/>
    </dgm:pt>
    <dgm:pt modelId="{BFDEFC12-965F-4E4E-9BCB-EE9A45BC58EA}" type="pres">
      <dgm:prSet presAssocID="{1FA904C1-96F3-2643-9004-33D9323A30B3}" presName="parTx" presStyleLbl="revTx" presStyleIdx="2" presStyleCnt="4">
        <dgm:presLayoutVars>
          <dgm:chMax val="0"/>
          <dgm:chPref val="0"/>
        </dgm:presLayoutVars>
      </dgm:prSet>
      <dgm:spPr/>
    </dgm:pt>
    <dgm:pt modelId="{CD3581A5-7726-DC40-8BA6-9E1B537B0EAD}" type="pres">
      <dgm:prSet presAssocID="{D288F9A9-02B5-FD4A-9277-D628A618D35D}" presName="sibTrans" presStyleCnt="0"/>
      <dgm:spPr/>
    </dgm:pt>
    <dgm:pt modelId="{7611AD6C-EF71-4BC1-B2E3-82ED1FB10A45}" type="pres">
      <dgm:prSet presAssocID="{87A701DC-DB31-4B5E-89BE-8EBA810A7251}" presName="compNode" presStyleCnt="0"/>
      <dgm:spPr/>
    </dgm:pt>
    <dgm:pt modelId="{21A6BCE9-D1BE-4944-86E7-6FD93E8B0D41}" type="pres">
      <dgm:prSet presAssocID="{87A701DC-DB31-4B5E-89BE-8EBA810A7251}" presName="bgRect" presStyleLbl="bgShp" presStyleIdx="3" presStyleCnt="4"/>
      <dgm:spPr/>
    </dgm:pt>
    <dgm:pt modelId="{701E404C-E5C3-4D1E-916D-6E986505B6B9}" type="pres">
      <dgm:prSet presAssocID="{87A701DC-DB31-4B5E-89BE-8EBA810A725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6ABBF4D4-13AD-4D1E-9E8D-FD3B6FF7099A}" type="pres">
      <dgm:prSet presAssocID="{87A701DC-DB31-4B5E-89BE-8EBA810A7251}" presName="spaceRect" presStyleCnt="0"/>
      <dgm:spPr/>
    </dgm:pt>
    <dgm:pt modelId="{C39D82FB-979A-4A41-908B-E335A05A2CF8}" type="pres">
      <dgm:prSet presAssocID="{87A701DC-DB31-4B5E-89BE-8EBA810A7251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0367082B-4326-45BD-B3CD-C165AF3E86D2}" srcId="{52B41386-E8EC-4F40-B782-35FDD7918B42}" destId="{35D91873-DB5F-4D7C-8F57-49227D5A2281}" srcOrd="1" destOrd="0" parTransId="{FA36D42F-2422-4E79-92D0-665B1CC21829}" sibTransId="{1FCAF451-594A-4C2F-A454-3F8519CEF1C1}"/>
    <dgm:cxn modelId="{10B34436-5FA2-2945-BEC2-DAEC18DC25D6}" srcId="{52B41386-E8EC-4F40-B782-35FDD7918B42}" destId="{1FA904C1-96F3-2643-9004-33D9323A30B3}" srcOrd="2" destOrd="0" parTransId="{ECAFDA86-E333-404D-A06E-BF29C25B7C41}" sibTransId="{D288F9A9-02B5-FD4A-9277-D628A618D35D}"/>
    <dgm:cxn modelId="{EAA07A51-8E8F-1B4B-AE1D-5EF726020B13}" type="presOf" srcId="{35D91873-DB5F-4D7C-8F57-49227D5A2281}" destId="{03A2646D-69C0-4A06-8AB8-F4BF509E5812}" srcOrd="0" destOrd="0" presId="urn:microsoft.com/office/officeart/2018/2/layout/IconVerticalSolidList"/>
    <dgm:cxn modelId="{D27F005C-ABE0-432A-A656-73104A930632}" srcId="{52B41386-E8EC-4F40-B782-35FDD7918B42}" destId="{87A701DC-DB31-4B5E-89BE-8EBA810A7251}" srcOrd="3" destOrd="0" parTransId="{FCFCF3D0-F93F-428B-80B6-42F288F0B690}" sibTransId="{EFF93673-8AF9-4207-B9E2-58516D64122F}"/>
    <dgm:cxn modelId="{56EA8B63-65CA-4B48-9BF3-6CF1C4032E3F}" type="presOf" srcId="{87A701DC-DB31-4B5E-89BE-8EBA810A7251}" destId="{C39D82FB-979A-4A41-908B-E335A05A2CF8}" srcOrd="0" destOrd="0" presId="urn:microsoft.com/office/officeart/2018/2/layout/IconVerticalSolidList"/>
    <dgm:cxn modelId="{B3549681-63AD-4EE8-B76D-13BDDBAF2CBB}" type="presOf" srcId="{52B41386-E8EC-4F40-B782-35FDD7918B42}" destId="{E5F317E0-18B2-47C2-ABE0-EDDE59CE4F9F}" srcOrd="0" destOrd="0" presId="urn:microsoft.com/office/officeart/2018/2/layout/IconVerticalSolidList"/>
    <dgm:cxn modelId="{DB9ACF8B-0310-084D-8822-AE5BEFB0353C}" type="presOf" srcId="{1FA904C1-96F3-2643-9004-33D9323A30B3}" destId="{BFDEFC12-965F-4E4E-9BCB-EE9A45BC58EA}" srcOrd="0" destOrd="0" presId="urn:microsoft.com/office/officeart/2018/2/layout/IconVerticalSolidList"/>
    <dgm:cxn modelId="{38E47C9A-33D5-5E4F-8697-AEFBE5BDEC4B}" type="presOf" srcId="{04F8773D-99DD-4223-ABD8-0FF39FC98AC5}" destId="{7936F702-207A-4D76-A585-6350BB7688D3}" srcOrd="0" destOrd="0" presId="urn:microsoft.com/office/officeart/2018/2/layout/IconVerticalSolidList"/>
    <dgm:cxn modelId="{30ACC4E2-0068-440D-8C33-88711DD7DBA8}" srcId="{52B41386-E8EC-4F40-B782-35FDD7918B42}" destId="{04F8773D-99DD-4223-ABD8-0FF39FC98AC5}" srcOrd="0" destOrd="0" parTransId="{7D50DCC5-ABEB-4E35-BAEB-EC0F1C08D7C8}" sibTransId="{9E342EAF-96E7-429B-892C-AE22BD313379}"/>
    <dgm:cxn modelId="{BDF6B02A-C32F-A947-8BBC-B5B4E5AE9017}" type="presParOf" srcId="{E5F317E0-18B2-47C2-ABE0-EDDE59CE4F9F}" destId="{4BDA6AC8-385F-43E8-BE31-037F275D0442}" srcOrd="0" destOrd="0" presId="urn:microsoft.com/office/officeart/2018/2/layout/IconVerticalSolidList"/>
    <dgm:cxn modelId="{205863E6-5E61-C84C-858C-9C9D7CB2C0DA}" type="presParOf" srcId="{4BDA6AC8-385F-43E8-BE31-037F275D0442}" destId="{C6897BDC-133C-4A72-9A7D-CD8E39FC6A7C}" srcOrd="0" destOrd="0" presId="urn:microsoft.com/office/officeart/2018/2/layout/IconVerticalSolidList"/>
    <dgm:cxn modelId="{E4564195-92EE-364C-A595-906FA74D6278}" type="presParOf" srcId="{4BDA6AC8-385F-43E8-BE31-037F275D0442}" destId="{72DE7C33-6D90-4BA2-95DC-376FCC9AA1C1}" srcOrd="1" destOrd="0" presId="urn:microsoft.com/office/officeart/2018/2/layout/IconVerticalSolidList"/>
    <dgm:cxn modelId="{6AE4DB46-BE83-994A-B7BF-216DD853DBA7}" type="presParOf" srcId="{4BDA6AC8-385F-43E8-BE31-037F275D0442}" destId="{DB501EF2-D911-433F-8202-22617C923FC3}" srcOrd="2" destOrd="0" presId="urn:microsoft.com/office/officeart/2018/2/layout/IconVerticalSolidList"/>
    <dgm:cxn modelId="{07FCB28A-C552-C345-96A2-B6B7801A7186}" type="presParOf" srcId="{4BDA6AC8-385F-43E8-BE31-037F275D0442}" destId="{7936F702-207A-4D76-A585-6350BB7688D3}" srcOrd="3" destOrd="0" presId="urn:microsoft.com/office/officeart/2018/2/layout/IconVerticalSolidList"/>
    <dgm:cxn modelId="{B3730F50-005A-A24A-8CE5-DAB8C8A2CB82}" type="presParOf" srcId="{E5F317E0-18B2-47C2-ABE0-EDDE59CE4F9F}" destId="{35E231A0-6A07-4AE5-9DDA-F55C8A633FE6}" srcOrd="1" destOrd="0" presId="urn:microsoft.com/office/officeart/2018/2/layout/IconVerticalSolidList"/>
    <dgm:cxn modelId="{A920DC81-D4A1-054A-9658-A9C3B1CBC3CD}" type="presParOf" srcId="{E5F317E0-18B2-47C2-ABE0-EDDE59CE4F9F}" destId="{17601188-02CB-4969-8DC8-AA9EDB4F43B0}" srcOrd="2" destOrd="0" presId="urn:microsoft.com/office/officeart/2018/2/layout/IconVerticalSolidList"/>
    <dgm:cxn modelId="{E0D85420-FAC4-8642-8116-321FD0044BCA}" type="presParOf" srcId="{17601188-02CB-4969-8DC8-AA9EDB4F43B0}" destId="{DEADBDBD-040C-49B5-9918-1F6EC9DD4040}" srcOrd="0" destOrd="0" presId="urn:microsoft.com/office/officeart/2018/2/layout/IconVerticalSolidList"/>
    <dgm:cxn modelId="{142115D6-F714-AF44-B1F9-AAE6E999BCA3}" type="presParOf" srcId="{17601188-02CB-4969-8DC8-AA9EDB4F43B0}" destId="{53A10001-C9A7-4860-B5AB-F4DB4900E6DF}" srcOrd="1" destOrd="0" presId="urn:microsoft.com/office/officeart/2018/2/layout/IconVerticalSolidList"/>
    <dgm:cxn modelId="{10E0DD2D-3AFB-5C43-8BAC-CE1A6C6D2263}" type="presParOf" srcId="{17601188-02CB-4969-8DC8-AA9EDB4F43B0}" destId="{C67B6F12-F0B3-4D6C-91C8-E37A7900AE5F}" srcOrd="2" destOrd="0" presId="urn:microsoft.com/office/officeart/2018/2/layout/IconVerticalSolidList"/>
    <dgm:cxn modelId="{58E9895B-7499-CF4B-AAEC-A0208158F860}" type="presParOf" srcId="{17601188-02CB-4969-8DC8-AA9EDB4F43B0}" destId="{03A2646D-69C0-4A06-8AB8-F4BF509E5812}" srcOrd="3" destOrd="0" presId="urn:microsoft.com/office/officeart/2018/2/layout/IconVerticalSolidList"/>
    <dgm:cxn modelId="{CB4A8BE7-9045-2949-8113-1EE1FB461CFA}" type="presParOf" srcId="{E5F317E0-18B2-47C2-ABE0-EDDE59CE4F9F}" destId="{C599F091-5247-8C43-8B48-8CE2DC3E14C5}" srcOrd="3" destOrd="0" presId="urn:microsoft.com/office/officeart/2018/2/layout/IconVerticalSolidList"/>
    <dgm:cxn modelId="{7598EFAE-502B-2148-8ADA-8BF405BA2DD4}" type="presParOf" srcId="{E5F317E0-18B2-47C2-ABE0-EDDE59CE4F9F}" destId="{1AA75952-66D1-F64B-9E86-FCF487651D27}" srcOrd="4" destOrd="0" presId="urn:microsoft.com/office/officeart/2018/2/layout/IconVerticalSolidList"/>
    <dgm:cxn modelId="{2CA9FCCE-F902-4E41-A6A7-76895FF44B9C}" type="presParOf" srcId="{1AA75952-66D1-F64B-9E86-FCF487651D27}" destId="{64FED9BA-4D0F-994B-9594-FA4828731F62}" srcOrd="0" destOrd="0" presId="urn:microsoft.com/office/officeart/2018/2/layout/IconVerticalSolidList"/>
    <dgm:cxn modelId="{4B08334D-241C-0545-9CC4-0041C6E81EAE}" type="presParOf" srcId="{1AA75952-66D1-F64B-9E86-FCF487651D27}" destId="{C7AFF330-9163-7F47-B7AE-2E90A5003EB0}" srcOrd="1" destOrd="0" presId="urn:microsoft.com/office/officeart/2018/2/layout/IconVerticalSolidList"/>
    <dgm:cxn modelId="{2B6518B6-0C60-F743-916D-2B288B93F488}" type="presParOf" srcId="{1AA75952-66D1-F64B-9E86-FCF487651D27}" destId="{7CA89A61-6D02-8744-8C33-A7EAF3643188}" srcOrd="2" destOrd="0" presId="urn:microsoft.com/office/officeart/2018/2/layout/IconVerticalSolidList"/>
    <dgm:cxn modelId="{CBFD635F-67EF-BE40-A468-FD43A38DA61F}" type="presParOf" srcId="{1AA75952-66D1-F64B-9E86-FCF487651D27}" destId="{BFDEFC12-965F-4E4E-9BCB-EE9A45BC58EA}" srcOrd="3" destOrd="0" presId="urn:microsoft.com/office/officeart/2018/2/layout/IconVerticalSolidList"/>
    <dgm:cxn modelId="{7DC02066-21A3-7F4C-9E6E-566C9EA9FB8B}" type="presParOf" srcId="{E5F317E0-18B2-47C2-ABE0-EDDE59CE4F9F}" destId="{CD3581A5-7726-DC40-8BA6-9E1B537B0EAD}" srcOrd="5" destOrd="0" presId="urn:microsoft.com/office/officeart/2018/2/layout/IconVerticalSolidList"/>
    <dgm:cxn modelId="{FAE69579-56F9-E648-9E98-C613556187E6}" type="presParOf" srcId="{E5F317E0-18B2-47C2-ABE0-EDDE59CE4F9F}" destId="{7611AD6C-EF71-4BC1-B2E3-82ED1FB10A45}" srcOrd="6" destOrd="0" presId="urn:microsoft.com/office/officeart/2018/2/layout/IconVerticalSolidList"/>
    <dgm:cxn modelId="{88F4CD27-21C1-E340-A7FF-0BD3F94B5089}" type="presParOf" srcId="{7611AD6C-EF71-4BC1-B2E3-82ED1FB10A45}" destId="{21A6BCE9-D1BE-4944-86E7-6FD93E8B0D41}" srcOrd="0" destOrd="0" presId="urn:microsoft.com/office/officeart/2018/2/layout/IconVerticalSolidList"/>
    <dgm:cxn modelId="{C84AEC66-7082-EB44-AD9D-6CA6323CCD62}" type="presParOf" srcId="{7611AD6C-EF71-4BC1-B2E3-82ED1FB10A45}" destId="{701E404C-E5C3-4D1E-916D-6E986505B6B9}" srcOrd="1" destOrd="0" presId="urn:microsoft.com/office/officeart/2018/2/layout/IconVerticalSolidList"/>
    <dgm:cxn modelId="{85F05D97-CAF7-1743-8420-6DC5BE5D3E71}" type="presParOf" srcId="{7611AD6C-EF71-4BC1-B2E3-82ED1FB10A45}" destId="{6ABBF4D4-13AD-4D1E-9E8D-FD3B6FF7099A}" srcOrd="2" destOrd="0" presId="urn:microsoft.com/office/officeart/2018/2/layout/IconVerticalSolidList"/>
    <dgm:cxn modelId="{F0680EA5-A2B7-FF40-90A9-094A14570098}" type="presParOf" srcId="{7611AD6C-EF71-4BC1-B2E3-82ED1FB10A45}" destId="{C39D82FB-979A-4A41-908B-E335A05A2CF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86C46CF-174F-43BD-9AD9-420353D9F15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72465168-0E62-4C96-BF21-B3C2915334B7}">
      <dgm:prSet/>
      <dgm:spPr/>
      <dgm:t>
        <a:bodyPr/>
        <a:lstStyle/>
        <a:p>
          <a:r>
            <a:rPr lang="en-US"/>
            <a:t>Designed and deployed in Canvas CMS</a:t>
          </a:r>
        </a:p>
      </dgm:t>
    </dgm:pt>
    <dgm:pt modelId="{CEAC86AB-2CB0-455E-BC5E-6432D92BE6FC}" type="parTrans" cxnId="{BFEBCFBE-000A-4960-8CBB-F1030C09C3DB}">
      <dgm:prSet/>
      <dgm:spPr/>
      <dgm:t>
        <a:bodyPr/>
        <a:lstStyle/>
        <a:p>
          <a:endParaRPr lang="en-US"/>
        </a:p>
      </dgm:t>
    </dgm:pt>
    <dgm:pt modelId="{507F72AB-E122-4524-9102-52CB70EA6DBA}" type="sibTrans" cxnId="{BFEBCFBE-000A-4960-8CBB-F1030C09C3DB}">
      <dgm:prSet/>
      <dgm:spPr/>
      <dgm:t>
        <a:bodyPr/>
        <a:lstStyle/>
        <a:p>
          <a:endParaRPr lang="en-US"/>
        </a:p>
      </dgm:t>
    </dgm:pt>
    <dgm:pt modelId="{CEE46457-74DA-47ED-8B3C-5CF1CBCA4048}">
      <dgm:prSet/>
      <dgm:spPr/>
      <dgm:t>
        <a:bodyPr/>
        <a:lstStyle/>
        <a:p>
          <a:r>
            <a:rPr lang="en-US" dirty="0"/>
            <a:t>Media content created using Camtasia (video), Piktochart (images and graphics) </a:t>
          </a:r>
        </a:p>
      </dgm:t>
    </dgm:pt>
    <dgm:pt modelId="{4009C3B0-2562-4A54-A84B-8E4C4DAA64D6}" type="parTrans" cxnId="{B827231E-B37F-4876-8C8A-FFF5EB0D00B0}">
      <dgm:prSet/>
      <dgm:spPr/>
      <dgm:t>
        <a:bodyPr/>
        <a:lstStyle/>
        <a:p>
          <a:endParaRPr lang="en-US"/>
        </a:p>
      </dgm:t>
    </dgm:pt>
    <dgm:pt modelId="{56272C88-D512-4BBD-871E-91A4632FF049}" type="sibTrans" cxnId="{B827231E-B37F-4876-8C8A-FFF5EB0D00B0}">
      <dgm:prSet/>
      <dgm:spPr/>
      <dgm:t>
        <a:bodyPr/>
        <a:lstStyle/>
        <a:p>
          <a:endParaRPr lang="en-US"/>
        </a:p>
      </dgm:t>
    </dgm:pt>
    <dgm:pt modelId="{9165AD14-F8E4-4E31-8442-89358EC656AB}">
      <dgm:prSet/>
      <dgm:spPr/>
      <dgm:t>
        <a:bodyPr/>
        <a:lstStyle/>
        <a:p>
          <a:r>
            <a:rPr lang="en-US" dirty="0"/>
            <a:t>Packaged lesson content from Credo Information Literacy imported</a:t>
          </a:r>
        </a:p>
      </dgm:t>
    </dgm:pt>
    <dgm:pt modelId="{6A0F9351-3CC3-42FC-BF41-0638009B9E3E}" type="parTrans" cxnId="{E911F312-E349-43B8-B222-8F3FF9A5D8A2}">
      <dgm:prSet/>
      <dgm:spPr/>
      <dgm:t>
        <a:bodyPr/>
        <a:lstStyle/>
        <a:p>
          <a:endParaRPr lang="en-US"/>
        </a:p>
      </dgm:t>
    </dgm:pt>
    <dgm:pt modelId="{E4CD806D-D5A4-4DBA-9E61-685DF4752BFE}" type="sibTrans" cxnId="{E911F312-E349-43B8-B222-8F3FF9A5D8A2}">
      <dgm:prSet/>
      <dgm:spPr/>
      <dgm:t>
        <a:bodyPr/>
        <a:lstStyle/>
        <a:p>
          <a:endParaRPr lang="en-US"/>
        </a:p>
      </dgm:t>
    </dgm:pt>
    <dgm:pt modelId="{FE55DE5A-160D-4DF0-97D3-BEE1A44F2A6A}">
      <dgm:prSet/>
      <dgm:spPr/>
      <dgm:t>
        <a:bodyPr/>
        <a:lstStyle/>
        <a:p>
          <a:r>
            <a:rPr lang="en-US"/>
            <a:t>Badges issued through Credly platform</a:t>
          </a:r>
        </a:p>
      </dgm:t>
    </dgm:pt>
    <dgm:pt modelId="{F189C515-9B32-4CBC-B303-AC2A278CEDD2}" type="parTrans" cxnId="{9A376880-FF1F-41AE-A841-B3568BB2A5D5}">
      <dgm:prSet/>
      <dgm:spPr/>
      <dgm:t>
        <a:bodyPr/>
        <a:lstStyle/>
        <a:p>
          <a:endParaRPr lang="en-US"/>
        </a:p>
      </dgm:t>
    </dgm:pt>
    <dgm:pt modelId="{8DCFF0DF-65A9-4FCF-9DF5-1923C2AC4D97}" type="sibTrans" cxnId="{9A376880-FF1F-41AE-A841-B3568BB2A5D5}">
      <dgm:prSet/>
      <dgm:spPr/>
      <dgm:t>
        <a:bodyPr/>
        <a:lstStyle/>
        <a:p>
          <a:endParaRPr lang="en-US"/>
        </a:p>
      </dgm:t>
    </dgm:pt>
    <dgm:pt modelId="{7BA36386-54B5-428B-9098-9C5624B5924E}">
      <dgm:prSet/>
      <dgm:spPr/>
      <dgm:t>
        <a:bodyPr/>
        <a:lstStyle/>
        <a:p>
          <a:r>
            <a:rPr lang="en-US"/>
            <a:t>Support from academic technologists, vendors critical for success and sustatinabiltiy</a:t>
          </a:r>
        </a:p>
      </dgm:t>
    </dgm:pt>
    <dgm:pt modelId="{38AB2CC6-2001-424D-8025-8088B714782C}" type="parTrans" cxnId="{25511BD7-204F-44ED-9F6E-A57E448386B6}">
      <dgm:prSet/>
      <dgm:spPr/>
      <dgm:t>
        <a:bodyPr/>
        <a:lstStyle/>
        <a:p>
          <a:endParaRPr lang="en-US"/>
        </a:p>
      </dgm:t>
    </dgm:pt>
    <dgm:pt modelId="{F4CABE46-55E1-4B2D-83CF-704FAD0980B0}" type="sibTrans" cxnId="{25511BD7-204F-44ED-9F6E-A57E448386B6}">
      <dgm:prSet/>
      <dgm:spPr/>
      <dgm:t>
        <a:bodyPr/>
        <a:lstStyle/>
        <a:p>
          <a:endParaRPr lang="en-US"/>
        </a:p>
      </dgm:t>
    </dgm:pt>
    <dgm:pt modelId="{CD378EC0-9E0E-4D6C-B5F9-4A622B29AD20}" type="pres">
      <dgm:prSet presAssocID="{F86C46CF-174F-43BD-9AD9-420353D9F150}" presName="root" presStyleCnt="0">
        <dgm:presLayoutVars>
          <dgm:dir/>
          <dgm:resizeHandles val="exact"/>
        </dgm:presLayoutVars>
      </dgm:prSet>
      <dgm:spPr/>
    </dgm:pt>
    <dgm:pt modelId="{072C5DBF-A96E-45CC-BA7A-5EC326699EFF}" type="pres">
      <dgm:prSet presAssocID="{72465168-0E62-4C96-BF21-B3C2915334B7}" presName="compNode" presStyleCnt="0"/>
      <dgm:spPr/>
    </dgm:pt>
    <dgm:pt modelId="{85064A84-E072-48A7-865A-DCC4D2AFEB28}" type="pres">
      <dgm:prSet presAssocID="{72465168-0E62-4C96-BF21-B3C2915334B7}" presName="bgRect" presStyleLbl="bgShp" presStyleIdx="0" presStyleCnt="5"/>
      <dgm:spPr/>
    </dgm:pt>
    <dgm:pt modelId="{3F56A86C-53A1-42DB-B50F-A16291094150}" type="pres">
      <dgm:prSet presAssocID="{72465168-0E62-4C96-BF21-B3C2915334B7}" presName="iconRect" presStyleLbl="node1" presStyleIdx="0" presStyleCnt="5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b design with solid fill"/>
        </a:ext>
      </dgm:extLst>
    </dgm:pt>
    <dgm:pt modelId="{29102078-D32B-496A-A9B0-7B32A586BA21}" type="pres">
      <dgm:prSet presAssocID="{72465168-0E62-4C96-BF21-B3C2915334B7}" presName="spaceRect" presStyleCnt="0"/>
      <dgm:spPr/>
    </dgm:pt>
    <dgm:pt modelId="{62BF11AE-108D-4BCE-B1E0-4272411BF63E}" type="pres">
      <dgm:prSet presAssocID="{72465168-0E62-4C96-BF21-B3C2915334B7}" presName="parTx" presStyleLbl="revTx" presStyleIdx="0" presStyleCnt="5">
        <dgm:presLayoutVars>
          <dgm:chMax val="0"/>
          <dgm:chPref val="0"/>
        </dgm:presLayoutVars>
      </dgm:prSet>
      <dgm:spPr/>
    </dgm:pt>
    <dgm:pt modelId="{48F3CC6B-E1ED-4A1E-8D1E-F51FA97E3547}" type="pres">
      <dgm:prSet presAssocID="{507F72AB-E122-4524-9102-52CB70EA6DBA}" presName="sibTrans" presStyleCnt="0"/>
      <dgm:spPr/>
    </dgm:pt>
    <dgm:pt modelId="{AFEE847A-D612-44F8-80B9-FC2BAFD69546}" type="pres">
      <dgm:prSet presAssocID="{CEE46457-74DA-47ED-8B3C-5CF1CBCA4048}" presName="compNode" presStyleCnt="0"/>
      <dgm:spPr/>
    </dgm:pt>
    <dgm:pt modelId="{9D9FFC87-D2C9-4A94-8332-232B90CDDDF0}" type="pres">
      <dgm:prSet presAssocID="{CEE46457-74DA-47ED-8B3C-5CF1CBCA4048}" presName="bgRect" presStyleLbl="bgShp" presStyleIdx="1" presStyleCnt="5"/>
      <dgm:spPr/>
    </dgm:pt>
    <dgm:pt modelId="{985798FD-2C87-4E3B-8188-11DE81743646}" type="pres">
      <dgm:prSet presAssocID="{CEE46457-74DA-47ED-8B3C-5CF1CBCA4048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pper board"/>
        </a:ext>
      </dgm:extLst>
    </dgm:pt>
    <dgm:pt modelId="{8FC94A5B-F032-41DB-9163-A6A1608FA483}" type="pres">
      <dgm:prSet presAssocID="{CEE46457-74DA-47ED-8B3C-5CF1CBCA4048}" presName="spaceRect" presStyleCnt="0"/>
      <dgm:spPr/>
    </dgm:pt>
    <dgm:pt modelId="{189938E9-84E4-4333-A7D0-93C208193522}" type="pres">
      <dgm:prSet presAssocID="{CEE46457-74DA-47ED-8B3C-5CF1CBCA4048}" presName="parTx" presStyleLbl="revTx" presStyleIdx="1" presStyleCnt="5">
        <dgm:presLayoutVars>
          <dgm:chMax val="0"/>
          <dgm:chPref val="0"/>
        </dgm:presLayoutVars>
      </dgm:prSet>
      <dgm:spPr/>
    </dgm:pt>
    <dgm:pt modelId="{3E2EE642-32EF-49D3-9657-73C99A2F1046}" type="pres">
      <dgm:prSet presAssocID="{56272C88-D512-4BBD-871E-91A4632FF049}" presName="sibTrans" presStyleCnt="0"/>
      <dgm:spPr/>
    </dgm:pt>
    <dgm:pt modelId="{E9AA073E-DA7D-49F9-9C2E-C975ACBACB42}" type="pres">
      <dgm:prSet presAssocID="{9165AD14-F8E4-4E31-8442-89358EC656AB}" presName="compNode" presStyleCnt="0"/>
      <dgm:spPr/>
    </dgm:pt>
    <dgm:pt modelId="{D717A463-AFFC-4C0D-87C7-2AE91F9A7FAE}" type="pres">
      <dgm:prSet presAssocID="{9165AD14-F8E4-4E31-8442-89358EC656AB}" presName="bgRect" presStyleLbl="bgShp" presStyleIdx="2" presStyleCnt="5"/>
      <dgm:spPr/>
    </dgm:pt>
    <dgm:pt modelId="{22F69811-F883-4D3B-AFF3-B832912567E5}" type="pres">
      <dgm:prSet presAssocID="{9165AD14-F8E4-4E31-8442-89358EC656AB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6A0AD574-D058-475D-9395-063F37E7B85D}" type="pres">
      <dgm:prSet presAssocID="{9165AD14-F8E4-4E31-8442-89358EC656AB}" presName="spaceRect" presStyleCnt="0"/>
      <dgm:spPr/>
    </dgm:pt>
    <dgm:pt modelId="{C38EE2F9-98A2-496E-B89C-A1C83328A8EE}" type="pres">
      <dgm:prSet presAssocID="{9165AD14-F8E4-4E31-8442-89358EC656AB}" presName="parTx" presStyleLbl="revTx" presStyleIdx="2" presStyleCnt="5">
        <dgm:presLayoutVars>
          <dgm:chMax val="0"/>
          <dgm:chPref val="0"/>
        </dgm:presLayoutVars>
      </dgm:prSet>
      <dgm:spPr/>
    </dgm:pt>
    <dgm:pt modelId="{A6CE4EA7-EB1C-42A1-96F3-EBAB9C940F4E}" type="pres">
      <dgm:prSet presAssocID="{E4CD806D-D5A4-4DBA-9E61-685DF4752BFE}" presName="sibTrans" presStyleCnt="0"/>
      <dgm:spPr/>
    </dgm:pt>
    <dgm:pt modelId="{3BAC7CA1-DB7D-4A8E-A74C-72473A19E0E5}" type="pres">
      <dgm:prSet presAssocID="{FE55DE5A-160D-4DF0-97D3-BEE1A44F2A6A}" presName="compNode" presStyleCnt="0"/>
      <dgm:spPr/>
    </dgm:pt>
    <dgm:pt modelId="{B0799F89-290D-4DB6-9D40-6A7A39EA7B41}" type="pres">
      <dgm:prSet presAssocID="{FE55DE5A-160D-4DF0-97D3-BEE1A44F2A6A}" presName="bgRect" presStyleLbl="bgShp" presStyleIdx="3" presStyleCnt="5"/>
      <dgm:spPr/>
    </dgm:pt>
    <dgm:pt modelId="{3B593A3A-BD63-4514-B90F-2410132C7A1E}" type="pres">
      <dgm:prSet presAssocID="{FE55DE5A-160D-4DF0-97D3-BEE1A44F2A6A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bbon"/>
        </a:ext>
      </dgm:extLst>
    </dgm:pt>
    <dgm:pt modelId="{5EA6806A-DC54-44A5-86C6-4960ACA7BF3A}" type="pres">
      <dgm:prSet presAssocID="{FE55DE5A-160D-4DF0-97D3-BEE1A44F2A6A}" presName="spaceRect" presStyleCnt="0"/>
      <dgm:spPr/>
    </dgm:pt>
    <dgm:pt modelId="{5A818981-D95E-4BD1-A213-23BE9E6F087F}" type="pres">
      <dgm:prSet presAssocID="{FE55DE5A-160D-4DF0-97D3-BEE1A44F2A6A}" presName="parTx" presStyleLbl="revTx" presStyleIdx="3" presStyleCnt="5">
        <dgm:presLayoutVars>
          <dgm:chMax val="0"/>
          <dgm:chPref val="0"/>
        </dgm:presLayoutVars>
      </dgm:prSet>
      <dgm:spPr/>
    </dgm:pt>
    <dgm:pt modelId="{A20845EB-F471-4EFB-A510-2D8BCFE2152C}" type="pres">
      <dgm:prSet presAssocID="{8DCFF0DF-65A9-4FCF-9DF5-1923C2AC4D97}" presName="sibTrans" presStyleCnt="0"/>
      <dgm:spPr/>
    </dgm:pt>
    <dgm:pt modelId="{E829CB75-44EC-4E35-A97B-5A9F2E74AA24}" type="pres">
      <dgm:prSet presAssocID="{7BA36386-54B5-428B-9098-9C5624B5924E}" presName="compNode" presStyleCnt="0"/>
      <dgm:spPr/>
    </dgm:pt>
    <dgm:pt modelId="{00AB271B-9333-4403-A285-B71C30DDFFD1}" type="pres">
      <dgm:prSet presAssocID="{7BA36386-54B5-428B-9098-9C5624B5924E}" presName="bgRect" presStyleLbl="bgShp" presStyleIdx="4" presStyleCnt="5"/>
      <dgm:spPr/>
    </dgm:pt>
    <dgm:pt modelId="{5366DC55-D95D-448F-A4D5-E32E45362129}" type="pres">
      <dgm:prSet presAssocID="{7BA36386-54B5-428B-9098-9C5624B5924E}" presName="iconRect" presStyleLbl="node1" presStyleIdx="4" presStyleCnt="5"/>
      <dgm:spPr>
        <a:blipFill>
          <a:blip xmlns:r="http://schemas.openxmlformats.org/officeDocument/2006/relationships"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 with solid fill"/>
        </a:ext>
      </dgm:extLst>
    </dgm:pt>
    <dgm:pt modelId="{C2C424EF-0F78-45D1-9DBD-0A5E215311F1}" type="pres">
      <dgm:prSet presAssocID="{7BA36386-54B5-428B-9098-9C5624B5924E}" presName="spaceRect" presStyleCnt="0"/>
      <dgm:spPr/>
    </dgm:pt>
    <dgm:pt modelId="{C07272E3-5196-48F9-9BFF-B26A09DFBA79}" type="pres">
      <dgm:prSet presAssocID="{7BA36386-54B5-428B-9098-9C5624B5924E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B9B1CB08-3C3B-4B99-BF81-9366F8370E5C}" type="presOf" srcId="{FE55DE5A-160D-4DF0-97D3-BEE1A44F2A6A}" destId="{5A818981-D95E-4BD1-A213-23BE9E6F087F}" srcOrd="0" destOrd="0" presId="urn:microsoft.com/office/officeart/2018/2/layout/IconVerticalSolidList"/>
    <dgm:cxn modelId="{E911F312-E349-43B8-B222-8F3FF9A5D8A2}" srcId="{F86C46CF-174F-43BD-9AD9-420353D9F150}" destId="{9165AD14-F8E4-4E31-8442-89358EC656AB}" srcOrd="2" destOrd="0" parTransId="{6A0F9351-3CC3-42FC-BF41-0638009B9E3E}" sibTransId="{E4CD806D-D5A4-4DBA-9E61-685DF4752BFE}"/>
    <dgm:cxn modelId="{B827231E-B37F-4876-8C8A-FFF5EB0D00B0}" srcId="{F86C46CF-174F-43BD-9AD9-420353D9F150}" destId="{CEE46457-74DA-47ED-8B3C-5CF1CBCA4048}" srcOrd="1" destOrd="0" parTransId="{4009C3B0-2562-4A54-A84B-8E4C4DAA64D6}" sibTransId="{56272C88-D512-4BBD-871E-91A4632FF049}"/>
    <dgm:cxn modelId="{5E5DEB50-1D52-47E2-A92D-EBABECA9D7BF}" type="presOf" srcId="{CEE46457-74DA-47ED-8B3C-5CF1CBCA4048}" destId="{189938E9-84E4-4333-A7D0-93C208193522}" srcOrd="0" destOrd="0" presId="urn:microsoft.com/office/officeart/2018/2/layout/IconVerticalSolidList"/>
    <dgm:cxn modelId="{9C020851-EB03-47AA-AF06-41C062C16013}" type="presOf" srcId="{72465168-0E62-4C96-BF21-B3C2915334B7}" destId="{62BF11AE-108D-4BCE-B1E0-4272411BF63E}" srcOrd="0" destOrd="0" presId="urn:microsoft.com/office/officeart/2018/2/layout/IconVerticalSolidList"/>
    <dgm:cxn modelId="{F4D3F361-6520-40B1-AD23-2B10D070E8D2}" type="presOf" srcId="{7BA36386-54B5-428B-9098-9C5624B5924E}" destId="{C07272E3-5196-48F9-9BFF-B26A09DFBA79}" srcOrd="0" destOrd="0" presId="urn:microsoft.com/office/officeart/2018/2/layout/IconVerticalSolidList"/>
    <dgm:cxn modelId="{91624367-5392-41D5-BA7A-EA56716D3410}" type="presOf" srcId="{F86C46CF-174F-43BD-9AD9-420353D9F150}" destId="{CD378EC0-9E0E-4D6C-B5F9-4A622B29AD20}" srcOrd="0" destOrd="0" presId="urn:microsoft.com/office/officeart/2018/2/layout/IconVerticalSolidList"/>
    <dgm:cxn modelId="{9A376880-FF1F-41AE-A841-B3568BB2A5D5}" srcId="{F86C46CF-174F-43BD-9AD9-420353D9F150}" destId="{FE55DE5A-160D-4DF0-97D3-BEE1A44F2A6A}" srcOrd="3" destOrd="0" parTransId="{F189C515-9B32-4CBC-B303-AC2A278CEDD2}" sibTransId="{8DCFF0DF-65A9-4FCF-9DF5-1923C2AC4D97}"/>
    <dgm:cxn modelId="{BFEBCFBE-000A-4960-8CBB-F1030C09C3DB}" srcId="{F86C46CF-174F-43BD-9AD9-420353D9F150}" destId="{72465168-0E62-4C96-BF21-B3C2915334B7}" srcOrd="0" destOrd="0" parTransId="{CEAC86AB-2CB0-455E-BC5E-6432D92BE6FC}" sibTransId="{507F72AB-E122-4524-9102-52CB70EA6DBA}"/>
    <dgm:cxn modelId="{25511BD7-204F-44ED-9F6E-A57E448386B6}" srcId="{F86C46CF-174F-43BD-9AD9-420353D9F150}" destId="{7BA36386-54B5-428B-9098-9C5624B5924E}" srcOrd="4" destOrd="0" parTransId="{38AB2CC6-2001-424D-8025-8088B714782C}" sibTransId="{F4CABE46-55E1-4B2D-83CF-704FAD0980B0}"/>
    <dgm:cxn modelId="{F55CFCDB-A7A2-4DB8-8A47-78A078EE0EDD}" type="presOf" srcId="{9165AD14-F8E4-4E31-8442-89358EC656AB}" destId="{C38EE2F9-98A2-496E-B89C-A1C83328A8EE}" srcOrd="0" destOrd="0" presId="urn:microsoft.com/office/officeart/2018/2/layout/IconVerticalSolidList"/>
    <dgm:cxn modelId="{413C4281-735D-4F62-9DF6-02BEA7D9BF4A}" type="presParOf" srcId="{CD378EC0-9E0E-4D6C-B5F9-4A622B29AD20}" destId="{072C5DBF-A96E-45CC-BA7A-5EC326699EFF}" srcOrd="0" destOrd="0" presId="urn:microsoft.com/office/officeart/2018/2/layout/IconVerticalSolidList"/>
    <dgm:cxn modelId="{1F81FF0A-EF3F-4BF8-BCC2-EDD30DFAE004}" type="presParOf" srcId="{072C5DBF-A96E-45CC-BA7A-5EC326699EFF}" destId="{85064A84-E072-48A7-865A-DCC4D2AFEB28}" srcOrd="0" destOrd="0" presId="urn:microsoft.com/office/officeart/2018/2/layout/IconVerticalSolidList"/>
    <dgm:cxn modelId="{EB216E65-1B9B-4634-8B99-FFC5B8A419F3}" type="presParOf" srcId="{072C5DBF-A96E-45CC-BA7A-5EC326699EFF}" destId="{3F56A86C-53A1-42DB-B50F-A16291094150}" srcOrd="1" destOrd="0" presId="urn:microsoft.com/office/officeart/2018/2/layout/IconVerticalSolidList"/>
    <dgm:cxn modelId="{558417FD-DF9D-49D1-956C-B6F7F89D37A4}" type="presParOf" srcId="{072C5DBF-A96E-45CC-BA7A-5EC326699EFF}" destId="{29102078-D32B-496A-A9B0-7B32A586BA21}" srcOrd="2" destOrd="0" presId="urn:microsoft.com/office/officeart/2018/2/layout/IconVerticalSolidList"/>
    <dgm:cxn modelId="{29B9A6F0-E90D-4536-9506-90A473FAF760}" type="presParOf" srcId="{072C5DBF-A96E-45CC-BA7A-5EC326699EFF}" destId="{62BF11AE-108D-4BCE-B1E0-4272411BF63E}" srcOrd="3" destOrd="0" presId="urn:microsoft.com/office/officeart/2018/2/layout/IconVerticalSolidList"/>
    <dgm:cxn modelId="{17EA56F3-D7A2-49A2-9883-FF7B3749B4C3}" type="presParOf" srcId="{CD378EC0-9E0E-4D6C-B5F9-4A622B29AD20}" destId="{48F3CC6B-E1ED-4A1E-8D1E-F51FA97E3547}" srcOrd="1" destOrd="0" presId="urn:microsoft.com/office/officeart/2018/2/layout/IconVerticalSolidList"/>
    <dgm:cxn modelId="{5C7A894C-EA20-4791-8B84-C12369B1AB3B}" type="presParOf" srcId="{CD378EC0-9E0E-4D6C-B5F9-4A622B29AD20}" destId="{AFEE847A-D612-44F8-80B9-FC2BAFD69546}" srcOrd="2" destOrd="0" presId="urn:microsoft.com/office/officeart/2018/2/layout/IconVerticalSolidList"/>
    <dgm:cxn modelId="{9F269813-12C7-44D7-BA2F-88A67D1E5E81}" type="presParOf" srcId="{AFEE847A-D612-44F8-80B9-FC2BAFD69546}" destId="{9D9FFC87-D2C9-4A94-8332-232B90CDDDF0}" srcOrd="0" destOrd="0" presId="urn:microsoft.com/office/officeart/2018/2/layout/IconVerticalSolidList"/>
    <dgm:cxn modelId="{E1BDF0FF-A240-4593-AD14-84F91149BB58}" type="presParOf" srcId="{AFEE847A-D612-44F8-80B9-FC2BAFD69546}" destId="{985798FD-2C87-4E3B-8188-11DE81743646}" srcOrd="1" destOrd="0" presId="urn:microsoft.com/office/officeart/2018/2/layout/IconVerticalSolidList"/>
    <dgm:cxn modelId="{FE25C26F-71C1-41E7-96C6-0DF15268D5B3}" type="presParOf" srcId="{AFEE847A-D612-44F8-80B9-FC2BAFD69546}" destId="{8FC94A5B-F032-41DB-9163-A6A1608FA483}" srcOrd="2" destOrd="0" presId="urn:microsoft.com/office/officeart/2018/2/layout/IconVerticalSolidList"/>
    <dgm:cxn modelId="{70139CF0-D50F-4A58-A741-9BCE2E01DE6A}" type="presParOf" srcId="{AFEE847A-D612-44F8-80B9-FC2BAFD69546}" destId="{189938E9-84E4-4333-A7D0-93C208193522}" srcOrd="3" destOrd="0" presId="urn:microsoft.com/office/officeart/2018/2/layout/IconVerticalSolidList"/>
    <dgm:cxn modelId="{2C675EB5-3EDB-4A3B-B059-5DA0F6ED6AE7}" type="presParOf" srcId="{CD378EC0-9E0E-4D6C-B5F9-4A622B29AD20}" destId="{3E2EE642-32EF-49D3-9657-73C99A2F1046}" srcOrd="3" destOrd="0" presId="urn:microsoft.com/office/officeart/2018/2/layout/IconVerticalSolidList"/>
    <dgm:cxn modelId="{EAF55C95-80AA-4392-A809-9A602EF6EFFB}" type="presParOf" srcId="{CD378EC0-9E0E-4D6C-B5F9-4A622B29AD20}" destId="{E9AA073E-DA7D-49F9-9C2E-C975ACBACB42}" srcOrd="4" destOrd="0" presId="urn:microsoft.com/office/officeart/2018/2/layout/IconVerticalSolidList"/>
    <dgm:cxn modelId="{4E562C5D-8131-47DA-884A-BEA1A12136FE}" type="presParOf" srcId="{E9AA073E-DA7D-49F9-9C2E-C975ACBACB42}" destId="{D717A463-AFFC-4C0D-87C7-2AE91F9A7FAE}" srcOrd="0" destOrd="0" presId="urn:microsoft.com/office/officeart/2018/2/layout/IconVerticalSolidList"/>
    <dgm:cxn modelId="{A2E7100B-4CE0-4295-934E-6159AA1FF22E}" type="presParOf" srcId="{E9AA073E-DA7D-49F9-9C2E-C975ACBACB42}" destId="{22F69811-F883-4D3B-AFF3-B832912567E5}" srcOrd="1" destOrd="0" presId="urn:microsoft.com/office/officeart/2018/2/layout/IconVerticalSolidList"/>
    <dgm:cxn modelId="{B659C6E9-22EC-4B6E-8B8C-929B62C14D79}" type="presParOf" srcId="{E9AA073E-DA7D-49F9-9C2E-C975ACBACB42}" destId="{6A0AD574-D058-475D-9395-063F37E7B85D}" srcOrd="2" destOrd="0" presId="urn:microsoft.com/office/officeart/2018/2/layout/IconVerticalSolidList"/>
    <dgm:cxn modelId="{5B3B74AD-39C7-423C-948E-8E014A422E38}" type="presParOf" srcId="{E9AA073E-DA7D-49F9-9C2E-C975ACBACB42}" destId="{C38EE2F9-98A2-496E-B89C-A1C83328A8EE}" srcOrd="3" destOrd="0" presId="urn:microsoft.com/office/officeart/2018/2/layout/IconVerticalSolidList"/>
    <dgm:cxn modelId="{2A62CB26-270E-4D7F-963B-45C822158E0D}" type="presParOf" srcId="{CD378EC0-9E0E-4D6C-B5F9-4A622B29AD20}" destId="{A6CE4EA7-EB1C-42A1-96F3-EBAB9C940F4E}" srcOrd="5" destOrd="0" presId="urn:microsoft.com/office/officeart/2018/2/layout/IconVerticalSolidList"/>
    <dgm:cxn modelId="{4613A699-BFD8-41AC-8D28-1D90D8E04743}" type="presParOf" srcId="{CD378EC0-9E0E-4D6C-B5F9-4A622B29AD20}" destId="{3BAC7CA1-DB7D-4A8E-A74C-72473A19E0E5}" srcOrd="6" destOrd="0" presId="urn:microsoft.com/office/officeart/2018/2/layout/IconVerticalSolidList"/>
    <dgm:cxn modelId="{029CB17B-7009-4849-B5D0-4C367B8932B7}" type="presParOf" srcId="{3BAC7CA1-DB7D-4A8E-A74C-72473A19E0E5}" destId="{B0799F89-290D-4DB6-9D40-6A7A39EA7B41}" srcOrd="0" destOrd="0" presId="urn:microsoft.com/office/officeart/2018/2/layout/IconVerticalSolidList"/>
    <dgm:cxn modelId="{D6DCFE0F-B90E-4C09-933E-21DDC0379742}" type="presParOf" srcId="{3BAC7CA1-DB7D-4A8E-A74C-72473A19E0E5}" destId="{3B593A3A-BD63-4514-B90F-2410132C7A1E}" srcOrd="1" destOrd="0" presId="urn:microsoft.com/office/officeart/2018/2/layout/IconVerticalSolidList"/>
    <dgm:cxn modelId="{E73DEFB4-D9A3-4C45-987B-4AE0D02BF6DC}" type="presParOf" srcId="{3BAC7CA1-DB7D-4A8E-A74C-72473A19E0E5}" destId="{5EA6806A-DC54-44A5-86C6-4960ACA7BF3A}" srcOrd="2" destOrd="0" presId="urn:microsoft.com/office/officeart/2018/2/layout/IconVerticalSolidList"/>
    <dgm:cxn modelId="{80C2E1BE-CF0E-4FDE-8BEA-C98925967A3E}" type="presParOf" srcId="{3BAC7CA1-DB7D-4A8E-A74C-72473A19E0E5}" destId="{5A818981-D95E-4BD1-A213-23BE9E6F087F}" srcOrd="3" destOrd="0" presId="urn:microsoft.com/office/officeart/2018/2/layout/IconVerticalSolidList"/>
    <dgm:cxn modelId="{FF1B7866-0130-4741-9E84-693C8E273309}" type="presParOf" srcId="{CD378EC0-9E0E-4D6C-B5F9-4A622B29AD20}" destId="{A20845EB-F471-4EFB-A510-2D8BCFE2152C}" srcOrd="7" destOrd="0" presId="urn:microsoft.com/office/officeart/2018/2/layout/IconVerticalSolidList"/>
    <dgm:cxn modelId="{8D9C3981-864F-4B54-8465-FC4B1E355EBF}" type="presParOf" srcId="{CD378EC0-9E0E-4D6C-B5F9-4A622B29AD20}" destId="{E829CB75-44EC-4E35-A97B-5A9F2E74AA24}" srcOrd="8" destOrd="0" presId="urn:microsoft.com/office/officeart/2018/2/layout/IconVerticalSolidList"/>
    <dgm:cxn modelId="{873C97EB-CFEE-4611-AA23-8EEE6062EBF1}" type="presParOf" srcId="{E829CB75-44EC-4E35-A97B-5A9F2E74AA24}" destId="{00AB271B-9333-4403-A285-B71C30DDFFD1}" srcOrd="0" destOrd="0" presId="urn:microsoft.com/office/officeart/2018/2/layout/IconVerticalSolidList"/>
    <dgm:cxn modelId="{34C013DF-6EF8-4D56-A5AB-6A4C13378C36}" type="presParOf" srcId="{E829CB75-44EC-4E35-A97B-5A9F2E74AA24}" destId="{5366DC55-D95D-448F-A4D5-E32E45362129}" srcOrd="1" destOrd="0" presId="urn:microsoft.com/office/officeart/2018/2/layout/IconVerticalSolidList"/>
    <dgm:cxn modelId="{5A99BE4B-6A47-458C-AFF3-A1F1B386F37D}" type="presParOf" srcId="{E829CB75-44EC-4E35-A97B-5A9F2E74AA24}" destId="{C2C424EF-0F78-45D1-9DBD-0A5E215311F1}" srcOrd="2" destOrd="0" presId="urn:microsoft.com/office/officeart/2018/2/layout/IconVerticalSolidList"/>
    <dgm:cxn modelId="{F83AC5C2-546F-40D0-8231-6ED8757B1A20}" type="presParOf" srcId="{E829CB75-44EC-4E35-A97B-5A9F2E74AA24}" destId="{C07272E3-5196-48F9-9BFF-B26A09DFBA7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B0954B6-4F8B-47C5-84EE-3942DB984FF3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30242A6-8DF6-4D75-A03E-DD8BFADB6AC7}">
      <dgm:prSet/>
      <dgm:spPr/>
      <dgm:t>
        <a:bodyPr/>
        <a:lstStyle/>
        <a:p>
          <a:r>
            <a:rPr lang="en-US" dirty="0"/>
            <a:t>Consult with subject librarians &amp; stakeholders</a:t>
          </a:r>
        </a:p>
      </dgm:t>
    </dgm:pt>
    <dgm:pt modelId="{CBD6A1A3-7C54-4423-83C2-1809CC29A110}" type="parTrans" cxnId="{9B7CA282-B60E-4C34-BBFB-C9492467976C}">
      <dgm:prSet/>
      <dgm:spPr/>
      <dgm:t>
        <a:bodyPr/>
        <a:lstStyle/>
        <a:p>
          <a:endParaRPr lang="en-US"/>
        </a:p>
      </dgm:t>
    </dgm:pt>
    <dgm:pt modelId="{1FAFF772-B158-465F-962C-1C5B9E8708E1}" type="sibTrans" cxnId="{9B7CA282-B60E-4C34-BBFB-C9492467976C}">
      <dgm:prSet/>
      <dgm:spPr/>
      <dgm:t>
        <a:bodyPr/>
        <a:lstStyle/>
        <a:p>
          <a:endParaRPr lang="en-US"/>
        </a:p>
      </dgm:t>
    </dgm:pt>
    <dgm:pt modelId="{E1F4822D-3072-3E4F-97A6-0F786C674A64}">
      <dgm:prSet/>
      <dgm:spPr/>
      <dgm:t>
        <a:bodyPr/>
        <a:lstStyle/>
        <a:p>
          <a:r>
            <a:rPr lang="en-US" dirty="0"/>
            <a:t>Identify learning objectives</a:t>
          </a:r>
        </a:p>
      </dgm:t>
    </dgm:pt>
    <dgm:pt modelId="{11C8D2E4-C68C-7244-8EEC-25D05FA9AF27}" type="parTrans" cxnId="{844E293E-74F2-7048-9E73-2EDCA3AE5812}">
      <dgm:prSet/>
      <dgm:spPr/>
      <dgm:t>
        <a:bodyPr/>
        <a:lstStyle/>
        <a:p>
          <a:endParaRPr lang="en-US"/>
        </a:p>
      </dgm:t>
    </dgm:pt>
    <dgm:pt modelId="{4423CCD3-282C-0149-8DAE-B340F19B9053}" type="sibTrans" cxnId="{844E293E-74F2-7048-9E73-2EDCA3AE5812}">
      <dgm:prSet/>
      <dgm:spPr/>
      <dgm:t>
        <a:bodyPr/>
        <a:lstStyle/>
        <a:p>
          <a:endParaRPr lang="en-US"/>
        </a:p>
      </dgm:t>
    </dgm:pt>
    <dgm:pt modelId="{FE042A6D-82BA-7A42-95F6-67C38F4D691B}">
      <dgm:prSet/>
      <dgm:spPr/>
      <dgm:t>
        <a:bodyPr/>
        <a:lstStyle/>
        <a:p>
          <a:r>
            <a:rPr lang="en-US" dirty="0"/>
            <a:t>Use backward design in planning</a:t>
          </a:r>
        </a:p>
      </dgm:t>
    </dgm:pt>
    <dgm:pt modelId="{4BCF65E4-A26E-E94E-81C2-F6992F1E51A6}" type="parTrans" cxnId="{5D2BDD90-975D-EE43-8884-735847A12D3F}">
      <dgm:prSet/>
      <dgm:spPr/>
      <dgm:t>
        <a:bodyPr/>
        <a:lstStyle/>
        <a:p>
          <a:endParaRPr lang="en-US"/>
        </a:p>
      </dgm:t>
    </dgm:pt>
    <dgm:pt modelId="{DF39D938-FF5F-1343-A577-132452BB13C4}" type="sibTrans" cxnId="{5D2BDD90-975D-EE43-8884-735847A12D3F}">
      <dgm:prSet/>
      <dgm:spPr/>
      <dgm:t>
        <a:bodyPr/>
        <a:lstStyle/>
        <a:p>
          <a:endParaRPr lang="en-US"/>
        </a:p>
      </dgm:t>
    </dgm:pt>
    <dgm:pt modelId="{6793E6F1-2839-F74B-A23C-6F0DD928893D}">
      <dgm:prSet/>
      <dgm:spPr/>
      <dgm:t>
        <a:bodyPr/>
        <a:lstStyle/>
        <a:p>
          <a:r>
            <a:rPr lang="en-US" dirty="0"/>
            <a:t>Integrate active learning and assessment</a:t>
          </a:r>
        </a:p>
      </dgm:t>
    </dgm:pt>
    <dgm:pt modelId="{25B59E46-7BED-3442-B15E-41F9CCBBF625}" type="parTrans" cxnId="{EA937473-618D-FF42-A7DE-6FD999D76DB8}">
      <dgm:prSet/>
      <dgm:spPr/>
      <dgm:t>
        <a:bodyPr/>
        <a:lstStyle/>
        <a:p>
          <a:endParaRPr lang="en-US"/>
        </a:p>
      </dgm:t>
    </dgm:pt>
    <dgm:pt modelId="{5D5719D6-7651-494C-9F81-F09E8D4706F4}" type="sibTrans" cxnId="{EA937473-618D-FF42-A7DE-6FD999D76DB8}">
      <dgm:prSet/>
      <dgm:spPr/>
      <dgm:t>
        <a:bodyPr/>
        <a:lstStyle/>
        <a:p>
          <a:endParaRPr lang="en-US"/>
        </a:p>
      </dgm:t>
    </dgm:pt>
    <dgm:pt modelId="{74E05A89-2417-8D47-8108-A65253DF0A69}">
      <dgm:prSet/>
      <dgm:spPr/>
      <dgm:t>
        <a:bodyPr/>
        <a:lstStyle/>
        <a:p>
          <a:r>
            <a:rPr lang="en-US" dirty="0"/>
            <a:t>Identify current instruction methods and potential audience </a:t>
          </a:r>
        </a:p>
      </dgm:t>
    </dgm:pt>
    <dgm:pt modelId="{C403BCD0-C094-B74B-B21D-EBA7640FCEDE}" type="parTrans" cxnId="{7BE192E3-ABE6-4346-B52E-424AC21858BF}">
      <dgm:prSet/>
      <dgm:spPr/>
      <dgm:t>
        <a:bodyPr/>
        <a:lstStyle/>
        <a:p>
          <a:endParaRPr lang="en-US"/>
        </a:p>
      </dgm:t>
    </dgm:pt>
    <dgm:pt modelId="{1328D78D-CB94-9D40-A52E-F8520C074234}" type="sibTrans" cxnId="{7BE192E3-ABE6-4346-B52E-424AC21858BF}">
      <dgm:prSet/>
      <dgm:spPr/>
      <dgm:t>
        <a:bodyPr/>
        <a:lstStyle/>
        <a:p>
          <a:endParaRPr lang="en-US"/>
        </a:p>
      </dgm:t>
    </dgm:pt>
    <dgm:pt modelId="{CCAFBF67-F7DF-8C4B-8B71-1DAA1A70F656}">
      <dgm:prSet/>
      <dgm:spPr/>
      <dgm:t>
        <a:bodyPr/>
        <a:lstStyle/>
        <a:p>
          <a:r>
            <a:rPr lang="en-US"/>
            <a:t>Consider accessibility - Universal Design For Learning</a:t>
          </a:r>
          <a:endParaRPr lang="en-US" dirty="0"/>
        </a:p>
      </dgm:t>
    </dgm:pt>
    <dgm:pt modelId="{D3220BD8-619E-4A49-B56C-6C07E16CF17C}" type="parTrans" cxnId="{5EACDBBC-E32A-4043-BA0F-E7DA57CC933F}">
      <dgm:prSet/>
      <dgm:spPr/>
      <dgm:t>
        <a:bodyPr/>
        <a:lstStyle/>
        <a:p>
          <a:endParaRPr lang="en-US"/>
        </a:p>
      </dgm:t>
    </dgm:pt>
    <dgm:pt modelId="{5DC4942D-0109-8145-9A9D-11DBA292F629}" type="sibTrans" cxnId="{5EACDBBC-E32A-4043-BA0F-E7DA57CC933F}">
      <dgm:prSet/>
      <dgm:spPr/>
      <dgm:t>
        <a:bodyPr/>
        <a:lstStyle/>
        <a:p>
          <a:endParaRPr lang="en-US"/>
        </a:p>
      </dgm:t>
    </dgm:pt>
    <dgm:pt modelId="{D0E806E8-92F3-4B48-886B-C8A0633B9EAB}" type="pres">
      <dgm:prSet presAssocID="{CB0954B6-4F8B-47C5-84EE-3942DB984FF3}" presName="linear" presStyleCnt="0">
        <dgm:presLayoutVars>
          <dgm:animLvl val="lvl"/>
          <dgm:resizeHandles val="exact"/>
        </dgm:presLayoutVars>
      </dgm:prSet>
      <dgm:spPr/>
    </dgm:pt>
    <dgm:pt modelId="{3620A522-E527-684E-A7A0-FD41BF64E01F}" type="pres">
      <dgm:prSet presAssocID="{74E05A89-2417-8D47-8108-A65253DF0A69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3B50468B-7CF4-7541-8D70-36AD6E7FF397}" type="pres">
      <dgm:prSet presAssocID="{1328D78D-CB94-9D40-A52E-F8520C074234}" presName="spacer" presStyleCnt="0"/>
      <dgm:spPr/>
    </dgm:pt>
    <dgm:pt modelId="{BFDD2F99-E7B1-E843-9A5F-C935E9DF401C}" type="pres">
      <dgm:prSet presAssocID="{F30242A6-8DF6-4D75-A03E-DD8BFADB6AC7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C27163CF-9E5D-AA47-966C-72D9588778A9}" type="pres">
      <dgm:prSet presAssocID="{1FAFF772-B158-465F-962C-1C5B9E8708E1}" presName="spacer" presStyleCnt="0"/>
      <dgm:spPr/>
    </dgm:pt>
    <dgm:pt modelId="{B31BEF9E-5C26-6645-BA9E-2DDC145B3352}" type="pres">
      <dgm:prSet presAssocID="{FE042A6D-82BA-7A42-95F6-67C38F4D691B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62E7366A-65E3-1840-82FC-1F90F260FE44}" type="pres">
      <dgm:prSet presAssocID="{DF39D938-FF5F-1343-A577-132452BB13C4}" presName="spacer" presStyleCnt="0"/>
      <dgm:spPr/>
    </dgm:pt>
    <dgm:pt modelId="{C132FB4B-7163-2743-9F26-02983DC816AE}" type="pres">
      <dgm:prSet presAssocID="{E1F4822D-3072-3E4F-97A6-0F786C674A64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24B19D1B-5B37-774D-8F60-6FC2960D1185}" type="pres">
      <dgm:prSet presAssocID="{4423CCD3-282C-0149-8DAE-B340F19B9053}" presName="spacer" presStyleCnt="0"/>
      <dgm:spPr/>
    </dgm:pt>
    <dgm:pt modelId="{E6FDC768-60B2-1946-A16F-2978E5DB6C67}" type="pres">
      <dgm:prSet presAssocID="{6793E6F1-2839-F74B-A23C-6F0DD928893D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25A654D4-804B-8740-B090-E9048556436F}" type="pres">
      <dgm:prSet presAssocID="{5D5719D6-7651-494C-9F81-F09E8D4706F4}" presName="spacer" presStyleCnt="0"/>
      <dgm:spPr/>
    </dgm:pt>
    <dgm:pt modelId="{4BC39762-A109-1743-9B4B-0A3109804A62}" type="pres">
      <dgm:prSet presAssocID="{CCAFBF67-F7DF-8C4B-8B71-1DAA1A70F656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1FD6E20E-D515-1D40-B9E0-3F2E5B292C43}" type="presOf" srcId="{F30242A6-8DF6-4D75-A03E-DD8BFADB6AC7}" destId="{BFDD2F99-E7B1-E843-9A5F-C935E9DF401C}" srcOrd="0" destOrd="0" presId="urn:microsoft.com/office/officeart/2005/8/layout/vList2"/>
    <dgm:cxn modelId="{844E293E-74F2-7048-9E73-2EDCA3AE5812}" srcId="{CB0954B6-4F8B-47C5-84EE-3942DB984FF3}" destId="{E1F4822D-3072-3E4F-97A6-0F786C674A64}" srcOrd="3" destOrd="0" parTransId="{11C8D2E4-C68C-7244-8EEC-25D05FA9AF27}" sibTransId="{4423CCD3-282C-0149-8DAE-B340F19B9053}"/>
    <dgm:cxn modelId="{3682BF4F-CF20-AB42-9251-62A4B35A25EE}" type="presOf" srcId="{CB0954B6-4F8B-47C5-84EE-3942DB984FF3}" destId="{D0E806E8-92F3-4B48-886B-C8A0633B9EAB}" srcOrd="0" destOrd="0" presId="urn:microsoft.com/office/officeart/2005/8/layout/vList2"/>
    <dgm:cxn modelId="{9C250E67-9061-E046-986E-FF564C47FF91}" type="presOf" srcId="{CCAFBF67-F7DF-8C4B-8B71-1DAA1A70F656}" destId="{4BC39762-A109-1743-9B4B-0A3109804A62}" srcOrd="0" destOrd="0" presId="urn:microsoft.com/office/officeart/2005/8/layout/vList2"/>
    <dgm:cxn modelId="{2C0A6F6B-6D2C-204E-8361-1952253C54CD}" type="presOf" srcId="{E1F4822D-3072-3E4F-97A6-0F786C674A64}" destId="{C132FB4B-7163-2743-9F26-02983DC816AE}" srcOrd="0" destOrd="0" presId="urn:microsoft.com/office/officeart/2005/8/layout/vList2"/>
    <dgm:cxn modelId="{EA937473-618D-FF42-A7DE-6FD999D76DB8}" srcId="{CB0954B6-4F8B-47C5-84EE-3942DB984FF3}" destId="{6793E6F1-2839-F74B-A23C-6F0DD928893D}" srcOrd="4" destOrd="0" parTransId="{25B59E46-7BED-3442-B15E-41F9CCBBF625}" sibTransId="{5D5719D6-7651-494C-9F81-F09E8D4706F4}"/>
    <dgm:cxn modelId="{9B7CA282-B60E-4C34-BBFB-C9492467976C}" srcId="{CB0954B6-4F8B-47C5-84EE-3942DB984FF3}" destId="{F30242A6-8DF6-4D75-A03E-DD8BFADB6AC7}" srcOrd="1" destOrd="0" parTransId="{CBD6A1A3-7C54-4423-83C2-1809CC29A110}" sibTransId="{1FAFF772-B158-465F-962C-1C5B9E8708E1}"/>
    <dgm:cxn modelId="{5D2BDD90-975D-EE43-8884-735847A12D3F}" srcId="{CB0954B6-4F8B-47C5-84EE-3942DB984FF3}" destId="{FE042A6D-82BA-7A42-95F6-67C38F4D691B}" srcOrd="2" destOrd="0" parTransId="{4BCF65E4-A26E-E94E-81C2-F6992F1E51A6}" sibTransId="{DF39D938-FF5F-1343-A577-132452BB13C4}"/>
    <dgm:cxn modelId="{3706599A-2A74-DE4F-A0B5-6FDDEBD3276B}" type="presOf" srcId="{74E05A89-2417-8D47-8108-A65253DF0A69}" destId="{3620A522-E527-684E-A7A0-FD41BF64E01F}" srcOrd="0" destOrd="0" presId="urn:microsoft.com/office/officeart/2005/8/layout/vList2"/>
    <dgm:cxn modelId="{9D5AB4B2-B0EE-7548-B6CB-DDEA32A0ED9E}" type="presOf" srcId="{6793E6F1-2839-F74B-A23C-6F0DD928893D}" destId="{E6FDC768-60B2-1946-A16F-2978E5DB6C67}" srcOrd="0" destOrd="0" presId="urn:microsoft.com/office/officeart/2005/8/layout/vList2"/>
    <dgm:cxn modelId="{5EACDBBC-E32A-4043-BA0F-E7DA57CC933F}" srcId="{CB0954B6-4F8B-47C5-84EE-3942DB984FF3}" destId="{CCAFBF67-F7DF-8C4B-8B71-1DAA1A70F656}" srcOrd="5" destOrd="0" parTransId="{D3220BD8-619E-4A49-B56C-6C07E16CF17C}" sibTransId="{5DC4942D-0109-8145-9A9D-11DBA292F629}"/>
    <dgm:cxn modelId="{320408CC-B531-8842-9678-1B698779E0F6}" type="presOf" srcId="{FE042A6D-82BA-7A42-95F6-67C38F4D691B}" destId="{B31BEF9E-5C26-6645-BA9E-2DDC145B3352}" srcOrd="0" destOrd="0" presId="urn:microsoft.com/office/officeart/2005/8/layout/vList2"/>
    <dgm:cxn modelId="{7BE192E3-ABE6-4346-B52E-424AC21858BF}" srcId="{CB0954B6-4F8B-47C5-84EE-3942DB984FF3}" destId="{74E05A89-2417-8D47-8108-A65253DF0A69}" srcOrd="0" destOrd="0" parTransId="{C403BCD0-C094-B74B-B21D-EBA7640FCEDE}" sibTransId="{1328D78D-CB94-9D40-A52E-F8520C074234}"/>
    <dgm:cxn modelId="{C9C47C49-5628-2143-A34D-44E6E30FD11A}" type="presParOf" srcId="{D0E806E8-92F3-4B48-886B-C8A0633B9EAB}" destId="{3620A522-E527-684E-A7A0-FD41BF64E01F}" srcOrd="0" destOrd="0" presId="urn:microsoft.com/office/officeart/2005/8/layout/vList2"/>
    <dgm:cxn modelId="{661A253B-EDF6-D045-9D2F-F8ADBD15C4CF}" type="presParOf" srcId="{D0E806E8-92F3-4B48-886B-C8A0633B9EAB}" destId="{3B50468B-7CF4-7541-8D70-36AD6E7FF397}" srcOrd="1" destOrd="0" presId="urn:microsoft.com/office/officeart/2005/8/layout/vList2"/>
    <dgm:cxn modelId="{A470FEC2-2795-A04A-AE70-67AB89CD4A6D}" type="presParOf" srcId="{D0E806E8-92F3-4B48-886B-C8A0633B9EAB}" destId="{BFDD2F99-E7B1-E843-9A5F-C935E9DF401C}" srcOrd="2" destOrd="0" presId="urn:microsoft.com/office/officeart/2005/8/layout/vList2"/>
    <dgm:cxn modelId="{56155B9F-4436-BB48-B8F7-845A6882E354}" type="presParOf" srcId="{D0E806E8-92F3-4B48-886B-C8A0633B9EAB}" destId="{C27163CF-9E5D-AA47-966C-72D9588778A9}" srcOrd="3" destOrd="0" presId="urn:microsoft.com/office/officeart/2005/8/layout/vList2"/>
    <dgm:cxn modelId="{7564D142-E93A-844C-B901-948B6B4BB63F}" type="presParOf" srcId="{D0E806E8-92F3-4B48-886B-C8A0633B9EAB}" destId="{B31BEF9E-5C26-6645-BA9E-2DDC145B3352}" srcOrd="4" destOrd="0" presId="urn:microsoft.com/office/officeart/2005/8/layout/vList2"/>
    <dgm:cxn modelId="{3301027B-C100-DF44-90EA-8E1AEF35F61D}" type="presParOf" srcId="{D0E806E8-92F3-4B48-886B-C8A0633B9EAB}" destId="{62E7366A-65E3-1840-82FC-1F90F260FE44}" srcOrd="5" destOrd="0" presId="urn:microsoft.com/office/officeart/2005/8/layout/vList2"/>
    <dgm:cxn modelId="{541F43D6-4058-5C41-9A59-8671B903A406}" type="presParOf" srcId="{D0E806E8-92F3-4B48-886B-C8A0633B9EAB}" destId="{C132FB4B-7163-2743-9F26-02983DC816AE}" srcOrd="6" destOrd="0" presId="urn:microsoft.com/office/officeart/2005/8/layout/vList2"/>
    <dgm:cxn modelId="{2D0FC72F-4115-0B4D-9497-AE3BB61B35B7}" type="presParOf" srcId="{D0E806E8-92F3-4B48-886B-C8A0633B9EAB}" destId="{24B19D1B-5B37-774D-8F60-6FC2960D1185}" srcOrd="7" destOrd="0" presId="urn:microsoft.com/office/officeart/2005/8/layout/vList2"/>
    <dgm:cxn modelId="{676E9EFB-BBC2-FD4D-8994-7DAC3E3A0D52}" type="presParOf" srcId="{D0E806E8-92F3-4B48-886B-C8A0633B9EAB}" destId="{E6FDC768-60B2-1946-A16F-2978E5DB6C67}" srcOrd="8" destOrd="0" presId="urn:microsoft.com/office/officeart/2005/8/layout/vList2"/>
    <dgm:cxn modelId="{2EEE189C-A61F-1F48-8287-5742EC9249AA}" type="presParOf" srcId="{D0E806E8-92F3-4B48-886B-C8A0633B9EAB}" destId="{25A654D4-804B-8740-B090-E9048556436F}" srcOrd="9" destOrd="0" presId="urn:microsoft.com/office/officeart/2005/8/layout/vList2"/>
    <dgm:cxn modelId="{0B17581E-128D-2140-B5BE-B63173977C7A}" type="presParOf" srcId="{D0E806E8-92F3-4B48-886B-C8A0633B9EAB}" destId="{4BC39762-A109-1743-9B4B-0A3109804A62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DF17A54-23DE-4F11-898E-672D5240DD6E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33C43B5-760F-489E-BAA7-513455ED3BC7}">
      <dgm:prSet/>
      <dgm:spPr/>
      <dgm:t>
        <a:bodyPr/>
        <a:lstStyle/>
        <a:p>
          <a:r>
            <a:rPr lang="en-US" dirty="0"/>
            <a:t>Challenge</a:t>
          </a:r>
        </a:p>
      </dgm:t>
    </dgm:pt>
    <dgm:pt modelId="{F0309BD3-38BD-4A71-94A6-73FE189A17C0}" type="parTrans" cxnId="{ED582255-2C71-4252-9EE8-C80AEA0127F0}">
      <dgm:prSet/>
      <dgm:spPr/>
      <dgm:t>
        <a:bodyPr/>
        <a:lstStyle/>
        <a:p>
          <a:endParaRPr lang="en-US"/>
        </a:p>
      </dgm:t>
    </dgm:pt>
    <dgm:pt modelId="{E48ACED0-0E6B-4B5A-A83F-3EEEECA3B549}" type="sibTrans" cxnId="{ED582255-2C71-4252-9EE8-C80AEA0127F0}">
      <dgm:prSet/>
      <dgm:spPr/>
      <dgm:t>
        <a:bodyPr/>
        <a:lstStyle/>
        <a:p>
          <a:endParaRPr lang="en-US"/>
        </a:p>
      </dgm:t>
    </dgm:pt>
    <dgm:pt modelId="{51CF8881-1357-4AC5-9B06-58B29A716D23}">
      <dgm:prSet/>
      <dgm:spPr/>
      <dgm:t>
        <a:bodyPr/>
        <a:lstStyle/>
        <a:p>
          <a:r>
            <a:rPr lang="en-US"/>
            <a:t>Formally taught 100% Face-To-Face</a:t>
          </a:r>
        </a:p>
      </dgm:t>
    </dgm:pt>
    <dgm:pt modelId="{CD879FB6-AE5E-4FA4-A190-16D15DC00EFB}" type="parTrans" cxnId="{14A3AC99-69DC-46D7-9287-3D4DF4735EBA}">
      <dgm:prSet/>
      <dgm:spPr/>
      <dgm:t>
        <a:bodyPr/>
        <a:lstStyle/>
        <a:p>
          <a:endParaRPr lang="en-US"/>
        </a:p>
      </dgm:t>
    </dgm:pt>
    <dgm:pt modelId="{E16A3330-BF10-4544-A3DB-C8167426E606}" type="sibTrans" cxnId="{14A3AC99-69DC-46D7-9287-3D4DF4735EBA}">
      <dgm:prSet/>
      <dgm:spPr/>
      <dgm:t>
        <a:bodyPr/>
        <a:lstStyle/>
        <a:p>
          <a:endParaRPr lang="en-US"/>
        </a:p>
      </dgm:t>
    </dgm:pt>
    <dgm:pt modelId="{DAF296C0-BFBE-4ED6-916A-F4FE4FAB4F55}">
      <dgm:prSet/>
      <dgm:spPr/>
      <dgm:t>
        <a:bodyPr/>
        <a:lstStyle/>
        <a:p>
          <a:r>
            <a:rPr lang="en-US" dirty="0"/>
            <a:t>70+ Sessions per year</a:t>
          </a:r>
        </a:p>
      </dgm:t>
    </dgm:pt>
    <dgm:pt modelId="{7C14775C-2F01-4217-8BFE-DE6659D9D291}" type="parTrans" cxnId="{CA2FCDDF-CC05-48D2-8241-AAA0A5FCAEF9}">
      <dgm:prSet/>
      <dgm:spPr/>
      <dgm:t>
        <a:bodyPr/>
        <a:lstStyle/>
        <a:p>
          <a:endParaRPr lang="en-US"/>
        </a:p>
      </dgm:t>
    </dgm:pt>
    <dgm:pt modelId="{B9BC07D8-16DA-41A8-85FE-7E4FBB97132C}" type="sibTrans" cxnId="{CA2FCDDF-CC05-48D2-8241-AAA0A5FCAEF9}">
      <dgm:prSet/>
      <dgm:spPr/>
      <dgm:t>
        <a:bodyPr/>
        <a:lstStyle/>
        <a:p>
          <a:endParaRPr lang="en-US"/>
        </a:p>
      </dgm:t>
    </dgm:pt>
    <dgm:pt modelId="{134DED1E-F381-471B-8072-C7589438A9A9}">
      <dgm:prSet/>
      <dgm:spPr/>
      <dgm:t>
        <a:bodyPr/>
        <a:lstStyle/>
        <a:p>
          <a:r>
            <a:rPr lang="en-US"/>
            <a:t>(Mostly) required first year course</a:t>
          </a:r>
        </a:p>
      </dgm:t>
    </dgm:pt>
    <dgm:pt modelId="{F1BE13EE-0A2A-4ABA-961A-4689D755D86E}" type="parTrans" cxnId="{A56B782C-EBE0-4EC0-9651-2924CC7F2F65}">
      <dgm:prSet/>
      <dgm:spPr/>
      <dgm:t>
        <a:bodyPr/>
        <a:lstStyle/>
        <a:p>
          <a:endParaRPr lang="en-US"/>
        </a:p>
      </dgm:t>
    </dgm:pt>
    <dgm:pt modelId="{B72B19B9-8F08-46F2-AAA5-19A4C2CEAD2D}" type="sibTrans" cxnId="{A56B782C-EBE0-4EC0-9651-2924CC7F2F65}">
      <dgm:prSet/>
      <dgm:spPr/>
      <dgm:t>
        <a:bodyPr/>
        <a:lstStyle/>
        <a:p>
          <a:endParaRPr lang="en-US"/>
        </a:p>
      </dgm:t>
    </dgm:pt>
    <dgm:pt modelId="{BADCA170-D766-439D-8954-2CB4A1771E80}">
      <dgm:prSet/>
      <dgm:spPr/>
      <dgm:t>
        <a:bodyPr/>
        <a:lstStyle/>
        <a:p>
          <a:r>
            <a:rPr lang="en-US" dirty="0"/>
            <a:t>Stakeholders</a:t>
          </a:r>
        </a:p>
      </dgm:t>
    </dgm:pt>
    <dgm:pt modelId="{12F3599F-8FD1-4537-B3FF-16029E112859}" type="parTrans" cxnId="{DD17F275-2668-419A-B548-6EEC9532E187}">
      <dgm:prSet/>
      <dgm:spPr/>
      <dgm:t>
        <a:bodyPr/>
        <a:lstStyle/>
        <a:p>
          <a:endParaRPr lang="en-US"/>
        </a:p>
      </dgm:t>
    </dgm:pt>
    <dgm:pt modelId="{67EDDC12-C2B1-4866-86EA-BA21DBA99691}" type="sibTrans" cxnId="{DD17F275-2668-419A-B548-6EEC9532E187}">
      <dgm:prSet/>
      <dgm:spPr/>
      <dgm:t>
        <a:bodyPr/>
        <a:lstStyle/>
        <a:p>
          <a:endParaRPr lang="en-US"/>
        </a:p>
      </dgm:t>
    </dgm:pt>
    <dgm:pt modelId="{3BF2D53B-A4EA-4BF6-A130-699876CA80D8}">
      <dgm:prSet/>
      <dgm:spPr/>
      <dgm:t>
        <a:bodyPr/>
        <a:lstStyle/>
        <a:p>
          <a:r>
            <a:rPr lang="en-US" dirty="0"/>
            <a:t>Instructors (Pilot collaborators)</a:t>
          </a:r>
        </a:p>
      </dgm:t>
    </dgm:pt>
    <dgm:pt modelId="{79CB8B6B-BBD3-4884-BCA3-3E64FC1B0154}" type="parTrans" cxnId="{62014764-0210-4178-B9C3-57911FB6B24A}">
      <dgm:prSet/>
      <dgm:spPr/>
      <dgm:t>
        <a:bodyPr/>
        <a:lstStyle/>
        <a:p>
          <a:endParaRPr lang="en-US"/>
        </a:p>
      </dgm:t>
    </dgm:pt>
    <dgm:pt modelId="{F29AA874-AFA3-4F35-AA51-8523BEC68333}" type="sibTrans" cxnId="{62014764-0210-4178-B9C3-57911FB6B24A}">
      <dgm:prSet/>
      <dgm:spPr/>
      <dgm:t>
        <a:bodyPr/>
        <a:lstStyle/>
        <a:p>
          <a:endParaRPr lang="en-US"/>
        </a:p>
      </dgm:t>
    </dgm:pt>
    <dgm:pt modelId="{8895E88E-EF05-45D1-8A5F-98B447CE240B}">
      <dgm:prSet/>
      <dgm:spPr/>
      <dgm:t>
        <a:bodyPr/>
        <a:lstStyle/>
        <a:p>
          <a:r>
            <a:rPr lang="en-US" dirty="0"/>
            <a:t>English Composition Director</a:t>
          </a:r>
        </a:p>
      </dgm:t>
    </dgm:pt>
    <dgm:pt modelId="{2265A497-6A0A-4EBD-A09A-C76A50A0D603}" type="parTrans" cxnId="{5D10772B-7F22-4B02-B821-5E534E27800E}">
      <dgm:prSet/>
      <dgm:spPr/>
      <dgm:t>
        <a:bodyPr/>
        <a:lstStyle/>
        <a:p>
          <a:endParaRPr lang="en-US"/>
        </a:p>
      </dgm:t>
    </dgm:pt>
    <dgm:pt modelId="{C16743F4-EB7B-46F6-8038-0B5E7C8CC9F0}" type="sibTrans" cxnId="{5D10772B-7F22-4B02-B821-5E534E27800E}">
      <dgm:prSet/>
      <dgm:spPr/>
      <dgm:t>
        <a:bodyPr/>
        <a:lstStyle/>
        <a:p>
          <a:endParaRPr lang="en-US"/>
        </a:p>
      </dgm:t>
    </dgm:pt>
    <dgm:pt modelId="{1773A7B6-4933-A845-B64F-43CC8AEF3212}">
      <dgm:prSet/>
      <dgm:spPr/>
      <dgm:t>
        <a:bodyPr/>
        <a:lstStyle/>
        <a:p>
          <a:r>
            <a:rPr lang="en-US" dirty="0"/>
            <a:t>Implementation</a:t>
          </a:r>
        </a:p>
      </dgm:t>
    </dgm:pt>
    <dgm:pt modelId="{0B4524BA-4322-0C4A-862D-3F72A297BCCA}" type="parTrans" cxnId="{8780DD9A-C58A-B84B-AC71-54D4418F42E7}">
      <dgm:prSet/>
      <dgm:spPr/>
      <dgm:t>
        <a:bodyPr/>
        <a:lstStyle/>
        <a:p>
          <a:endParaRPr lang="en-US"/>
        </a:p>
      </dgm:t>
    </dgm:pt>
    <dgm:pt modelId="{521EB79D-1D50-6147-BD0F-8A24DA57E924}" type="sibTrans" cxnId="{8780DD9A-C58A-B84B-AC71-54D4418F42E7}">
      <dgm:prSet/>
      <dgm:spPr/>
      <dgm:t>
        <a:bodyPr/>
        <a:lstStyle/>
        <a:p>
          <a:endParaRPr lang="en-US"/>
        </a:p>
      </dgm:t>
    </dgm:pt>
    <dgm:pt modelId="{0A8CBFAB-2899-EB40-BA4C-1ED491C9AFE2}">
      <dgm:prSet/>
      <dgm:spPr/>
      <dgm:t>
        <a:bodyPr/>
        <a:lstStyle/>
        <a:p>
          <a:r>
            <a:rPr lang="en-US" dirty="0"/>
            <a:t>Option 1: Flipped (pre-class assignment)</a:t>
          </a:r>
        </a:p>
      </dgm:t>
    </dgm:pt>
    <dgm:pt modelId="{B1483057-67BA-3B48-B3A1-C85123071D1D}" type="parTrans" cxnId="{830AA0E0-05B2-AD45-80BC-53AF1A516E3B}">
      <dgm:prSet/>
      <dgm:spPr/>
      <dgm:t>
        <a:bodyPr/>
        <a:lstStyle/>
        <a:p>
          <a:endParaRPr lang="en-US"/>
        </a:p>
      </dgm:t>
    </dgm:pt>
    <dgm:pt modelId="{C92C2D2C-1F1D-C84B-9A6C-DB69D2475B2B}" type="sibTrans" cxnId="{830AA0E0-05B2-AD45-80BC-53AF1A516E3B}">
      <dgm:prSet/>
      <dgm:spPr/>
      <dgm:t>
        <a:bodyPr/>
        <a:lstStyle/>
        <a:p>
          <a:endParaRPr lang="en-US"/>
        </a:p>
      </dgm:t>
    </dgm:pt>
    <dgm:pt modelId="{FB88B738-D6B9-C744-86F8-1FF0547FDB82}">
      <dgm:prSet/>
      <dgm:spPr/>
      <dgm:t>
        <a:bodyPr/>
        <a:lstStyle/>
        <a:p>
          <a:r>
            <a:rPr lang="en-US" dirty="0"/>
            <a:t>Option 2: All Asynchronous </a:t>
          </a:r>
        </a:p>
      </dgm:t>
    </dgm:pt>
    <dgm:pt modelId="{77F113C4-CAA5-3744-BBC2-50DA69DC8958}" type="parTrans" cxnId="{718BF590-DE81-7E46-A56A-0587D2B3B537}">
      <dgm:prSet/>
      <dgm:spPr/>
      <dgm:t>
        <a:bodyPr/>
        <a:lstStyle/>
        <a:p>
          <a:endParaRPr lang="en-US"/>
        </a:p>
      </dgm:t>
    </dgm:pt>
    <dgm:pt modelId="{0862FBD6-8B7A-1C4B-BB12-B39F9FC1C373}" type="sibTrans" cxnId="{718BF590-DE81-7E46-A56A-0587D2B3B537}">
      <dgm:prSet/>
      <dgm:spPr/>
      <dgm:t>
        <a:bodyPr/>
        <a:lstStyle/>
        <a:p>
          <a:endParaRPr lang="en-US"/>
        </a:p>
      </dgm:t>
    </dgm:pt>
    <dgm:pt modelId="{ACA32018-E85F-FD44-A552-A8FBB04B9B9F}">
      <dgm:prSet/>
      <dgm:spPr/>
      <dgm:t>
        <a:bodyPr/>
        <a:lstStyle/>
        <a:p>
          <a:r>
            <a:rPr lang="en-US" dirty="0"/>
            <a:t>Both: Opportunity to earn badge</a:t>
          </a:r>
        </a:p>
      </dgm:t>
    </dgm:pt>
    <dgm:pt modelId="{DCA3DD62-A174-664B-95C6-3C1C7FB1403B}" type="parTrans" cxnId="{8EB8B7C4-F191-D94D-81F4-6E884B252657}">
      <dgm:prSet/>
      <dgm:spPr/>
      <dgm:t>
        <a:bodyPr/>
        <a:lstStyle/>
        <a:p>
          <a:endParaRPr lang="en-US"/>
        </a:p>
      </dgm:t>
    </dgm:pt>
    <dgm:pt modelId="{B374180B-7CC8-B542-8E6E-7D6DF023A763}" type="sibTrans" cxnId="{8EB8B7C4-F191-D94D-81F4-6E884B252657}">
      <dgm:prSet/>
      <dgm:spPr/>
      <dgm:t>
        <a:bodyPr/>
        <a:lstStyle/>
        <a:p>
          <a:endParaRPr lang="en-US"/>
        </a:p>
      </dgm:t>
    </dgm:pt>
    <dgm:pt modelId="{2C02D746-CFBA-BC43-BD39-B2BA31069AFD}" type="pres">
      <dgm:prSet presAssocID="{ADF17A54-23DE-4F11-898E-672D5240DD6E}" presName="linear" presStyleCnt="0">
        <dgm:presLayoutVars>
          <dgm:dir/>
          <dgm:animLvl val="lvl"/>
          <dgm:resizeHandles val="exact"/>
        </dgm:presLayoutVars>
      </dgm:prSet>
      <dgm:spPr/>
    </dgm:pt>
    <dgm:pt modelId="{CC7EC852-79C7-2C44-8B31-1293EB5F6857}" type="pres">
      <dgm:prSet presAssocID="{633C43B5-760F-489E-BAA7-513455ED3BC7}" presName="parentLin" presStyleCnt="0"/>
      <dgm:spPr/>
    </dgm:pt>
    <dgm:pt modelId="{CB33D102-5295-DE46-9A2E-866CBFCD575E}" type="pres">
      <dgm:prSet presAssocID="{633C43B5-760F-489E-BAA7-513455ED3BC7}" presName="parentLeftMargin" presStyleLbl="node1" presStyleIdx="0" presStyleCnt="3"/>
      <dgm:spPr/>
    </dgm:pt>
    <dgm:pt modelId="{1E09DB8E-E360-994D-8E01-4D11D255B704}" type="pres">
      <dgm:prSet presAssocID="{633C43B5-760F-489E-BAA7-513455ED3BC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2EAC7AA-F301-8345-9EFF-0689743DEAB8}" type="pres">
      <dgm:prSet presAssocID="{633C43B5-760F-489E-BAA7-513455ED3BC7}" presName="negativeSpace" presStyleCnt="0"/>
      <dgm:spPr/>
    </dgm:pt>
    <dgm:pt modelId="{2E1FDBA1-44C0-BF4E-AADE-50997DDC3616}" type="pres">
      <dgm:prSet presAssocID="{633C43B5-760F-489E-BAA7-513455ED3BC7}" presName="childText" presStyleLbl="conFgAcc1" presStyleIdx="0" presStyleCnt="3">
        <dgm:presLayoutVars>
          <dgm:bulletEnabled val="1"/>
        </dgm:presLayoutVars>
      </dgm:prSet>
      <dgm:spPr/>
    </dgm:pt>
    <dgm:pt modelId="{27B54C1B-8EF9-DA4A-B1E3-71782F31B6C3}" type="pres">
      <dgm:prSet presAssocID="{E48ACED0-0E6B-4B5A-A83F-3EEEECA3B549}" presName="spaceBetweenRectangles" presStyleCnt="0"/>
      <dgm:spPr/>
    </dgm:pt>
    <dgm:pt modelId="{15C510BE-2DDF-404C-B67A-CA11A44C85C6}" type="pres">
      <dgm:prSet presAssocID="{BADCA170-D766-439D-8954-2CB4A1771E80}" presName="parentLin" presStyleCnt="0"/>
      <dgm:spPr/>
    </dgm:pt>
    <dgm:pt modelId="{2D4D6A9C-8C1B-EF4A-B551-C69AC8C3748E}" type="pres">
      <dgm:prSet presAssocID="{BADCA170-D766-439D-8954-2CB4A1771E80}" presName="parentLeftMargin" presStyleLbl="node1" presStyleIdx="0" presStyleCnt="3"/>
      <dgm:spPr/>
    </dgm:pt>
    <dgm:pt modelId="{FF9ACC1B-4DDA-3C46-B52E-50BFBBADFDE0}" type="pres">
      <dgm:prSet presAssocID="{BADCA170-D766-439D-8954-2CB4A1771E8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0CFD202-3457-D346-9312-6D33704DD9A4}" type="pres">
      <dgm:prSet presAssocID="{BADCA170-D766-439D-8954-2CB4A1771E80}" presName="negativeSpace" presStyleCnt="0"/>
      <dgm:spPr/>
    </dgm:pt>
    <dgm:pt modelId="{50D8E35B-57E0-DB45-9BDE-37F61EA4344F}" type="pres">
      <dgm:prSet presAssocID="{BADCA170-D766-439D-8954-2CB4A1771E80}" presName="childText" presStyleLbl="conFgAcc1" presStyleIdx="1" presStyleCnt="3">
        <dgm:presLayoutVars>
          <dgm:bulletEnabled val="1"/>
        </dgm:presLayoutVars>
      </dgm:prSet>
      <dgm:spPr/>
    </dgm:pt>
    <dgm:pt modelId="{98396DCC-FE46-E042-BF8F-4D67F7F395C5}" type="pres">
      <dgm:prSet presAssocID="{67EDDC12-C2B1-4866-86EA-BA21DBA99691}" presName="spaceBetweenRectangles" presStyleCnt="0"/>
      <dgm:spPr/>
    </dgm:pt>
    <dgm:pt modelId="{C44DB4C5-0D01-6E42-B592-D8D9095FBF39}" type="pres">
      <dgm:prSet presAssocID="{1773A7B6-4933-A845-B64F-43CC8AEF3212}" presName="parentLin" presStyleCnt="0"/>
      <dgm:spPr/>
    </dgm:pt>
    <dgm:pt modelId="{DEF47F13-6545-3749-923B-33D046205434}" type="pres">
      <dgm:prSet presAssocID="{1773A7B6-4933-A845-B64F-43CC8AEF3212}" presName="parentLeftMargin" presStyleLbl="node1" presStyleIdx="1" presStyleCnt="3"/>
      <dgm:spPr/>
    </dgm:pt>
    <dgm:pt modelId="{43B3ECEF-F48E-964E-97C5-6C013382C744}" type="pres">
      <dgm:prSet presAssocID="{1773A7B6-4933-A845-B64F-43CC8AEF321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CE3F09AD-6B9F-1645-95FE-A92653F9F8C1}" type="pres">
      <dgm:prSet presAssocID="{1773A7B6-4933-A845-B64F-43CC8AEF3212}" presName="negativeSpace" presStyleCnt="0"/>
      <dgm:spPr/>
    </dgm:pt>
    <dgm:pt modelId="{1ABBF767-A22F-D54E-B2D7-A354C4FF757A}" type="pres">
      <dgm:prSet presAssocID="{1773A7B6-4933-A845-B64F-43CC8AEF321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70CFA0F-A39A-5647-BF61-575799D7190F}" type="presOf" srcId="{FB88B738-D6B9-C744-86F8-1FF0547FDB82}" destId="{1ABBF767-A22F-D54E-B2D7-A354C4FF757A}" srcOrd="0" destOrd="1" presId="urn:microsoft.com/office/officeart/2005/8/layout/list1"/>
    <dgm:cxn modelId="{BF499A20-4FE4-3048-A161-5091E600E2BF}" type="presOf" srcId="{633C43B5-760F-489E-BAA7-513455ED3BC7}" destId="{1E09DB8E-E360-994D-8E01-4D11D255B704}" srcOrd="1" destOrd="0" presId="urn:microsoft.com/office/officeart/2005/8/layout/list1"/>
    <dgm:cxn modelId="{DD4AFF28-98B5-EC4B-9B13-40CC4C6C23F8}" type="presOf" srcId="{0A8CBFAB-2899-EB40-BA4C-1ED491C9AFE2}" destId="{1ABBF767-A22F-D54E-B2D7-A354C4FF757A}" srcOrd="0" destOrd="0" presId="urn:microsoft.com/office/officeart/2005/8/layout/list1"/>
    <dgm:cxn modelId="{5D10772B-7F22-4B02-B821-5E534E27800E}" srcId="{BADCA170-D766-439D-8954-2CB4A1771E80}" destId="{8895E88E-EF05-45D1-8A5F-98B447CE240B}" srcOrd="0" destOrd="0" parTransId="{2265A497-6A0A-4EBD-A09A-C76A50A0D603}" sibTransId="{C16743F4-EB7B-46F6-8038-0B5E7C8CC9F0}"/>
    <dgm:cxn modelId="{A56B782C-EBE0-4EC0-9651-2924CC7F2F65}" srcId="{633C43B5-760F-489E-BAA7-513455ED3BC7}" destId="{134DED1E-F381-471B-8072-C7589438A9A9}" srcOrd="2" destOrd="0" parTransId="{F1BE13EE-0A2A-4ABA-961A-4689D755D86E}" sibTransId="{B72B19B9-8F08-46F2-AAA5-19A4C2CEAD2D}"/>
    <dgm:cxn modelId="{E0C36232-3A7D-DE45-AE20-25FA6EBC968A}" type="presOf" srcId="{BADCA170-D766-439D-8954-2CB4A1771E80}" destId="{2D4D6A9C-8C1B-EF4A-B551-C69AC8C3748E}" srcOrd="0" destOrd="0" presId="urn:microsoft.com/office/officeart/2005/8/layout/list1"/>
    <dgm:cxn modelId="{5FE48B52-0BF6-C74B-A116-E0DF3F191679}" type="presOf" srcId="{8895E88E-EF05-45D1-8A5F-98B447CE240B}" destId="{50D8E35B-57E0-DB45-9BDE-37F61EA4344F}" srcOrd="0" destOrd="0" presId="urn:microsoft.com/office/officeart/2005/8/layout/list1"/>
    <dgm:cxn modelId="{ED582255-2C71-4252-9EE8-C80AEA0127F0}" srcId="{ADF17A54-23DE-4F11-898E-672D5240DD6E}" destId="{633C43B5-760F-489E-BAA7-513455ED3BC7}" srcOrd="0" destOrd="0" parTransId="{F0309BD3-38BD-4A71-94A6-73FE189A17C0}" sibTransId="{E48ACED0-0E6B-4B5A-A83F-3EEEECA3B549}"/>
    <dgm:cxn modelId="{62014764-0210-4178-B9C3-57911FB6B24A}" srcId="{BADCA170-D766-439D-8954-2CB4A1771E80}" destId="{3BF2D53B-A4EA-4BF6-A130-699876CA80D8}" srcOrd="1" destOrd="0" parTransId="{79CB8B6B-BBD3-4884-BCA3-3E64FC1B0154}" sibTransId="{F29AA874-AFA3-4F35-AA51-8523BEC68333}"/>
    <dgm:cxn modelId="{DD17F275-2668-419A-B548-6EEC9532E187}" srcId="{ADF17A54-23DE-4F11-898E-672D5240DD6E}" destId="{BADCA170-D766-439D-8954-2CB4A1771E80}" srcOrd="1" destOrd="0" parTransId="{12F3599F-8FD1-4537-B3FF-16029E112859}" sibTransId="{67EDDC12-C2B1-4866-86EA-BA21DBA99691}"/>
    <dgm:cxn modelId="{718BF590-DE81-7E46-A56A-0587D2B3B537}" srcId="{1773A7B6-4933-A845-B64F-43CC8AEF3212}" destId="{FB88B738-D6B9-C744-86F8-1FF0547FDB82}" srcOrd="1" destOrd="0" parTransId="{77F113C4-CAA5-3744-BBC2-50DA69DC8958}" sibTransId="{0862FBD6-8B7A-1C4B-BB12-B39F9FC1C373}"/>
    <dgm:cxn modelId="{C5CEC891-3A88-0C4B-9074-6774266C811D}" type="presOf" srcId="{134DED1E-F381-471B-8072-C7589438A9A9}" destId="{2E1FDBA1-44C0-BF4E-AADE-50997DDC3616}" srcOrd="0" destOrd="2" presId="urn:microsoft.com/office/officeart/2005/8/layout/list1"/>
    <dgm:cxn modelId="{B81D2F93-3056-6D45-9B5F-105904F521B4}" type="presOf" srcId="{1773A7B6-4933-A845-B64F-43CC8AEF3212}" destId="{43B3ECEF-F48E-964E-97C5-6C013382C744}" srcOrd="1" destOrd="0" presId="urn:microsoft.com/office/officeart/2005/8/layout/list1"/>
    <dgm:cxn modelId="{14A3AC99-69DC-46D7-9287-3D4DF4735EBA}" srcId="{633C43B5-760F-489E-BAA7-513455ED3BC7}" destId="{51CF8881-1357-4AC5-9B06-58B29A716D23}" srcOrd="0" destOrd="0" parTransId="{CD879FB6-AE5E-4FA4-A190-16D15DC00EFB}" sibTransId="{E16A3330-BF10-4544-A3DB-C8167426E606}"/>
    <dgm:cxn modelId="{8780DD9A-C58A-B84B-AC71-54D4418F42E7}" srcId="{ADF17A54-23DE-4F11-898E-672D5240DD6E}" destId="{1773A7B6-4933-A845-B64F-43CC8AEF3212}" srcOrd="2" destOrd="0" parTransId="{0B4524BA-4322-0C4A-862D-3F72A297BCCA}" sibTransId="{521EB79D-1D50-6147-BD0F-8A24DA57E924}"/>
    <dgm:cxn modelId="{0009E1B0-8FDA-DB44-8C45-BDBA0E24B24F}" type="presOf" srcId="{633C43B5-760F-489E-BAA7-513455ED3BC7}" destId="{CB33D102-5295-DE46-9A2E-866CBFCD575E}" srcOrd="0" destOrd="0" presId="urn:microsoft.com/office/officeart/2005/8/layout/list1"/>
    <dgm:cxn modelId="{9F56E0BB-53AD-4D4A-9216-A19F9774972D}" type="presOf" srcId="{3BF2D53B-A4EA-4BF6-A130-699876CA80D8}" destId="{50D8E35B-57E0-DB45-9BDE-37F61EA4344F}" srcOrd="0" destOrd="1" presId="urn:microsoft.com/office/officeart/2005/8/layout/list1"/>
    <dgm:cxn modelId="{8EB8B7C4-F191-D94D-81F4-6E884B252657}" srcId="{1773A7B6-4933-A845-B64F-43CC8AEF3212}" destId="{ACA32018-E85F-FD44-A552-A8FBB04B9B9F}" srcOrd="2" destOrd="0" parTransId="{DCA3DD62-A174-664B-95C6-3C1C7FB1403B}" sibTransId="{B374180B-7CC8-B542-8E6E-7D6DF023A763}"/>
    <dgm:cxn modelId="{13073ACB-9004-324E-8E33-99DA798DEB49}" type="presOf" srcId="{ADF17A54-23DE-4F11-898E-672D5240DD6E}" destId="{2C02D746-CFBA-BC43-BD39-B2BA31069AFD}" srcOrd="0" destOrd="0" presId="urn:microsoft.com/office/officeart/2005/8/layout/list1"/>
    <dgm:cxn modelId="{2B3DEACB-714F-8748-B49F-10D135870A55}" type="presOf" srcId="{1773A7B6-4933-A845-B64F-43CC8AEF3212}" destId="{DEF47F13-6545-3749-923B-33D046205434}" srcOrd="0" destOrd="0" presId="urn:microsoft.com/office/officeart/2005/8/layout/list1"/>
    <dgm:cxn modelId="{2762ECD0-D8C6-B640-9710-CB720F4B4581}" type="presOf" srcId="{BADCA170-D766-439D-8954-2CB4A1771E80}" destId="{FF9ACC1B-4DDA-3C46-B52E-50BFBBADFDE0}" srcOrd="1" destOrd="0" presId="urn:microsoft.com/office/officeart/2005/8/layout/list1"/>
    <dgm:cxn modelId="{3A0313D8-5C78-DB47-ADF0-5D0598BAD4B9}" type="presOf" srcId="{51CF8881-1357-4AC5-9B06-58B29A716D23}" destId="{2E1FDBA1-44C0-BF4E-AADE-50997DDC3616}" srcOrd="0" destOrd="0" presId="urn:microsoft.com/office/officeart/2005/8/layout/list1"/>
    <dgm:cxn modelId="{0FBACFDB-3BA9-E04B-ACA6-49C721622450}" type="presOf" srcId="{DAF296C0-BFBE-4ED6-916A-F4FE4FAB4F55}" destId="{2E1FDBA1-44C0-BF4E-AADE-50997DDC3616}" srcOrd="0" destOrd="1" presId="urn:microsoft.com/office/officeart/2005/8/layout/list1"/>
    <dgm:cxn modelId="{CA2FCDDF-CC05-48D2-8241-AAA0A5FCAEF9}" srcId="{633C43B5-760F-489E-BAA7-513455ED3BC7}" destId="{DAF296C0-BFBE-4ED6-916A-F4FE4FAB4F55}" srcOrd="1" destOrd="0" parTransId="{7C14775C-2F01-4217-8BFE-DE6659D9D291}" sibTransId="{B9BC07D8-16DA-41A8-85FE-7E4FBB97132C}"/>
    <dgm:cxn modelId="{830AA0E0-05B2-AD45-80BC-53AF1A516E3B}" srcId="{1773A7B6-4933-A845-B64F-43CC8AEF3212}" destId="{0A8CBFAB-2899-EB40-BA4C-1ED491C9AFE2}" srcOrd="0" destOrd="0" parTransId="{B1483057-67BA-3B48-B3A1-C85123071D1D}" sibTransId="{C92C2D2C-1F1D-C84B-9A6C-DB69D2475B2B}"/>
    <dgm:cxn modelId="{A99DB5E1-9D5E-5343-B2F7-B370883526E5}" type="presOf" srcId="{ACA32018-E85F-FD44-A552-A8FBB04B9B9F}" destId="{1ABBF767-A22F-D54E-B2D7-A354C4FF757A}" srcOrd="0" destOrd="2" presId="urn:microsoft.com/office/officeart/2005/8/layout/list1"/>
    <dgm:cxn modelId="{FAAEEB52-4F9E-BB4D-B11F-2F62BA8B2B03}" type="presParOf" srcId="{2C02D746-CFBA-BC43-BD39-B2BA31069AFD}" destId="{CC7EC852-79C7-2C44-8B31-1293EB5F6857}" srcOrd="0" destOrd="0" presId="urn:microsoft.com/office/officeart/2005/8/layout/list1"/>
    <dgm:cxn modelId="{DECA2E83-DFC5-5C42-9E81-F6BD25C43EB7}" type="presParOf" srcId="{CC7EC852-79C7-2C44-8B31-1293EB5F6857}" destId="{CB33D102-5295-DE46-9A2E-866CBFCD575E}" srcOrd="0" destOrd="0" presId="urn:microsoft.com/office/officeart/2005/8/layout/list1"/>
    <dgm:cxn modelId="{0BE2E232-0DD7-504B-95EE-57CFF0F6B1F5}" type="presParOf" srcId="{CC7EC852-79C7-2C44-8B31-1293EB5F6857}" destId="{1E09DB8E-E360-994D-8E01-4D11D255B704}" srcOrd="1" destOrd="0" presId="urn:microsoft.com/office/officeart/2005/8/layout/list1"/>
    <dgm:cxn modelId="{7F102AEF-5E83-EC48-9AFC-AD0864BB9C02}" type="presParOf" srcId="{2C02D746-CFBA-BC43-BD39-B2BA31069AFD}" destId="{D2EAC7AA-F301-8345-9EFF-0689743DEAB8}" srcOrd="1" destOrd="0" presId="urn:microsoft.com/office/officeart/2005/8/layout/list1"/>
    <dgm:cxn modelId="{9D8CE9E6-56E3-9F45-BC29-7394142EDF84}" type="presParOf" srcId="{2C02D746-CFBA-BC43-BD39-B2BA31069AFD}" destId="{2E1FDBA1-44C0-BF4E-AADE-50997DDC3616}" srcOrd="2" destOrd="0" presId="urn:microsoft.com/office/officeart/2005/8/layout/list1"/>
    <dgm:cxn modelId="{F72EB1A8-3897-DE41-9B8D-0BAFB6D49D5B}" type="presParOf" srcId="{2C02D746-CFBA-BC43-BD39-B2BA31069AFD}" destId="{27B54C1B-8EF9-DA4A-B1E3-71782F31B6C3}" srcOrd="3" destOrd="0" presId="urn:microsoft.com/office/officeart/2005/8/layout/list1"/>
    <dgm:cxn modelId="{FFE0840F-BE47-A448-AAF0-7305556D7134}" type="presParOf" srcId="{2C02D746-CFBA-BC43-BD39-B2BA31069AFD}" destId="{15C510BE-2DDF-404C-B67A-CA11A44C85C6}" srcOrd="4" destOrd="0" presId="urn:microsoft.com/office/officeart/2005/8/layout/list1"/>
    <dgm:cxn modelId="{1F19CD43-D315-BF43-823F-7CFADDA4CCAB}" type="presParOf" srcId="{15C510BE-2DDF-404C-B67A-CA11A44C85C6}" destId="{2D4D6A9C-8C1B-EF4A-B551-C69AC8C3748E}" srcOrd="0" destOrd="0" presId="urn:microsoft.com/office/officeart/2005/8/layout/list1"/>
    <dgm:cxn modelId="{5F1364BC-6CD7-4E49-99B4-E84B1897DD88}" type="presParOf" srcId="{15C510BE-2DDF-404C-B67A-CA11A44C85C6}" destId="{FF9ACC1B-4DDA-3C46-B52E-50BFBBADFDE0}" srcOrd="1" destOrd="0" presId="urn:microsoft.com/office/officeart/2005/8/layout/list1"/>
    <dgm:cxn modelId="{5068CCBE-474D-C84B-A5FA-1979F21F84D5}" type="presParOf" srcId="{2C02D746-CFBA-BC43-BD39-B2BA31069AFD}" destId="{80CFD202-3457-D346-9312-6D33704DD9A4}" srcOrd="5" destOrd="0" presId="urn:microsoft.com/office/officeart/2005/8/layout/list1"/>
    <dgm:cxn modelId="{97D7B57E-374F-6441-B3D3-3E992D877F9E}" type="presParOf" srcId="{2C02D746-CFBA-BC43-BD39-B2BA31069AFD}" destId="{50D8E35B-57E0-DB45-9BDE-37F61EA4344F}" srcOrd="6" destOrd="0" presId="urn:microsoft.com/office/officeart/2005/8/layout/list1"/>
    <dgm:cxn modelId="{2C9A7613-3982-574D-A50B-FFA78D23CB9E}" type="presParOf" srcId="{2C02D746-CFBA-BC43-BD39-B2BA31069AFD}" destId="{98396DCC-FE46-E042-BF8F-4D67F7F395C5}" srcOrd="7" destOrd="0" presId="urn:microsoft.com/office/officeart/2005/8/layout/list1"/>
    <dgm:cxn modelId="{E6DD8576-E995-3945-A056-938B5E4B0778}" type="presParOf" srcId="{2C02D746-CFBA-BC43-BD39-B2BA31069AFD}" destId="{C44DB4C5-0D01-6E42-B592-D8D9095FBF39}" srcOrd="8" destOrd="0" presId="urn:microsoft.com/office/officeart/2005/8/layout/list1"/>
    <dgm:cxn modelId="{7C380CF1-F860-124C-BA18-916319871EA7}" type="presParOf" srcId="{C44DB4C5-0D01-6E42-B592-D8D9095FBF39}" destId="{DEF47F13-6545-3749-923B-33D046205434}" srcOrd="0" destOrd="0" presId="urn:microsoft.com/office/officeart/2005/8/layout/list1"/>
    <dgm:cxn modelId="{7985908E-9D1A-054C-8104-C0420E124796}" type="presParOf" srcId="{C44DB4C5-0D01-6E42-B592-D8D9095FBF39}" destId="{43B3ECEF-F48E-964E-97C5-6C013382C744}" srcOrd="1" destOrd="0" presId="urn:microsoft.com/office/officeart/2005/8/layout/list1"/>
    <dgm:cxn modelId="{0C0C4BBC-B86A-854F-91CF-F7ABFF7E9AF1}" type="presParOf" srcId="{2C02D746-CFBA-BC43-BD39-B2BA31069AFD}" destId="{CE3F09AD-6B9F-1645-95FE-A92653F9F8C1}" srcOrd="9" destOrd="0" presId="urn:microsoft.com/office/officeart/2005/8/layout/list1"/>
    <dgm:cxn modelId="{AA2CF448-2F1E-D24A-A6D7-3BB1E9E88A85}" type="presParOf" srcId="{2C02D746-CFBA-BC43-BD39-B2BA31069AFD}" destId="{1ABBF767-A22F-D54E-B2D7-A354C4FF757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05E9F2B-85B6-4BA5-B3F6-8AE8EA799315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8A6563C-201E-4847-8C4E-6DB2001E81CC}">
      <dgm:prSet/>
      <dgm:spPr/>
      <dgm:t>
        <a:bodyPr/>
        <a:lstStyle/>
        <a:p>
          <a:r>
            <a:rPr lang="en-US"/>
            <a:t>Learning Objectives</a:t>
          </a:r>
          <a:endParaRPr lang="en-US" dirty="0"/>
        </a:p>
      </dgm:t>
    </dgm:pt>
    <dgm:pt modelId="{FB7D8EE6-27AB-4B2C-A723-21C9CDF3DF7D}" type="parTrans" cxnId="{C8671E42-F5DA-4422-B877-9B39639928F0}">
      <dgm:prSet/>
      <dgm:spPr/>
      <dgm:t>
        <a:bodyPr/>
        <a:lstStyle/>
        <a:p>
          <a:endParaRPr lang="en-US"/>
        </a:p>
      </dgm:t>
    </dgm:pt>
    <dgm:pt modelId="{3D9AAF41-6704-451A-8DE0-F96E1B88376B}" type="sibTrans" cxnId="{C8671E42-F5DA-4422-B877-9B39639928F0}">
      <dgm:prSet/>
      <dgm:spPr/>
      <dgm:t>
        <a:bodyPr/>
        <a:lstStyle/>
        <a:p>
          <a:endParaRPr lang="en-US"/>
        </a:p>
      </dgm:t>
    </dgm:pt>
    <dgm:pt modelId="{F59E4F00-0C30-444D-B3B5-A9EBEBA6542C}">
      <dgm:prSet/>
      <dgm:spPr/>
      <dgm:t>
        <a:bodyPr/>
        <a:lstStyle/>
        <a:p>
          <a:r>
            <a:rPr lang="en-US" dirty="0"/>
            <a:t>Knowledge of library services, spaces, and people</a:t>
          </a:r>
        </a:p>
      </dgm:t>
    </dgm:pt>
    <dgm:pt modelId="{247DD363-0E8B-4A8A-A6E1-9B2BC9C233AD}" type="parTrans" cxnId="{EDBD0D06-EF15-4DA0-A49A-22579CAD5F17}">
      <dgm:prSet/>
      <dgm:spPr/>
      <dgm:t>
        <a:bodyPr/>
        <a:lstStyle/>
        <a:p>
          <a:endParaRPr lang="en-US"/>
        </a:p>
      </dgm:t>
    </dgm:pt>
    <dgm:pt modelId="{07ECB812-9A0B-4E11-B82D-11BBE69E7167}" type="sibTrans" cxnId="{EDBD0D06-EF15-4DA0-A49A-22579CAD5F17}">
      <dgm:prSet/>
      <dgm:spPr/>
      <dgm:t>
        <a:bodyPr/>
        <a:lstStyle/>
        <a:p>
          <a:endParaRPr lang="en-US"/>
        </a:p>
      </dgm:t>
    </dgm:pt>
    <dgm:pt modelId="{8ACD3CB6-1B91-40CC-9E45-96B8187D4FB0}">
      <dgm:prSet/>
      <dgm:spPr/>
      <dgm:t>
        <a:bodyPr/>
        <a:lstStyle/>
        <a:p>
          <a:r>
            <a:rPr lang="en-US"/>
            <a:t>Framework</a:t>
          </a:r>
          <a:endParaRPr lang="en-US" dirty="0"/>
        </a:p>
      </dgm:t>
    </dgm:pt>
    <dgm:pt modelId="{740BCBA0-4833-4E55-BAF0-1B291521E369}" type="parTrans" cxnId="{BF82E185-A898-4954-A333-20B87DB36E3D}">
      <dgm:prSet/>
      <dgm:spPr/>
      <dgm:t>
        <a:bodyPr/>
        <a:lstStyle/>
        <a:p>
          <a:endParaRPr lang="en-US"/>
        </a:p>
      </dgm:t>
    </dgm:pt>
    <dgm:pt modelId="{9BF0448D-2703-4BAB-B513-A9081A5E3C52}" type="sibTrans" cxnId="{BF82E185-A898-4954-A333-20B87DB36E3D}">
      <dgm:prSet/>
      <dgm:spPr/>
      <dgm:t>
        <a:bodyPr/>
        <a:lstStyle/>
        <a:p>
          <a:endParaRPr lang="en-US"/>
        </a:p>
      </dgm:t>
    </dgm:pt>
    <dgm:pt modelId="{E2932E60-5A12-4169-B4A6-4988F3450FAD}">
      <dgm:prSet/>
      <dgm:spPr/>
      <dgm:t>
        <a:bodyPr/>
        <a:lstStyle/>
        <a:p>
          <a:r>
            <a:rPr lang="en-US" b="0" i="0" dirty="0"/>
            <a:t>Searching as Strategic Exploration</a:t>
          </a:r>
          <a:endParaRPr lang="en-US" dirty="0"/>
        </a:p>
      </dgm:t>
    </dgm:pt>
    <dgm:pt modelId="{67B38CFB-5EC8-407A-A56E-966012F3C0A6}" type="parTrans" cxnId="{8ED9351D-182E-4701-B28E-A1C10EA5E3E0}">
      <dgm:prSet/>
      <dgm:spPr/>
      <dgm:t>
        <a:bodyPr/>
        <a:lstStyle/>
        <a:p>
          <a:endParaRPr lang="en-US"/>
        </a:p>
      </dgm:t>
    </dgm:pt>
    <dgm:pt modelId="{B5540AD6-7519-4471-A027-7580D6D32CCA}" type="sibTrans" cxnId="{8ED9351D-182E-4701-B28E-A1C10EA5E3E0}">
      <dgm:prSet/>
      <dgm:spPr/>
      <dgm:t>
        <a:bodyPr/>
        <a:lstStyle/>
        <a:p>
          <a:endParaRPr lang="en-US"/>
        </a:p>
      </dgm:t>
    </dgm:pt>
    <dgm:pt modelId="{6F3063A3-029D-E64C-B1CC-02B467D65C0F}">
      <dgm:prSet/>
      <dgm:spPr/>
      <dgm:t>
        <a:bodyPr/>
        <a:lstStyle/>
        <a:p>
          <a:r>
            <a:rPr lang="en-US"/>
            <a:t>Learning Activities</a:t>
          </a:r>
          <a:endParaRPr lang="en-US" dirty="0"/>
        </a:p>
      </dgm:t>
    </dgm:pt>
    <dgm:pt modelId="{8E91A4D1-3F59-E847-AF23-E49EFE2D07FC}" type="parTrans" cxnId="{59AF045A-C232-D84A-8539-030ECD173960}">
      <dgm:prSet/>
      <dgm:spPr/>
      <dgm:t>
        <a:bodyPr/>
        <a:lstStyle/>
        <a:p>
          <a:endParaRPr lang="en-US"/>
        </a:p>
      </dgm:t>
    </dgm:pt>
    <dgm:pt modelId="{B0FF4BA5-2DBD-8342-AD35-B25C29A1A86F}" type="sibTrans" cxnId="{59AF045A-C232-D84A-8539-030ECD173960}">
      <dgm:prSet/>
      <dgm:spPr/>
      <dgm:t>
        <a:bodyPr/>
        <a:lstStyle/>
        <a:p>
          <a:endParaRPr lang="en-US"/>
        </a:p>
      </dgm:t>
    </dgm:pt>
    <dgm:pt modelId="{489B0AAD-F7FC-8745-A6A9-1321C96EA70A}">
      <dgm:prSet/>
      <dgm:spPr/>
      <dgm:t>
        <a:bodyPr/>
        <a:lstStyle/>
        <a:p>
          <a:r>
            <a:rPr lang="en-US" dirty="0"/>
            <a:t>Library tour, Introduction to website &amp; research guide </a:t>
          </a:r>
        </a:p>
      </dgm:t>
    </dgm:pt>
    <dgm:pt modelId="{3183424A-6FBB-8A48-B343-FCC591019E85}" type="parTrans" cxnId="{99D48B07-9076-1844-A3BB-F7D63AB932F2}">
      <dgm:prSet/>
      <dgm:spPr/>
      <dgm:t>
        <a:bodyPr/>
        <a:lstStyle/>
        <a:p>
          <a:endParaRPr lang="en-US"/>
        </a:p>
      </dgm:t>
    </dgm:pt>
    <dgm:pt modelId="{60BBC532-8905-B84A-833A-7ED7EC8A00D9}" type="sibTrans" cxnId="{99D48B07-9076-1844-A3BB-F7D63AB932F2}">
      <dgm:prSet/>
      <dgm:spPr/>
      <dgm:t>
        <a:bodyPr/>
        <a:lstStyle/>
        <a:p>
          <a:endParaRPr lang="en-US"/>
        </a:p>
      </dgm:t>
    </dgm:pt>
    <dgm:pt modelId="{DC70FE08-1192-3D4B-AC2D-4D87FC822861}">
      <dgm:prSet/>
      <dgm:spPr/>
      <dgm:t>
        <a:bodyPr/>
        <a:lstStyle/>
        <a:p>
          <a:r>
            <a:rPr lang="en-US" dirty="0"/>
            <a:t>Understanding of common library sources</a:t>
          </a:r>
        </a:p>
      </dgm:t>
    </dgm:pt>
    <dgm:pt modelId="{4E5C5D0B-E6BC-BB4D-8AB9-2A7638514E6C}" type="parTrans" cxnId="{DA0A4F5E-303E-6245-A122-2C161F7CC9D4}">
      <dgm:prSet/>
      <dgm:spPr/>
      <dgm:t>
        <a:bodyPr/>
        <a:lstStyle/>
        <a:p>
          <a:endParaRPr lang="en-US"/>
        </a:p>
      </dgm:t>
    </dgm:pt>
    <dgm:pt modelId="{2C819D78-B399-6843-8B43-2ABB32B878D5}" type="sibTrans" cxnId="{DA0A4F5E-303E-6245-A122-2C161F7CC9D4}">
      <dgm:prSet/>
      <dgm:spPr/>
      <dgm:t>
        <a:bodyPr/>
        <a:lstStyle/>
        <a:p>
          <a:endParaRPr lang="en-US"/>
        </a:p>
      </dgm:t>
    </dgm:pt>
    <dgm:pt modelId="{FC54654C-07AB-434E-801F-904A20C38A8F}">
      <dgm:prSet/>
      <dgm:spPr/>
      <dgm:t>
        <a:bodyPr/>
        <a:lstStyle/>
        <a:p>
          <a:r>
            <a:rPr lang="en-US" dirty="0"/>
            <a:t>Basic search strategies</a:t>
          </a:r>
        </a:p>
      </dgm:t>
    </dgm:pt>
    <dgm:pt modelId="{53B453F9-A014-3F4B-B6AF-96F020F8CA45}" type="parTrans" cxnId="{4276591F-890B-8B4F-8B70-28DA70E85D4C}">
      <dgm:prSet/>
      <dgm:spPr/>
      <dgm:t>
        <a:bodyPr/>
        <a:lstStyle/>
        <a:p>
          <a:endParaRPr lang="en-US"/>
        </a:p>
      </dgm:t>
    </dgm:pt>
    <dgm:pt modelId="{005D1C81-F34C-914B-A961-E9CD3B2669B8}" type="sibTrans" cxnId="{4276591F-890B-8B4F-8B70-28DA70E85D4C}">
      <dgm:prSet/>
      <dgm:spPr/>
      <dgm:t>
        <a:bodyPr/>
        <a:lstStyle/>
        <a:p>
          <a:endParaRPr lang="en-US"/>
        </a:p>
      </dgm:t>
    </dgm:pt>
    <dgm:pt modelId="{145B7769-53E0-6A4E-A04E-5D7C744CA860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b="0" i="0" dirty="0"/>
            <a:t>Research as Inquiry</a:t>
          </a:r>
        </a:p>
      </dgm:t>
    </dgm:pt>
    <dgm:pt modelId="{03D61F97-4BC2-F947-ACFF-2CF765594387}" type="parTrans" cxnId="{4DDD5036-00AE-7848-8EAD-6870F099491B}">
      <dgm:prSet/>
      <dgm:spPr/>
      <dgm:t>
        <a:bodyPr/>
        <a:lstStyle/>
        <a:p>
          <a:endParaRPr lang="en-US"/>
        </a:p>
      </dgm:t>
    </dgm:pt>
    <dgm:pt modelId="{D1A9954B-97A8-C24D-A3D6-19D78273768E}" type="sibTrans" cxnId="{4DDD5036-00AE-7848-8EAD-6870F099491B}">
      <dgm:prSet/>
      <dgm:spPr/>
      <dgm:t>
        <a:bodyPr/>
        <a:lstStyle/>
        <a:p>
          <a:endParaRPr lang="en-US"/>
        </a:p>
      </dgm:t>
    </dgm:pt>
    <dgm:pt modelId="{3901D0B3-3747-CF4E-BA72-CDAEBBB7B2A3}">
      <dgm:prSet/>
      <dgm:spPr/>
      <dgm:t>
        <a:bodyPr/>
        <a:lstStyle/>
        <a:p>
          <a:r>
            <a:rPr lang="en-US" dirty="0"/>
            <a:t>Interactive Keyword Search Strategy Lesson (Credo Info Lit Module content)</a:t>
          </a:r>
        </a:p>
      </dgm:t>
    </dgm:pt>
    <dgm:pt modelId="{66A8C019-81C5-5547-BD1F-70A548106724}" type="parTrans" cxnId="{FE3480D8-B151-6541-9CEA-4DD916EB5194}">
      <dgm:prSet/>
      <dgm:spPr/>
      <dgm:t>
        <a:bodyPr/>
        <a:lstStyle/>
        <a:p>
          <a:endParaRPr lang="en-US"/>
        </a:p>
      </dgm:t>
    </dgm:pt>
    <dgm:pt modelId="{EB08462C-BFD5-3F48-A441-AB99FA0AF3FD}" type="sibTrans" cxnId="{FE3480D8-B151-6541-9CEA-4DD916EB5194}">
      <dgm:prSet/>
      <dgm:spPr/>
      <dgm:t>
        <a:bodyPr/>
        <a:lstStyle/>
        <a:p>
          <a:endParaRPr lang="en-US"/>
        </a:p>
      </dgm:t>
    </dgm:pt>
    <dgm:pt modelId="{61934276-8B3D-BE42-901D-1F9AB73573F8}">
      <dgm:prSet/>
      <dgm:spPr/>
      <dgm:t>
        <a:bodyPr/>
        <a:lstStyle/>
        <a:p>
          <a:r>
            <a:rPr lang="en-US" dirty="0"/>
            <a:t>Find and evaluate one source using library search box (Primo)</a:t>
          </a:r>
        </a:p>
      </dgm:t>
    </dgm:pt>
    <dgm:pt modelId="{5EF4CB89-4AC2-9D4C-800D-767E33520D4E}" type="parTrans" cxnId="{5597542A-3D5F-8C4B-B1C7-74784E9E38B1}">
      <dgm:prSet/>
      <dgm:spPr/>
      <dgm:t>
        <a:bodyPr/>
        <a:lstStyle/>
        <a:p>
          <a:endParaRPr lang="en-US"/>
        </a:p>
      </dgm:t>
    </dgm:pt>
    <dgm:pt modelId="{701B5A5B-6733-A34A-9DC8-C4DB22A1FD06}" type="sibTrans" cxnId="{5597542A-3D5F-8C4B-B1C7-74784E9E38B1}">
      <dgm:prSet/>
      <dgm:spPr/>
      <dgm:t>
        <a:bodyPr/>
        <a:lstStyle/>
        <a:p>
          <a:endParaRPr lang="en-US"/>
        </a:p>
      </dgm:t>
    </dgm:pt>
    <dgm:pt modelId="{49CC8BF6-40E4-114F-B4DB-493B4C42FC66}">
      <dgm:prSet/>
      <dgm:spPr/>
      <dgm:t>
        <a:bodyPr/>
        <a:lstStyle/>
        <a:p>
          <a:r>
            <a:rPr lang="en-US" dirty="0"/>
            <a:t>Multiple Choice Quiz</a:t>
          </a:r>
        </a:p>
      </dgm:t>
    </dgm:pt>
    <dgm:pt modelId="{5B08FB66-9650-184F-9EDE-4EEE1ABA99D5}" type="parTrans" cxnId="{1E0222D8-0D7B-BE4E-9ADC-7CC74A5C96FF}">
      <dgm:prSet/>
      <dgm:spPr/>
      <dgm:t>
        <a:bodyPr/>
        <a:lstStyle/>
        <a:p>
          <a:endParaRPr lang="en-US"/>
        </a:p>
      </dgm:t>
    </dgm:pt>
    <dgm:pt modelId="{B7A69B48-0C2C-5343-A74E-40CA68D44A5D}" type="sibTrans" cxnId="{1E0222D8-0D7B-BE4E-9ADC-7CC74A5C96FF}">
      <dgm:prSet/>
      <dgm:spPr/>
      <dgm:t>
        <a:bodyPr/>
        <a:lstStyle/>
        <a:p>
          <a:endParaRPr lang="en-US"/>
        </a:p>
      </dgm:t>
    </dgm:pt>
    <dgm:pt modelId="{E935FD9F-4021-0F4B-8D2D-6AB1CD3B93F3}">
      <dgm:prSet/>
      <dgm:spPr/>
      <dgm:t>
        <a:bodyPr/>
        <a:lstStyle/>
        <a:p>
          <a:r>
            <a:rPr lang="en-US" dirty="0"/>
            <a:t>Hands on experience with search tools</a:t>
          </a:r>
        </a:p>
      </dgm:t>
    </dgm:pt>
    <dgm:pt modelId="{503BD0A1-BF3F-694E-9BDE-ADCA223CC050}" type="parTrans" cxnId="{7B4EC514-B3E6-9440-B1C4-643EA2CCEE66}">
      <dgm:prSet/>
      <dgm:spPr/>
      <dgm:t>
        <a:bodyPr/>
        <a:lstStyle/>
        <a:p>
          <a:endParaRPr lang="en-US"/>
        </a:p>
      </dgm:t>
    </dgm:pt>
    <dgm:pt modelId="{B264E238-E237-B140-9252-693A786389A6}" type="sibTrans" cxnId="{7B4EC514-B3E6-9440-B1C4-643EA2CCEE66}">
      <dgm:prSet/>
      <dgm:spPr/>
      <dgm:t>
        <a:bodyPr/>
        <a:lstStyle/>
        <a:p>
          <a:endParaRPr lang="en-US"/>
        </a:p>
      </dgm:t>
    </dgm:pt>
    <dgm:pt modelId="{791076BA-A6E6-7443-B89D-AF34D80228E1}">
      <dgm:prSet/>
      <dgm:spPr/>
      <dgm:t>
        <a:bodyPr/>
        <a:lstStyle/>
        <a:p>
          <a:r>
            <a:rPr lang="en-US" dirty="0"/>
            <a:t>Find and evaluate one database via research guide</a:t>
          </a:r>
        </a:p>
      </dgm:t>
    </dgm:pt>
    <dgm:pt modelId="{EC09BD57-C921-AF4B-8475-46A8B54D9FC4}" type="parTrans" cxnId="{F06236FB-2243-044F-9E5E-0307275027B8}">
      <dgm:prSet/>
      <dgm:spPr/>
      <dgm:t>
        <a:bodyPr/>
        <a:lstStyle/>
        <a:p>
          <a:endParaRPr lang="en-US"/>
        </a:p>
      </dgm:t>
    </dgm:pt>
    <dgm:pt modelId="{9ED25F8F-958C-8A41-8590-C1C5EDBB48D4}" type="sibTrans" cxnId="{F06236FB-2243-044F-9E5E-0307275027B8}">
      <dgm:prSet/>
      <dgm:spPr/>
      <dgm:t>
        <a:bodyPr/>
        <a:lstStyle/>
        <a:p>
          <a:endParaRPr lang="en-US"/>
        </a:p>
      </dgm:t>
    </dgm:pt>
    <dgm:pt modelId="{2D685F9B-E924-C042-AC94-6DC8C2407F74}" type="pres">
      <dgm:prSet presAssocID="{105E9F2B-85B6-4BA5-B3F6-8AE8EA799315}" presName="linear" presStyleCnt="0">
        <dgm:presLayoutVars>
          <dgm:dir/>
          <dgm:animLvl val="lvl"/>
          <dgm:resizeHandles val="exact"/>
        </dgm:presLayoutVars>
      </dgm:prSet>
      <dgm:spPr/>
    </dgm:pt>
    <dgm:pt modelId="{8C65E5BA-C818-D544-8BB4-8BB2CC6AF077}" type="pres">
      <dgm:prSet presAssocID="{78A6563C-201E-4847-8C4E-6DB2001E81CC}" presName="parentLin" presStyleCnt="0"/>
      <dgm:spPr/>
    </dgm:pt>
    <dgm:pt modelId="{298E1905-5FEC-A04F-9B4A-2CB5C55675E5}" type="pres">
      <dgm:prSet presAssocID="{78A6563C-201E-4847-8C4E-6DB2001E81CC}" presName="parentLeftMargin" presStyleLbl="node1" presStyleIdx="0" presStyleCnt="3"/>
      <dgm:spPr/>
    </dgm:pt>
    <dgm:pt modelId="{7BD88249-DEE1-E347-A8B0-DFC6D81C6A6F}" type="pres">
      <dgm:prSet presAssocID="{78A6563C-201E-4847-8C4E-6DB2001E81C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6CD5791-B560-AA4F-81C1-719A3345B293}" type="pres">
      <dgm:prSet presAssocID="{78A6563C-201E-4847-8C4E-6DB2001E81CC}" presName="negativeSpace" presStyleCnt="0"/>
      <dgm:spPr/>
    </dgm:pt>
    <dgm:pt modelId="{61D2180A-A6D5-3F43-AB9A-FAAAA3F1C2E8}" type="pres">
      <dgm:prSet presAssocID="{78A6563C-201E-4847-8C4E-6DB2001E81CC}" presName="childText" presStyleLbl="conFgAcc1" presStyleIdx="0" presStyleCnt="3">
        <dgm:presLayoutVars>
          <dgm:bulletEnabled val="1"/>
        </dgm:presLayoutVars>
      </dgm:prSet>
      <dgm:spPr/>
    </dgm:pt>
    <dgm:pt modelId="{0858BFA9-C624-7643-A7D4-69B2C79C2329}" type="pres">
      <dgm:prSet presAssocID="{3D9AAF41-6704-451A-8DE0-F96E1B88376B}" presName="spaceBetweenRectangles" presStyleCnt="0"/>
      <dgm:spPr/>
    </dgm:pt>
    <dgm:pt modelId="{8C576F30-D8EB-0145-B2B5-4B90CECA9D5E}" type="pres">
      <dgm:prSet presAssocID="{8ACD3CB6-1B91-40CC-9E45-96B8187D4FB0}" presName="parentLin" presStyleCnt="0"/>
      <dgm:spPr/>
    </dgm:pt>
    <dgm:pt modelId="{10AFF095-D02B-FE40-B6BC-40E681614A35}" type="pres">
      <dgm:prSet presAssocID="{8ACD3CB6-1B91-40CC-9E45-96B8187D4FB0}" presName="parentLeftMargin" presStyleLbl="node1" presStyleIdx="0" presStyleCnt="3"/>
      <dgm:spPr/>
    </dgm:pt>
    <dgm:pt modelId="{EE67F9E4-69F6-044A-AA14-32EF7A1B9B6E}" type="pres">
      <dgm:prSet presAssocID="{8ACD3CB6-1B91-40CC-9E45-96B8187D4FB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433417C-E011-E742-9AB7-B5A19CFFC2D5}" type="pres">
      <dgm:prSet presAssocID="{8ACD3CB6-1B91-40CC-9E45-96B8187D4FB0}" presName="negativeSpace" presStyleCnt="0"/>
      <dgm:spPr/>
    </dgm:pt>
    <dgm:pt modelId="{798C0515-FBAE-8641-95FF-4EB0A66F3321}" type="pres">
      <dgm:prSet presAssocID="{8ACD3CB6-1B91-40CC-9E45-96B8187D4FB0}" presName="childText" presStyleLbl="conFgAcc1" presStyleIdx="1" presStyleCnt="3">
        <dgm:presLayoutVars>
          <dgm:bulletEnabled val="1"/>
        </dgm:presLayoutVars>
      </dgm:prSet>
      <dgm:spPr/>
    </dgm:pt>
    <dgm:pt modelId="{5B2F189B-30CC-2B41-84B2-3AF8666D9B8C}" type="pres">
      <dgm:prSet presAssocID="{9BF0448D-2703-4BAB-B513-A9081A5E3C52}" presName="spaceBetweenRectangles" presStyleCnt="0"/>
      <dgm:spPr/>
    </dgm:pt>
    <dgm:pt modelId="{FD1671C4-9E63-204C-B697-5F04CDCC083D}" type="pres">
      <dgm:prSet presAssocID="{6F3063A3-029D-E64C-B1CC-02B467D65C0F}" presName="parentLin" presStyleCnt="0"/>
      <dgm:spPr/>
    </dgm:pt>
    <dgm:pt modelId="{36DCD35D-91CF-6044-BE4E-8CB1F8F51ADF}" type="pres">
      <dgm:prSet presAssocID="{6F3063A3-029D-E64C-B1CC-02B467D65C0F}" presName="parentLeftMargin" presStyleLbl="node1" presStyleIdx="1" presStyleCnt="3"/>
      <dgm:spPr/>
    </dgm:pt>
    <dgm:pt modelId="{FEC14D95-4460-7942-ACC8-1D4F57238A04}" type="pres">
      <dgm:prSet presAssocID="{6F3063A3-029D-E64C-B1CC-02B467D65C0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60F9936A-6322-1943-BD02-57528252577E}" type="pres">
      <dgm:prSet presAssocID="{6F3063A3-029D-E64C-B1CC-02B467D65C0F}" presName="negativeSpace" presStyleCnt="0"/>
      <dgm:spPr/>
    </dgm:pt>
    <dgm:pt modelId="{C7A2B7A3-4C70-1C43-8A6F-9E7C255BBD6D}" type="pres">
      <dgm:prSet presAssocID="{6F3063A3-029D-E64C-B1CC-02B467D65C0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9E0B000-F8A4-BB49-938C-D6ACA867D125}" type="presOf" srcId="{49CC8BF6-40E4-114F-B4DB-493B4C42FC66}" destId="{C7A2B7A3-4C70-1C43-8A6F-9E7C255BBD6D}" srcOrd="0" destOrd="4" presId="urn:microsoft.com/office/officeart/2005/8/layout/list1"/>
    <dgm:cxn modelId="{EDBD0D06-EF15-4DA0-A49A-22579CAD5F17}" srcId="{78A6563C-201E-4847-8C4E-6DB2001E81CC}" destId="{F59E4F00-0C30-444D-B3B5-A9EBEBA6542C}" srcOrd="0" destOrd="0" parTransId="{247DD363-0E8B-4A8A-A6E1-9B2BC9C233AD}" sibTransId="{07ECB812-9A0B-4E11-B82D-11BBE69E7167}"/>
    <dgm:cxn modelId="{99D48B07-9076-1844-A3BB-F7D63AB932F2}" srcId="{6F3063A3-029D-E64C-B1CC-02B467D65C0F}" destId="{489B0AAD-F7FC-8745-A6A9-1321C96EA70A}" srcOrd="0" destOrd="0" parTransId="{3183424A-6FBB-8A48-B343-FCC591019E85}" sibTransId="{60BBC532-8905-B84A-833A-7ED7EC8A00D9}"/>
    <dgm:cxn modelId="{7B4EC514-B3E6-9440-B1C4-643EA2CCEE66}" srcId="{78A6563C-201E-4847-8C4E-6DB2001E81CC}" destId="{E935FD9F-4021-0F4B-8D2D-6AB1CD3B93F3}" srcOrd="3" destOrd="0" parTransId="{503BD0A1-BF3F-694E-9BDE-ADCA223CC050}" sibTransId="{B264E238-E237-B140-9252-693A786389A6}"/>
    <dgm:cxn modelId="{8ED9351D-182E-4701-B28E-A1C10EA5E3E0}" srcId="{8ACD3CB6-1B91-40CC-9E45-96B8187D4FB0}" destId="{E2932E60-5A12-4169-B4A6-4988F3450FAD}" srcOrd="0" destOrd="0" parTransId="{67B38CFB-5EC8-407A-A56E-966012F3C0A6}" sibTransId="{B5540AD6-7519-4471-A027-7580D6D32CCA}"/>
    <dgm:cxn modelId="{4276591F-890B-8B4F-8B70-28DA70E85D4C}" srcId="{78A6563C-201E-4847-8C4E-6DB2001E81CC}" destId="{FC54654C-07AB-434E-801F-904A20C38A8F}" srcOrd="1" destOrd="0" parTransId="{53B453F9-A014-3F4B-B6AF-96F020F8CA45}" sibTransId="{005D1C81-F34C-914B-A961-E9CD3B2669B8}"/>
    <dgm:cxn modelId="{8A4CA128-E9C7-9E4E-AF2D-80C3148A5E0F}" type="presOf" srcId="{E935FD9F-4021-0F4B-8D2D-6AB1CD3B93F3}" destId="{61D2180A-A6D5-3F43-AB9A-FAAAA3F1C2E8}" srcOrd="0" destOrd="3" presId="urn:microsoft.com/office/officeart/2005/8/layout/list1"/>
    <dgm:cxn modelId="{5597542A-3D5F-8C4B-B1C7-74784E9E38B1}" srcId="{6F3063A3-029D-E64C-B1CC-02B467D65C0F}" destId="{61934276-8B3D-BE42-901D-1F9AB73573F8}" srcOrd="2" destOrd="0" parTransId="{5EF4CB89-4AC2-9D4C-800D-767E33520D4E}" sibTransId="{701B5A5B-6733-A34A-9DC8-C4DB22A1FD06}"/>
    <dgm:cxn modelId="{4DDD5036-00AE-7848-8EAD-6870F099491B}" srcId="{8ACD3CB6-1B91-40CC-9E45-96B8187D4FB0}" destId="{145B7769-53E0-6A4E-A04E-5D7C744CA860}" srcOrd="1" destOrd="0" parTransId="{03D61F97-4BC2-F947-ACFF-2CF765594387}" sibTransId="{D1A9954B-97A8-C24D-A3D6-19D78273768E}"/>
    <dgm:cxn modelId="{8915253B-5BBF-3545-998B-5CF0A84BDE72}" type="presOf" srcId="{8ACD3CB6-1B91-40CC-9E45-96B8187D4FB0}" destId="{EE67F9E4-69F6-044A-AA14-32EF7A1B9B6E}" srcOrd="1" destOrd="0" presId="urn:microsoft.com/office/officeart/2005/8/layout/list1"/>
    <dgm:cxn modelId="{4460073F-7F32-F149-A907-A9E07666C7FF}" type="presOf" srcId="{6F3063A3-029D-E64C-B1CC-02B467D65C0F}" destId="{FEC14D95-4460-7942-ACC8-1D4F57238A04}" srcOrd="1" destOrd="0" presId="urn:microsoft.com/office/officeart/2005/8/layout/list1"/>
    <dgm:cxn modelId="{C8671E42-F5DA-4422-B877-9B39639928F0}" srcId="{105E9F2B-85B6-4BA5-B3F6-8AE8EA799315}" destId="{78A6563C-201E-4847-8C4E-6DB2001E81CC}" srcOrd="0" destOrd="0" parTransId="{FB7D8EE6-27AB-4B2C-A723-21C9CDF3DF7D}" sibTransId="{3D9AAF41-6704-451A-8DE0-F96E1B88376B}"/>
    <dgm:cxn modelId="{FF39AD4A-893F-724B-A1BD-227913158AC6}" type="presOf" srcId="{145B7769-53E0-6A4E-A04E-5D7C744CA860}" destId="{798C0515-FBAE-8641-95FF-4EB0A66F3321}" srcOrd="0" destOrd="1" presId="urn:microsoft.com/office/officeart/2005/8/layout/list1"/>
    <dgm:cxn modelId="{B228494F-08BC-7444-AC21-EB68BDE98413}" type="presOf" srcId="{78A6563C-201E-4847-8C4E-6DB2001E81CC}" destId="{298E1905-5FEC-A04F-9B4A-2CB5C55675E5}" srcOrd="0" destOrd="0" presId="urn:microsoft.com/office/officeart/2005/8/layout/list1"/>
    <dgm:cxn modelId="{F65F4250-297F-5943-BBEE-F8BEE18E419C}" type="presOf" srcId="{DC70FE08-1192-3D4B-AC2D-4D87FC822861}" destId="{61D2180A-A6D5-3F43-AB9A-FAAAA3F1C2E8}" srcOrd="0" destOrd="2" presId="urn:microsoft.com/office/officeart/2005/8/layout/list1"/>
    <dgm:cxn modelId="{59AF045A-C232-D84A-8539-030ECD173960}" srcId="{105E9F2B-85B6-4BA5-B3F6-8AE8EA799315}" destId="{6F3063A3-029D-E64C-B1CC-02B467D65C0F}" srcOrd="2" destOrd="0" parTransId="{8E91A4D1-3F59-E847-AF23-E49EFE2D07FC}" sibTransId="{B0FF4BA5-2DBD-8342-AD35-B25C29A1A86F}"/>
    <dgm:cxn modelId="{991D205D-5C8E-4343-8DE6-4C0E2F1C7F9C}" type="presOf" srcId="{6F3063A3-029D-E64C-B1CC-02B467D65C0F}" destId="{36DCD35D-91CF-6044-BE4E-8CB1F8F51ADF}" srcOrd="0" destOrd="0" presId="urn:microsoft.com/office/officeart/2005/8/layout/list1"/>
    <dgm:cxn modelId="{DA0A4F5E-303E-6245-A122-2C161F7CC9D4}" srcId="{78A6563C-201E-4847-8C4E-6DB2001E81CC}" destId="{DC70FE08-1192-3D4B-AC2D-4D87FC822861}" srcOrd="2" destOrd="0" parTransId="{4E5C5D0B-E6BC-BB4D-8AB9-2A7638514E6C}" sibTransId="{2C819D78-B399-6843-8B43-2ABB32B878D5}"/>
    <dgm:cxn modelId="{6A45256F-24E1-6A48-ADFC-010F2D857F85}" type="presOf" srcId="{78A6563C-201E-4847-8C4E-6DB2001E81CC}" destId="{7BD88249-DEE1-E347-A8B0-DFC6D81C6A6F}" srcOrd="1" destOrd="0" presId="urn:microsoft.com/office/officeart/2005/8/layout/list1"/>
    <dgm:cxn modelId="{DC387A7B-88DE-9F47-BA6A-80ADAA49B197}" type="presOf" srcId="{105E9F2B-85B6-4BA5-B3F6-8AE8EA799315}" destId="{2D685F9B-E924-C042-AC94-6DC8C2407F74}" srcOrd="0" destOrd="0" presId="urn:microsoft.com/office/officeart/2005/8/layout/list1"/>
    <dgm:cxn modelId="{96F2587F-36DB-2A4A-8E75-3488D845BE57}" type="presOf" srcId="{489B0AAD-F7FC-8745-A6A9-1321C96EA70A}" destId="{C7A2B7A3-4C70-1C43-8A6F-9E7C255BBD6D}" srcOrd="0" destOrd="0" presId="urn:microsoft.com/office/officeart/2005/8/layout/list1"/>
    <dgm:cxn modelId="{BF82E185-A898-4954-A333-20B87DB36E3D}" srcId="{105E9F2B-85B6-4BA5-B3F6-8AE8EA799315}" destId="{8ACD3CB6-1B91-40CC-9E45-96B8187D4FB0}" srcOrd="1" destOrd="0" parTransId="{740BCBA0-4833-4E55-BAF0-1B291521E369}" sibTransId="{9BF0448D-2703-4BAB-B513-A9081A5E3C52}"/>
    <dgm:cxn modelId="{20C70BA5-3E3B-F341-9834-84896D000123}" type="presOf" srcId="{3901D0B3-3747-CF4E-BA72-CDAEBBB7B2A3}" destId="{C7A2B7A3-4C70-1C43-8A6F-9E7C255BBD6D}" srcOrd="0" destOrd="1" presId="urn:microsoft.com/office/officeart/2005/8/layout/list1"/>
    <dgm:cxn modelId="{63B6B0AF-A5D2-FA46-B531-D88DCC473107}" type="presOf" srcId="{791076BA-A6E6-7443-B89D-AF34D80228E1}" destId="{C7A2B7A3-4C70-1C43-8A6F-9E7C255BBD6D}" srcOrd="0" destOrd="3" presId="urn:microsoft.com/office/officeart/2005/8/layout/list1"/>
    <dgm:cxn modelId="{6A44FEBA-5FF5-6B4F-B0B9-D493E13D2214}" type="presOf" srcId="{F59E4F00-0C30-444D-B3B5-A9EBEBA6542C}" destId="{61D2180A-A6D5-3F43-AB9A-FAAAA3F1C2E8}" srcOrd="0" destOrd="0" presId="urn:microsoft.com/office/officeart/2005/8/layout/list1"/>
    <dgm:cxn modelId="{2FADDBBE-B3E6-2842-9541-4E0DE33E549B}" type="presOf" srcId="{8ACD3CB6-1B91-40CC-9E45-96B8187D4FB0}" destId="{10AFF095-D02B-FE40-B6BC-40E681614A35}" srcOrd="0" destOrd="0" presId="urn:microsoft.com/office/officeart/2005/8/layout/list1"/>
    <dgm:cxn modelId="{82BC38CA-6A18-C143-B18F-41F480ACAA8C}" type="presOf" srcId="{61934276-8B3D-BE42-901D-1F9AB73573F8}" destId="{C7A2B7A3-4C70-1C43-8A6F-9E7C255BBD6D}" srcOrd="0" destOrd="2" presId="urn:microsoft.com/office/officeart/2005/8/layout/list1"/>
    <dgm:cxn modelId="{2347DAD2-9998-044F-9DC0-BAEC0C741750}" type="presOf" srcId="{FC54654C-07AB-434E-801F-904A20C38A8F}" destId="{61D2180A-A6D5-3F43-AB9A-FAAAA3F1C2E8}" srcOrd="0" destOrd="1" presId="urn:microsoft.com/office/officeart/2005/8/layout/list1"/>
    <dgm:cxn modelId="{1E0222D8-0D7B-BE4E-9ADC-7CC74A5C96FF}" srcId="{6F3063A3-029D-E64C-B1CC-02B467D65C0F}" destId="{49CC8BF6-40E4-114F-B4DB-493B4C42FC66}" srcOrd="4" destOrd="0" parTransId="{5B08FB66-9650-184F-9EDE-4EEE1ABA99D5}" sibTransId="{B7A69B48-0C2C-5343-A74E-40CA68D44A5D}"/>
    <dgm:cxn modelId="{FE3480D8-B151-6541-9CEA-4DD916EB5194}" srcId="{6F3063A3-029D-E64C-B1CC-02B467D65C0F}" destId="{3901D0B3-3747-CF4E-BA72-CDAEBBB7B2A3}" srcOrd="1" destOrd="0" parTransId="{66A8C019-81C5-5547-BD1F-70A548106724}" sibTransId="{EB08462C-BFD5-3F48-A441-AB99FA0AF3FD}"/>
    <dgm:cxn modelId="{F06236FB-2243-044F-9E5E-0307275027B8}" srcId="{6F3063A3-029D-E64C-B1CC-02B467D65C0F}" destId="{791076BA-A6E6-7443-B89D-AF34D80228E1}" srcOrd="3" destOrd="0" parTransId="{EC09BD57-C921-AF4B-8475-46A8B54D9FC4}" sibTransId="{9ED25F8F-958C-8A41-8590-C1C5EDBB48D4}"/>
    <dgm:cxn modelId="{B5CA90FE-4A94-274D-BE8B-1FB94154F27F}" type="presOf" srcId="{E2932E60-5A12-4169-B4A6-4988F3450FAD}" destId="{798C0515-FBAE-8641-95FF-4EB0A66F3321}" srcOrd="0" destOrd="0" presId="urn:microsoft.com/office/officeart/2005/8/layout/list1"/>
    <dgm:cxn modelId="{13629BDE-CB46-154F-B82C-DAD263686AB5}" type="presParOf" srcId="{2D685F9B-E924-C042-AC94-6DC8C2407F74}" destId="{8C65E5BA-C818-D544-8BB4-8BB2CC6AF077}" srcOrd="0" destOrd="0" presId="urn:microsoft.com/office/officeart/2005/8/layout/list1"/>
    <dgm:cxn modelId="{E282E8B9-01E1-9543-B37E-28F443C42A31}" type="presParOf" srcId="{8C65E5BA-C818-D544-8BB4-8BB2CC6AF077}" destId="{298E1905-5FEC-A04F-9B4A-2CB5C55675E5}" srcOrd="0" destOrd="0" presId="urn:microsoft.com/office/officeart/2005/8/layout/list1"/>
    <dgm:cxn modelId="{7051656D-06F4-F64A-AD8C-D1C3B194AAAE}" type="presParOf" srcId="{8C65E5BA-C818-D544-8BB4-8BB2CC6AF077}" destId="{7BD88249-DEE1-E347-A8B0-DFC6D81C6A6F}" srcOrd="1" destOrd="0" presId="urn:microsoft.com/office/officeart/2005/8/layout/list1"/>
    <dgm:cxn modelId="{DEB2940B-BFAD-D546-B5D5-4CBDF09F8789}" type="presParOf" srcId="{2D685F9B-E924-C042-AC94-6DC8C2407F74}" destId="{F6CD5791-B560-AA4F-81C1-719A3345B293}" srcOrd="1" destOrd="0" presId="urn:microsoft.com/office/officeart/2005/8/layout/list1"/>
    <dgm:cxn modelId="{BF30380F-1CB5-EC45-8DA1-96DA10C9ABD9}" type="presParOf" srcId="{2D685F9B-E924-C042-AC94-6DC8C2407F74}" destId="{61D2180A-A6D5-3F43-AB9A-FAAAA3F1C2E8}" srcOrd="2" destOrd="0" presId="urn:microsoft.com/office/officeart/2005/8/layout/list1"/>
    <dgm:cxn modelId="{F87279FA-2562-AF4D-90EE-17E64A8D7094}" type="presParOf" srcId="{2D685F9B-E924-C042-AC94-6DC8C2407F74}" destId="{0858BFA9-C624-7643-A7D4-69B2C79C2329}" srcOrd="3" destOrd="0" presId="urn:microsoft.com/office/officeart/2005/8/layout/list1"/>
    <dgm:cxn modelId="{98294F54-6B5E-A24B-B532-AA36116914A5}" type="presParOf" srcId="{2D685F9B-E924-C042-AC94-6DC8C2407F74}" destId="{8C576F30-D8EB-0145-B2B5-4B90CECA9D5E}" srcOrd="4" destOrd="0" presId="urn:microsoft.com/office/officeart/2005/8/layout/list1"/>
    <dgm:cxn modelId="{95BC1D53-BFE0-EA48-8342-81C1C1A3CA0D}" type="presParOf" srcId="{8C576F30-D8EB-0145-B2B5-4B90CECA9D5E}" destId="{10AFF095-D02B-FE40-B6BC-40E681614A35}" srcOrd="0" destOrd="0" presId="urn:microsoft.com/office/officeart/2005/8/layout/list1"/>
    <dgm:cxn modelId="{75E99E19-6C23-504A-B0DB-25917F5DBF17}" type="presParOf" srcId="{8C576F30-D8EB-0145-B2B5-4B90CECA9D5E}" destId="{EE67F9E4-69F6-044A-AA14-32EF7A1B9B6E}" srcOrd="1" destOrd="0" presId="urn:microsoft.com/office/officeart/2005/8/layout/list1"/>
    <dgm:cxn modelId="{9E9E61F4-59BE-B944-BB60-6E53A4BD5D21}" type="presParOf" srcId="{2D685F9B-E924-C042-AC94-6DC8C2407F74}" destId="{5433417C-E011-E742-9AB7-B5A19CFFC2D5}" srcOrd="5" destOrd="0" presId="urn:microsoft.com/office/officeart/2005/8/layout/list1"/>
    <dgm:cxn modelId="{1C282B85-3D01-964C-9E7C-142045A58192}" type="presParOf" srcId="{2D685F9B-E924-C042-AC94-6DC8C2407F74}" destId="{798C0515-FBAE-8641-95FF-4EB0A66F3321}" srcOrd="6" destOrd="0" presId="urn:microsoft.com/office/officeart/2005/8/layout/list1"/>
    <dgm:cxn modelId="{F36EC639-306C-C447-B352-0FB14CE1AFCD}" type="presParOf" srcId="{2D685F9B-E924-C042-AC94-6DC8C2407F74}" destId="{5B2F189B-30CC-2B41-84B2-3AF8666D9B8C}" srcOrd="7" destOrd="0" presId="urn:microsoft.com/office/officeart/2005/8/layout/list1"/>
    <dgm:cxn modelId="{01F055E2-4777-4041-B1DA-20864B923368}" type="presParOf" srcId="{2D685F9B-E924-C042-AC94-6DC8C2407F74}" destId="{FD1671C4-9E63-204C-B697-5F04CDCC083D}" srcOrd="8" destOrd="0" presId="urn:microsoft.com/office/officeart/2005/8/layout/list1"/>
    <dgm:cxn modelId="{C3A343D7-75F7-F040-A064-63CA5E64A7C0}" type="presParOf" srcId="{FD1671C4-9E63-204C-B697-5F04CDCC083D}" destId="{36DCD35D-91CF-6044-BE4E-8CB1F8F51ADF}" srcOrd="0" destOrd="0" presId="urn:microsoft.com/office/officeart/2005/8/layout/list1"/>
    <dgm:cxn modelId="{0F5CA621-0871-4248-A45B-9BE93441ADEA}" type="presParOf" srcId="{FD1671C4-9E63-204C-B697-5F04CDCC083D}" destId="{FEC14D95-4460-7942-ACC8-1D4F57238A04}" srcOrd="1" destOrd="0" presId="urn:microsoft.com/office/officeart/2005/8/layout/list1"/>
    <dgm:cxn modelId="{2A41837E-2941-3649-B5D1-9A9390AE0845}" type="presParOf" srcId="{2D685F9B-E924-C042-AC94-6DC8C2407F74}" destId="{60F9936A-6322-1943-BD02-57528252577E}" srcOrd="9" destOrd="0" presId="urn:microsoft.com/office/officeart/2005/8/layout/list1"/>
    <dgm:cxn modelId="{DA4DABA2-1453-3D40-8849-0375C486E743}" type="presParOf" srcId="{2D685F9B-E924-C042-AC94-6DC8C2407F74}" destId="{C7A2B7A3-4C70-1C43-8A6F-9E7C255BBD6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DF17A54-23DE-4F11-898E-672D5240DD6E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33C43B5-760F-489E-BAA7-513455ED3BC7}">
      <dgm:prSet/>
      <dgm:spPr/>
      <dgm:t>
        <a:bodyPr/>
        <a:lstStyle/>
        <a:p>
          <a:r>
            <a:rPr lang="en-US"/>
            <a:t>Audience</a:t>
          </a:r>
        </a:p>
      </dgm:t>
    </dgm:pt>
    <dgm:pt modelId="{F0309BD3-38BD-4A71-94A6-73FE189A17C0}" type="parTrans" cxnId="{ED582255-2C71-4252-9EE8-C80AEA0127F0}">
      <dgm:prSet/>
      <dgm:spPr/>
      <dgm:t>
        <a:bodyPr/>
        <a:lstStyle/>
        <a:p>
          <a:endParaRPr lang="en-US"/>
        </a:p>
      </dgm:t>
    </dgm:pt>
    <dgm:pt modelId="{E48ACED0-0E6B-4B5A-A83F-3EEEECA3B549}" type="sibTrans" cxnId="{ED582255-2C71-4252-9EE8-C80AEA0127F0}">
      <dgm:prSet/>
      <dgm:spPr/>
      <dgm:t>
        <a:bodyPr/>
        <a:lstStyle/>
        <a:p>
          <a:endParaRPr lang="en-US"/>
        </a:p>
      </dgm:t>
    </dgm:pt>
    <dgm:pt modelId="{51CF8881-1357-4AC5-9B06-58B29A716D23}">
      <dgm:prSet/>
      <dgm:spPr/>
      <dgm:t>
        <a:bodyPr/>
        <a:lstStyle/>
        <a:p>
          <a:r>
            <a:rPr lang="en-US" dirty="0"/>
            <a:t>Business – FIRE Program</a:t>
          </a:r>
        </a:p>
      </dgm:t>
    </dgm:pt>
    <dgm:pt modelId="{CD879FB6-AE5E-4FA4-A190-16D15DC00EFB}" type="parTrans" cxnId="{14A3AC99-69DC-46D7-9287-3D4DF4735EBA}">
      <dgm:prSet/>
      <dgm:spPr/>
      <dgm:t>
        <a:bodyPr/>
        <a:lstStyle/>
        <a:p>
          <a:endParaRPr lang="en-US"/>
        </a:p>
      </dgm:t>
    </dgm:pt>
    <dgm:pt modelId="{E16A3330-BF10-4544-A3DB-C8167426E606}" type="sibTrans" cxnId="{14A3AC99-69DC-46D7-9287-3D4DF4735EBA}">
      <dgm:prSet/>
      <dgm:spPr/>
      <dgm:t>
        <a:bodyPr/>
        <a:lstStyle/>
        <a:p>
          <a:endParaRPr lang="en-US"/>
        </a:p>
      </dgm:t>
    </dgm:pt>
    <dgm:pt modelId="{BADCA170-D766-439D-8954-2CB4A1771E80}">
      <dgm:prSet/>
      <dgm:spPr/>
      <dgm:t>
        <a:bodyPr/>
        <a:lstStyle/>
        <a:p>
          <a:r>
            <a:rPr lang="en-US" dirty="0"/>
            <a:t>Stakeholders</a:t>
          </a:r>
        </a:p>
      </dgm:t>
    </dgm:pt>
    <dgm:pt modelId="{12F3599F-8FD1-4537-B3FF-16029E112859}" type="parTrans" cxnId="{DD17F275-2668-419A-B548-6EEC9532E187}">
      <dgm:prSet/>
      <dgm:spPr/>
      <dgm:t>
        <a:bodyPr/>
        <a:lstStyle/>
        <a:p>
          <a:endParaRPr lang="en-US"/>
        </a:p>
      </dgm:t>
    </dgm:pt>
    <dgm:pt modelId="{67EDDC12-C2B1-4866-86EA-BA21DBA99691}" type="sibTrans" cxnId="{DD17F275-2668-419A-B548-6EEC9532E187}">
      <dgm:prSet/>
      <dgm:spPr/>
      <dgm:t>
        <a:bodyPr/>
        <a:lstStyle/>
        <a:p>
          <a:endParaRPr lang="en-US"/>
        </a:p>
      </dgm:t>
    </dgm:pt>
    <dgm:pt modelId="{3BF2D53B-A4EA-4BF6-A130-699876CA80D8}">
      <dgm:prSet/>
      <dgm:spPr/>
      <dgm:t>
        <a:bodyPr/>
        <a:lstStyle/>
        <a:p>
          <a:r>
            <a:rPr lang="en-US" dirty="0"/>
            <a:t>Subject Librarians</a:t>
          </a:r>
        </a:p>
      </dgm:t>
    </dgm:pt>
    <dgm:pt modelId="{79CB8B6B-BBD3-4884-BCA3-3E64FC1B0154}" type="parTrans" cxnId="{62014764-0210-4178-B9C3-57911FB6B24A}">
      <dgm:prSet/>
      <dgm:spPr/>
      <dgm:t>
        <a:bodyPr/>
        <a:lstStyle/>
        <a:p>
          <a:endParaRPr lang="en-US"/>
        </a:p>
      </dgm:t>
    </dgm:pt>
    <dgm:pt modelId="{F29AA874-AFA3-4F35-AA51-8523BEC68333}" type="sibTrans" cxnId="{62014764-0210-4178-B9C3-57911FB6B24A}">
      <dgm:prSet/>
      <dgm:spPr/>
      <dgm:t>
        <a:bodyPr/>
        <a:lstStyle/>
        <a:p>
          <a:endParaRPr lang="en-US"/>
        </a:p>
      </dgm:t>
    </dgm:pt>
    <dgm:pt modelId="{8895E88E-EF05-45D1-8A5F-98B447CE240B}">
      <dgm:prSet/>
      <dgm:spPr/>
      <dgm:t>
        <a:bodyPr/>
        <a:lstStyle/>
        <a:p>
          <a:r>
            <a:rPr lang="en-US" dirty="0"/>
            <a:t>Program Advisors</a:t>
          </a:r>
        </a:p>
      </dgm:t>
    </dgm:pt>
    <dgm:pt modelId="{2265A497-6A0A-4EBD-A09A-C76A50A0D603}" type="parTrans" cxnId="{5D10772B-7F22-4B02-B821-5E534E27800E}">
      <dgm:prSet/>
      <dgm:spPr/>
      <dgm:t>
        <a:bodyPr/>
        <a:lstStyle/>
        <a:p>
          <a:endParaRPr lang="en-US"/>
        </a:p>
      </dgm:t>
    </dgm:pt>
    <dgm:pt modelId="{C16743F4-EB7B-46F6-8038-0B5E7C8CC9F0}" type="sibTrans" cxnId="{5D10772B-7F22-4B02-B821-5E534E27800E}">
      <dgm:prSet/>
      <dgm:spPr/>
      <dgm:t>
        <a:bodyPr/>
        <a:lstStyle/>
        <a:p>
          <a:endParaRPr lang="en-US"/>
        </a:p>
      </dgm:t>
    </dgm:pt>
    <dgm:pt modelId="{4BBB1E25-37A0-E146-979C-11C6DBF538C9}">
      <dgm:prSet/>
      <dgm:spPr/>
      <dgm:t>
        <a:bodyPr/>
        <a:lstStyle/>
        <a:p>
          <a:r>
            <a:rPr lang="en-US" dirty="0"/>
            <a:t>H.H.S. &amp; L.S.A  – Undeclared Majors Course (and some Majors)</a:t>
          </a:r>
        </a:p>
      </dgm:t>
    </dgm:pt>
    <dgm:pt modelId="{304CEF27-1BF3-5E4C-8224-52CD889A4B5E}" type="parTrans" cxnId="{C4FF862A-B180-964D-AD1E-68FE9295F1CD}">
      <dgm:prSet/>
      <dgm:spPr/>
      <dgm:t>
        <a:bodyPr/>
        <a:lstStyle/>
        <a:p>
          <a:endParaRPr lang="en-US"/>
        </a:p>
      </dgm:t>
    </dgm:pt>
    <dgm:pt modelId="{4F7675F6-7C3E-4F45-A9E5-9C958423AC8C}" type="sibTrans" cxnId="{C4FF862A-B180-964D-AD1E-68FE9295F1CD}">
      <dgm:prSet/>
      <dgm:spPr/>
      <dgm:t>
        <a:bodyPr/>
        <a:lstStyle/>
        <a:p>
          <a:endParaRPr lang="en-US"/>
        </a:p>
      </dgm:t>
    </dgm:pt>
    <dgm:pt modelId="{8287AED7-BB25-C041-B518-C1C0737D946C}">
      <dgm:prSet/>
      <dgm:spPr/>
      <dgm:t>
        <a:bodyPr/>
        <a:lstStyle/>
        <a:p>
          <a:r>
            <a:rPr lang="en-US" dirty="0"/>
            <a:t>Implementation</a:t>
          </a:r>
        </a:p>
      </dgm:t>
    </dgm:pt>
    <dgm:pt modelId="{42028960-FD62-CB45-8CDE-273BC2CA4313}" type="parTrans" cxnId="{D447869B-737B-0C4B-9002-9CE01F6644A6}">
      <dgm:prSet/>
      <dgm:spPr/>
      <dgm:t>
        <a:bodyPr/>
        <a:lstStyle/>
        <a:p>
          <a:endParaRPr lang="en-US"/>
        </a:p>
      </dgm:t>
    </dgm:pt>
    <dgm:pt modelId="{FA16FEA1-5CD3-7541-933E-395C0C8A304E}" type="sibTrans" cxnId="{D447869B-737B-0C4B-9002-9CE01F6644A6}">
      <dgm:prSet/>
      <dgm:spPr/>
      <dgm:t>
        <a:bodyPr/>
        <a:lstStyle/>
        <a:p>
          <a:endParaRPr lang="en-US"/>
        </a:p>
      </dgm:t>
    </dgm:pt>
    <dgm:pt modelId="{E7A89E83-9BE2-2F4A-B0DB-A09D751D4634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dirty="0"/>
            <a:t>Flipped lesson (pre-class)</a:t>
          </a:r>
        </a:p>
      </dgm:t>
    </dgm:pt>
    <dgm:pt modelId="{53062F7C-6115-AA4D-8EE3-81456FAD1661}" type="parTrans" cxnId="{A821CF87-A272-F346-82CD-790130053C28}">
      <dgm:prSet/>
      <dgm:spPr/>
      <dgm:t>
        <a:bodyPr/>
        <a:lstStyle/>
        <a:p>
          <a:endParaRPr lang="en-US"/>
        </a:p>
      </dgm:t>
    </dgm:pt>
    <dgm:pt modelId="{4BF0821C-F9CA-B44E-ACC9-0BA22B9BF8B7}" type="sibTrans" cxnId="{A821CF87-A272-F346-82CD-790130053C28}">
      <dgm:prSet/>
      <dgm:spPr/>
      <dgm:t>
        <a:bodyPr/>
        <a:lstStyle/>
        <a:p>
          <a:endParaRPr lang="en-US"/>
        </a:p>
      </dgm:t>
    </dgm:pt>
    <dgm:pt modelId="{17B84C29-F8EC-E94F-A3AD-87B58D78D99B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dirty="0"/>
            <a:t>Part of scaffolded series</a:t>
          </a:r>
        </a:p>
      </dgm:t>
    </dgm:pt>
    <dgm:pt modelId="{1F37A21D-6DD7-F44F-933D-451CB43C93C8}" type="parTrans" cxnId="{43A1E2DC-78E3-F943-8750-37D40F9FD38F}">
      <dgm:prSet/>
      <dgm:spPr/>
      <dgm:t>
        <a:bodyPr/>
        <a:lstStyle/>
        <a:p>
          <a:endParaRPr lang="en-US"/>
        </a:p>
      </dgm:t>
    </dgm:pt>
    <dgm:pt modelId="{27C7DA32-F25F-EA4D-9033-C0CF8137730B}" type="sibTrans" cxnId="{43A1E2DC-78E3-F943-8750-37D40F9FD38F}">
      <dgm:prSet/>
      <dgm:spPr/>
      <dgm:t>
        <a:bodyPr/>
        <a:lstStyle/>
        <a:p>
          <a:endParaRPr lang="en-US"/>
        </a:p>
      </dgm:t>
    </dgm:pt>
    <dgm:pt modelId="{52EF6299-E0C7-4A42-AA25-6280A798CFAE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dirty="0"/>
            <a:t>Stand-alone asynchronous</a:t>
          </a:r>
        </a:p>
      </dgm:t>
    </dgm:pt>
    <dgm:pt modelId="{643F1D44-321C-FB4B-B273-E247AB1B537B}" type="parTrans" cxnId="{81FED989-E3EF-B547-968B-B0EC0D38901B}">
      <dgm:prSet/>
      <dgm:spPr/>
      <dgm:t>
        <a:bodyPr/>
        <a:lstStyle/>
        <a:p>
          <a:endParaRPr lang="en-US"/>
        </a:p>
      </dgm:t>
    </dgm:pt>
    <dgm:pt modelId="{B407EDCB-D4D4-F74F-A99F-1D85CB9FA06C}" type="sibTrans" cxnId="{81FED989-E3EF-B547-968B-B0EC0D38901B}">
      <dgm:prSet/>
      <dgm:spPr/>
      <dgm:t>
        <a:bodyPr/>
        <a:lstStyle/>
        <a:p>
          <a:endParaRPr lang="en-US"/>
        </a:p>
      </dgm:t>
    </dgm:pt>
    <dgm:pt modelId="{2C02D746-CFBA-BC43-BD39-B2BA31069AFD}" type="pres">
      <dgm:prSet presAssocID="{ADF17A54-23DE-4F11-898E-672D5240DD6E}" presName="linear" presStyleCnt="0">
        <dgm:presLayoutVars>
          <dgm:dir/>
          <dgm:animLvl val="lvl"/>
          <dgm:resizeHandles val="exact"/>
        </dgm:presLayoutVars>
      </dgm:prSet>
      <dgm:spPr/>
    </dgm:pt>
    <dgm:pt modelId="{CC7EC852-79C7-2C44-8B31-1293EB5F6857}" type="pres">
      <dgm:prSet presAssocID="{633C43B5-760F-489E-BAA7-513455ED3BC7}" presName="parentLin" presStyleCnt="0"/>
      <dgm:spPr/>
    </dgm:pt>
    <dgm:pt modelId="{CB33D102-5295-DE46-9A2E-866CBFCD575E}" type="pres">
      <dgm:prSet presAssocID="{633C43B5-760F-489E-BAA7-513455ED3BC7}" presName="parentLeftMargin" presStyleLbl="node1" presStyleIdx="0" presStyleCnt="3"/>
      <dgm:spPr/>
    </dgm:pt>
    <dgm:pt modelId="{1E09DB8E-E360-994D-8E01-4D11D255B704}" type="pres">
      <dgm:prSet presAssocID="{633C43B5-760F-489E-BAA7-513455ED3BC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2EAC7AA-F301-8345-9EFF-0689743DEAB8}" type="pres">
      <dgm:prSet presAssocID="{633C43B5-760F-489E-BAA7-513455ED3BC7}" presName="negativeSpace" presStyleCnt="0"/>
      <dgm:spPr/>
    </dgm:pt>
    <dgm:pt modelId="{2E1FDBA1-44C0-BF4E-AADE-50997DDC3616}" type="pres">
      <dgm:prSet presAssocID="{633C43B5-760F-489E-BAA7-513455ED3BC7}" presName="childText" presStyleLbl="conFgAcc1" presStyleIdx="0" presStyleCnt="3">
        <dgm:presLayoutVars>
          <dgm:bulletEnabled val="1"/>
        </dgm:presLayoutVars>
      </dgm:prSet>
      <dgm:spPr/>
    </dgm:pt>
    <dgm:pt modelId="{27B54C1B-8EF9-DA4A-B1E3-71782F31B6C3}" type="pres">
      <dgm:prSet presAssocID="{E48ACED0-0E6B-4B5A-A83F-3EEEECA3B549}" presName="spaceBetweenRectangles" presStyleCnt="0"/>
      <dgm:spPr/>
    </dgm:pt>
    <dgm:pt modelId="{15C510BE-2DDF-404C-B67A-CA11A44C85C6}" type="pres">
      <dgm:prSet presAssocID="{BADCA170-D766-439D-8954-2CB4A1771E80}" presName="parentLin" presStyleCnt="0"/>
      <dgm:spPr/>
    </dgm:pt>
    <dgm:pt modelId="{2D4D6A9C-8C1B-EF4A-B551-C69AC8C3748E}" type="pres">
      <dgm:prSet presAssocID="{BADCA170-D766-439D-8954-2CB4A1771E80}" presName="parentLeftMargin" presStyleLbl="node1" presStyleIdx="0" presStyleCnt="3"/>
      <dgm:spPr/>
    </dgm:pt>
    <dgm:pt modelId="{FF9ACC1B-4DDA-3C46-B52E-50BFBBADFDE0}" type="pres">
      <dgm:prSet presAssocID="{BADCA170-D766-439D-8954-2CB4A1771E80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0CFD202-3457-D346-9312-6D33704DD9A4}" type="pres">
      <dgm:prSet presAssocID="{BADCA170-D766-439D-8954-2CB4A1771E80}" presName="negativeSpace" presStyleCnt="0"/>
      <dgm:spPr/>
    </dgm:pt>
    <dgm:pt modelId="{50D8E35B-57E0-DB45-9BDE-37F61EA4344F}" type="pres">
      <dgm:prSet presAssocID="{BADCA170-D766-439D-8954-2CB4A1771E80}" presName="childText" presStyleLbl="conFgAcc1" presStyleIdx="1" presStyleCnt="3">
        <dgm:presLayoutVars>
          <dgm:bulletEnabled val="1"/>
        </dgm:presLayoutVars>
      </dgm:prSet>
      <dgm:spPr/>
    </dgm:pt>
    <dgm:pt modelId="{61A4D9DE-E1EE-0E40-BC5F-43E4D4072DDC}" type="pres">
      <dgm:prSet presAssocID="{67EDDC12-C2B1-4866-86EA-BA21DBA99691}" presName="spaceBetweenRectangles" presStyleCnt="0"/>
      <dgm:spPr/>
    </dgm:pt>
    <dgm:pt modelId="{D18EB823-75E7-AC49-8B61-7A48951DA657}" type="pres">
      <dgm:prSet presAssocID="{8287AED7-BB25-C041-B518-C1C0737D946C}" presName="parentLin" presStyleCnt="0"/>
      <dgm:spPr/>
    </dgm:pt>
    <dgm:pt modelId="{717C2496-939C-8546-B52C-80A15D0A1F56}" type="pres">
      <dgm:prSet presAssocID="{8287AED7-BB25-C041-B518-C1C0737D946C}" presName="parentLeftMargin" presStyleLbl="node1" presStyleIdx="1" presStyleCnt="3"/>
      <dgm:spPr/>
    </dgm:pt>
    <dgm:pt modelId="{D4D63870-9CA0-8E49-BE77-1C61E0B90A30}" type="pres">
      <dgm:prSet presAssocID="{8287AED7-BB25-C041-B518-C1C0737D946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2219347-F0F6-3445-A0DD-3CF69B82B30F}" type="pres">
      <dgm:prSet presAssocID="{8287AED7-BB25-C041-B518-C1C0737D946C}" presName="negativeSpace" presStyleCnt="0"/>
      <dgm:spPr/>
    </dgm:pt>
    <dgm:pt modelId="{B34D1CFE-43FB-4A47-8C91-8EAD3B1D8847}" type="pres">
      <dgm:prSet presAssocID="{8287AED7-BB25-C041-B518-C1C0737D946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ECFC815-E91B-E24A-A799-035F254F41AC}" type="presOf" srcId="{17B84C29-F8EC-E94F-A3AD-87B58D78D99B}" destId="{B34D1CFE-43FB-4A47-8C91-8EAD3B1D8847}" srcOrd="0" destOrd="2" presId="urn:microsoft.com/office/officeart/2005/8/layout/list1"/>
    <dgm:cxn modelId="{C4FF862A-B180-964D-AD1E-68FE9295F1CD}" srcId="{633C43B5-760F-489E-BAA7-513455ED3BC7}" destId="{4BBB1E25-37A0-E146-979C-11C6DBF538C9}" srcOrd="1" destOrd="0" parTransId="{304CEF27-1BF3-5E4C-8224-52CD889A4B5E}" sibTransId="{4F7675F6-7C3E-4F45-A9E5-9C958423AC8C}"/>
    <dgm:cxn modelId="{5D10772B-7F22-4B02-B821-5E534E27800E}" srcId="{BADCA170-D766-439D-8954-2CB4A1771E80}" destId="{8895E88E-EF05-45D1-8A5F-98B447CE240B}" srcOrd="1" destOrd="0" parTransId="{2265A497-6A0A-4EBD-A09A-C76A50A0D603}" sibTransId="{C16743F4-EB7B-46F6-8038-0B5E7C8CC9F0}"/>
    <dgm:cxn modelId="{ED582255-2C71-4252-9EE8-C80AEA0127F0}" srcId="{ADF17A54-23DE-4F11-898E-672D5240DD6E}" destId="{633C43B5-760F-489E-BAA7-513455ED3BC7}" srcOrd="0" destOrd="0" parTransId="{F0309BD3-38BD-4A71-94A6-73FE189A17C0}" sibTransId="{E48ACED0-0E6B-4B5A-A83F-3EEEECA3B549}"/>
    <dgm:cxn modelId="{62014764-0210-4178-B9C3-57911FB6B24A}" srcId="{BADCA170-D766-439D-8954-2CB4A1771E80}" destId="{3BF2D53B-A4EA-4BF6-A130-699876CA80D8}" srcOrd="0" destOrd="0" parTransId="{79CB8B6B-BBD3-4884-BCA3-3E64FC1B0154}" sibTransId="{F29AA874-AFA3-4F35-AA51-8523BEC68333}"/>
    <dgm:cxn modelId="{152D4B65-A66C-3446-A137-A344DFFD0DDF}" type="presOf" srcId="{8287AED7-BB25-C041-B518-C1C0737D946C}" destId="{717C2496-939C-8546-B52C-80A15D0A1F56}" srcOrd="0" destOrd="0" presId="urn:microsoft.com/office/officeart/2005/8/layout/list1"/>
    <dgm:cxn modelId="{FC134A68-6D51-EE41-B1B4-FA9B669BDB62}" type="presOf" srcId="{BADCA170-D766-439D-8954-2CB4A1771E80}" destId="{2D4D6A9C-8C1B-EF4A-B551-C69AC8C3748E}" srcOrd="0" destOrd="0" presId="urn:microsoft.com/office/officeart/2005/8/layout/list1"/>
    <dgm:cxn modelId="{9A63646D-43F6-C04E-A317-55A81F132098}" type="presOf" srcId="{E7A89E83-9BE2-2F4A-B0DB-A09D751D4634}" destId="{B34D1CFE-43FB-4A47-8C91-8EAD3B1D8847}" srcOrd="0" destOrd="0" presId="urn:microsoft.com/office/officeart/2005/8/layout/list1"/>
    <dgm:cxn modelId="{DD17F275-2668-419A-B548-6EEC9532E187}" srcId="{ADF17A54-23DE-4F11-898E-672D5240DD6E}" destId="{BADCA170-D766-439D-8954-2CB4A1771E80}" srcOrd="1" destOrd="0" parTransId="{12F3599F-8FD1-4537-B3FF-16029E112859}" sibTransId="{67EDDC12-C2B1-4866-86EA-BA21DBA99691}"/>
    <dgm:cxn modelId="{97097F7B-2DDD-3141-8831-FF1F2EF328D6}" type="presOf" srcId="{8287AED7-BB25-C041-B518-C1C0737D946C}" destId="{D4D63870-9CA0-8E49-BE77-1C61E0B90A30}" srcOrd="1" destOrd="0" presId="urn:microsoft.com/office/officeart/2005/8/layout/list1"/>
    <dgm:cxn modelId="{A821CF87-A272-F346-82CD-790130053C28}" srcId="{8287AED7-BB25-C041-B518-C1C0737D946C}" destId="{E7A89E83-9BE2-2F4A-B0DB-A09D751D4634}" srcOrd="0" destOrd="0" parTransId="{53062F7C-6115-AA4D-8EE3-81456FAD1661}" sibTransId="{4BF0821C-F9CA-B44E-ACC9-0BA22B9BF8B7}"/>
    <dgm:cxn modelId="{81FED989-E3EF-B547-968B-B0EC0D38901B}" srcId="{8287AED7-BB25-C041-B518-C1C0737D946C}" destId="{52EF6299-E0C7-4A42-AA25-6280A798CFAE}" srcOrd="1" destOrd="0" parTransId="{643F1D44-321C-FB4B-B273-E247AB1B537B}" sibTransId="{B407EDCB-D4D4-F74F-A99F-1D85CB9FA06C}"/>
    <dgm:cxn modelId="{3A44F98B-8927-7D4C-AA82-21D9062810CD}" type="presOf" srcId="{4BBB1E25-37A0-E146-979C-11C6DBF538C9}" destId="{2E1FDBA1-44C0-BF4E-AADE-50997DDC3616}" srcOrd="0" destOrd="1" presId="urn:microsoft.com/office/officeart/2005/8/layout/list1"/>
    <dgm:cxn modelId="{94BAC98E-A529-B04D-81B0-DA0D5859C699}" type="presOf" srcId="{52EF6299-E0C7-4A42-AA25-6280A798CFAE}" destId="{B34D1CFE-43FB-4A47-8C91-8EAD3B1D8847}" srcOrd="0" destOrd="1" presId="urn:microsoft.com/office/officeart/2005/8/layout/list1"/>
    <dgm:cxn modelId="{7CE44090-8091-564C-8361-A9278994A878}" type="presOf" srcId="{633C43B5-760F-489E-BAA7-513455ED3BC7}" destId="{1E09DB8E-E360-994D-8E01-4D11D255B704}" srcOrd="1" destOrd="0" presId="urn:microsoft.com/office/officeart/2005/8/layout/list1"/>
    <dgm:cxn modelId="{C2EED997-A1F7-7C41-8D45-7C7139BC08DC}" type="presOf" srcId="{BADCA170-D766-439D-8954-2CB4A1771E80}" destId="{FF9ACC1B-4DDA-3C46-B52E-50BFBBADFDE0}" srcOrd="1" destOrd="0" presId="urn:microsoft.com/office/officeart/2005/8/layout/list1"/>
    <dgm:cxn modelId="{14A3AC99-69DC-46D7-9287-3D4DF4735EBA}" srcId="{633C43B5-760F-489E-BAA7-513455ED3BC7}" destId="{51CF8881-1357-4AC5-9B06-58B29A716D23}" srcOrd="0" destOrd="0" parTransId="{CD879FB6-AE5E-4FA4-A190-16D15DC00EFB}" sibTransId="{E16A3330-BF10-4544-A3DB-C8167426E606}"/>
    <dgm:cxn modelId="{D447869B-737B-0C4B-9002-9CE01F6644A6}" srcId="{ADF17A54-23DE-4F11-898E-672D5240DD6E}" destId="{8287AED7-BB25-C041-B518-C1C0737D946C}" srcOrd="2" destOrd="0" parTransId="{42028960-FD62-CB45-8CDE-273BC2CA4313}" sibTransId="{FA16FEA1-5CD3-7541-933E-395C0C8A304E}"/>
    <dgm:cxn modelId="{AB1250B3-72BC-694D-8B86-3C79634C5981}" type="presOf" srcId="{633C43B5-760F-489E-BAA7-513455ED3BC7}" destId="{CB33D102-5295-DE46-9A2E-866CBFCD575E}" srcOrd="0" destOrd="0" presId="urn:microsoft.com/office/officeart/2005/8/layout/list1"/>
    <dgm:cxn modelId="{6085C9C3-5D55-A547-992B-BD8646728F27}" type="presOf" srcId="{8895E88E-EF05-45D1-8A5F-98B447CE240B}" destId="{50D8E35B-57E0-DB45-9BDE-37F61EA4344F}" srcOrd="0" destOrd="1" presId="urn:microsoft.com/office/officeart/2005/8/layout/list1"/>
    <dgm:cxn modelId="{A44335CB-5EBE-A046-91E8-4B922BA3C2A9}" type="presOf" srcId="{51CF8881-1357-4AC5-9B06-58B29A716D23}" destId="{2E1FDBA1-44C0-BF4E-AADE-50997DDC3616}" srcOrd="0" destOrd="0" presId="urn:microsoft.com/office/officeart/2005/8/layout/list1"/>
    <dgm:cxn modelId="{13073ACB-9004-324E-8E33-99DA798DEB49}" type="presOf" srcId="{ADF17A54-23DE-4F11-898E-672D5240DD6E}" destId="{2C02D746-CFBA-BC43-BD39-B2BA31069AFD}" srcOrd="0" destOrd="0" presId="urn:microsoft.com/office/officeart/2005/8/layout/list1"/>
    <dgm:cxn modelId="{43A1E2DC-78E3-F943-8750-37D40F9FD38F}" srcId="{8287AED7-BB25-C041-B518-C1C0737D946C}" destId="{17B84C29-F8EC-E94F-A3AD-87B58D78D99B}" srcOrd="2" destOrd="0" parTransId="{1F37A21D-6DD7-F44F-933D-451CB43C93C8}" sibTransId="{27C7DA32-F25F-EA4D-9033-C0CF8137730B}"/>
    <dgm:cxn modelId="{F8C4DCFC-27CE-4D41-9512-E142CF21EC30}" type="presOf" srcId="{3BF2D53B-A4EA-4BF6-A130-699876CA80D8}" destId="{50D8E35B-57E0-DB45-9BDE-37F61EA4344F}" srcOrd="0" destOrd="0" presId="urn:microsoft.com/office/officeart/2005/8/layout/list1"/>
    <dgm:cxn modelId="{78FB5CAB-9590-414C-9C14-BA5F35AF5C25}" type="presParOf" srcId="{2C02D746-CFBA-BC43-BD39-B2BA31069AFD}" destId="{CC7EC852-79C7-2C44-8B31-1293EB5F6857}" srcOrd="0" destOrd="0" presId="urn:microsoft.com/office/officeart/2005/8/layout/list1"/>
    <dgm:cxn modelId="{04FCD1B6-C3D3-334F-B6E5-3966466ABE6B}" type="presParOf" srcId="{CC7EC852-79C7-2C44-8B31-1293EB5F6857}" destId="{CB33D102-5295-DE46-9A2E-866CBFCD575E}" srcOrd="0" destOrd="0" presId="urn:microsoft.com/office/officeart/2005/8/layout/list1"/>
    <dgm:cxn modelId="{3FD0D803-7689-BF47-B635-8173EDCB585D}" type="presParOf" srcId="{CC7EC852-79C7-2C44-8B31-1293EB5F6857}" destId="{1E09DB8E-E360-994D-8E01-4D11D255B704}" srcOrd="1" destOrd="0" presId="urn:microsoft.com/office/officeart/2005/8/layout/list1"/>
    <dgm:cxn modelId="{99B86537-FFF1-6D41-977B-C23F3DFC68D7}" type="presParOf" srcId="{2C02D746-CFBA-BC43-BD39-B2BA31069AFD}" destId="{D2EAC7AA-F301-8345-9EFF-0689743DEAB8}" srcOrd="1" destOrd="0" presId="urn:microsoft.com/office/officeart/2005/8/layout/list1"/>
    <dgm:cxn modelId="{8C462CD1-AEC6-FD4E-8526-A3E1B2C2A8F7}" type="presParOf" srcId="{2C02D746-CFBA-BC43-BD39-B2BA31069AFD}" destId="{2E1FDBA1-44C0-BF4E-AADE-50997DDC3616}" srcOrd="2" destOrd="0" presId="urn:microsoft.com/office/officeart/2005/8/layout/list1"/>
    <dgm:cxn modelId="{AAD50EEE-CC64-8B4D-BB8A-93A2447C21BA}" type="presParOf" srcId="{2C02D746-CFBA-BC43-BD39-B2BA31069AFD}" destId="{27B54C1B-8EF9-DA4A-B1E3-71782F31B6C3}" srcOrd="3" destOrd="0" presId="urn:microsoft.com/office/officeart/2005/8/layout/list1"/>
    <dgm:cxn modelId="{79FC7EF9-AD92-1041-8F59-B0C91BC506F0}" type="presParOf" srcId="{2C02D746-CFBA-BC43-BD39-B2BA31069AFD}" destId="{15C510BE-2DDF-404C-B67A-CA11A44C85C6}" srcOrd="4" destOrd="0" presId="urn:microsoft.com/office/officeart/2005/8/layout/list1"/>
    <dgm:cxn modelId="{534709D5-EEAE-E048-9085-43948D57A5E3}" type="presParOf" srcId="{15C510BE-2DDF-404C-B67A-CA11A44C85C6}" destId="{2D4D6A9C-8C1B-EF4A-B551-C69AC8C3748E}" srcOrd="0" destOrd="0" presId="urn:microsoft.com/office/officeart/2005/8/layout/list1"/>
    <dgm:cxn modelId="{E69C280C-A3C9-F24D-B032-88D2B1600D2A}" type="presParOf" srcId="{15C510BE-2DDF-404C-B67A-CA11A44C85C6}" destId="{FF9ACC1B-4DDA-3C46-B52E-50BFBBADFDE0}" srcOrd="1" destOrd="0" presId="urn:microsoft.com/office/officeart/2005/8/layout/list1"/>
    <dgm:cxn modelId="{71E69191-2C87-BE4A-84E2-580FA349F862}" type="presParOf" srcId="{2C02D746-CFBA-BC43-BD39-B2BA31069AFD}" destId="{80CFD202-3457-D346-9312-6D33704DD9A4}" srcOrd="5" destOrd="0" presId="urn:microsoft.com/office/officeart/2005/8/layout/list1"/>
    <dgm:cxn modelId="{D5C730FC-6D00-4742-AFD8-D8158F4CFF51}" type="presParOf" srcId="{2C02D746-CFBA-BC43-BD39-B2BA31069AFD}" destId="{50D8E35B-57E0-DB45-9BDE-37F61EA4344F}" srcOrd="6" destOrd="0" presId="urn:microsoft.com/office/officeart/2005/8/layout/list1"/>
    <dgm:cxn modelId="{03C2ABCD-8A68-D84E-BD4D-17B57F3EDFA0}" type="presParOf" srcId="{2C02D746-CFBA-BC43-BD39-B2BA31069AFD}" destId="{61A4D9DE-E1EE-0E40-BC5F-43E4D4072DDC}" srcOrd="7" destOrd="0" presId="urn:microsoft.com/office/officeart/2005/8/layout/list1"/>
    <dgm:cxn modelId="{97646C4D-1278-8846-8C1A-91060CBDF9B9}" type="presParOf" srcId="{2C02D746-CFBA-BC43-BD39-B2BA31069AFD}" destId="{D18EB823-75E7-AC49-8B61-7A48951DA657}" srcOrd="8" destOrd="0" presId="urn:microsoft.com/office/officeart/2005/8/layout/list1"/>
    <dgm:cxn modelId="{4E716907-044A-054A-9D7C-2734B788F204}" type="presParOf" srcId="{D18EB823-75E7-AC49-8B61-7A48951DA657}" destId="{717C2496-939C-8546-B52C-80A15D0A1F56}" srcOrd="0" destOrd="0" presId="urn:microsoft.com/office/officeart/2005/8/layout/list1"/>
    <dgm:cxn modelId="{982535DC-FBEB-884E-AC4F-4E35A71B2335}" type="presParOf" srcId="{D18EB823-75E7-AC49-8B61-7A48951DA657}" destId="{D4D63870-9CA0-8E49-BE77-1C61E0B90A30}" srcOrd="1" destOrd="0" presId="urn:microsoft.com/office/officeart/2005/8/layout/list1"/>
    <dgm:cxn modelId="{0D8835D4-EFF7-7248-A045-4F2A33FE9050}" type="presParOf" srcId="{2C02D746-CFBA-BC43-BD39-B2BA31069AFD}" destId="{82219347-F0F6-3445-A0DD-3CF69B82B30F}" srcOrd="9" destOrd="0" presId="urn:microsoft.com/office/officeart/2005/8/layout/list1"/>
    <dgm:cxn modelId="{AF07C395-5731-1946-BDB0-434C11958F10}" type="presParOf" srcId="{2C02D746-CFBA-BC43-BD39-B2BA31069AFD}" destId="{B34D1CFE-43FB-4A47-8C91-8EAD3B1D884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05E9F2B-85B6-4BA5-B3F6-8AE8EA799315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8A6563C-201E-4847-8C4E-6DB2001E81CC}">
      <dgm:prSet/>
      <dgm:spPr/>
      <dgm:t>
        <a:bodyPr/>
        <a:lstStyle/>
        <a:p>
          <a:r>
            <a:rPr lang="en-US" dirty="0"/>
            <a:t>Learning objectives</a:t>
          </a:r>
        </a:p>
      </dgm:t>
    </dgm:pt>
    <dgm:pt modelId="{FB7D8EE6-27AB-4B2C-A723-21C9CDF3DF7D}" type="parTrans" cxnId="{C8671E42-F5DA-4422-B877-9B39639928F0}">
      <dgm:prSet/>
      <dgm:spPr/>
      <dgm:t>
        <a:bodyPr/>
        <a:lstStyle/>
        <a:p>
          <a:endParaRPr lang="en-US"/>
        </a:p>
      </dgm:t>
    </dgm:pt>
    <dgm:pt modelId="{3D9AAF41-6704-451A-8DE0-F96E1B88376B}" type="sibTrans" cxnId="{C8671E42-F5DA-4422-B877-9B39639928F0}">
      <dgm:prSet/>
      <dgm:spPr/>
      <dgm:t>
        <a:bodyPr/>
        <a:lstStyle/>
        <a:p>
          <a:endParaRPr lang="en-US"/>
        </a:p>
      </dgm:t>
    </dgm:pt>
    <dgm:pt modelId="{F59E4F00-0C30-444D-B3B5-A9EBEBA6542C}">
      <dgm:prSet/>
      <dgm:spPr/>
      <dgm:t>
        <a:bodyPr/>
        <a:lstStyle/>
        <a:p>
          <a:r>
            <a:rPr lang="en-US" dirty="0"/>
            <a:t>Meet First-Year Experience and Subject Librarians</a:t>
          </a:r>
        </a:p>
      </dgm:t>
    </dgm:pt>
    <dgm:pt modelId="{247DD363-0E8B-4A8A-A6E1-9B2BC9C233AD}" type="parTrans" cxnId="{EDBD0D06-EF15-4DA0-A49A-22579CAD5F17}">
      <dgm:prSet/>
      <dgm:spPr/>
      <dgm:t>
        <a:bodyPr/>
        <a:lstStyle/>
        <a:p>
          <a:endParaRPr lang="en-US"/>
        </a:p>
      </dgm:t>
    </dgm:pt>
    <dgm:pt modelId="{07ECB812-9A0B-4E11-B82D-11BBE69E7167}" type="sibTrans" cxnId="{EDBD0D06-EF15-4DA0-A49A-22579CAD5F17}">
      <dgm:prSet/>
      <dgm:spPr/>
      <dgm:t>
        <a:bodyPr/>
        <a:lstStyle/>
        <a:p>
          <a:endParaRPr lang="en-US"/>
        </a:p>
      </dgm:t>
    </dgm:pt>
    <dgm:pt modelId="{8ACD3CB6-1B91-40CC-9E45-96B8187D4FB0}">
      <dgm:prSet/>
      <dgm:spPr/>
      <dgm:t>
        <a:bodyPr/>
        <a:lstStyle/>
        <a:p>
          <a:r>
            <a:rPr lang="en-US" dirty="0"/>
            <a:t>Framework</a:t>
          </a:r>
        </a:p>
      </dgm:t>
    </dgm:pt>
    <dgm:pt modelId="{740BCBA0-4833-4E55-BAF0-1B291521E369}" type="parTrans" cxnId="{BF82E185-A898-4954-A333-20B87DB36E3D}">
      <dgm:prSet/>
      <dgm:spPr/>
      <dgm:t>
        <a:bodyPr/>
        <a:lstStyle/>
        <a:p>
          <a:endParaRPr lang="en-US"/>
        </a:p>
      </dgm:t>
    </dgm:pt>
    <dgm:pt modelId="{9BF0448D-2703-4BAB-B513-A9081A5E3C52}" type="sibTrans" cxnId="{BF82E185-A898-4954-A333-20B87DB36E3D}">
      <dgm:prSet/>
      <dgm:spPr/>
      <dgm:t>
        <a:bodyPr/>
        <a:lstStyle/>
        <a:p>
          <a:endParaRPr lang="en-US"/>
        </a:p>
      </dgm:t>
    </dgm:pt>
    <dgm:pt modelId="{E2932E60-5A12-4169-B4A6-4988F3450FAD}">
      <dgm:prSet/>
      <dgm:spPr/>
      <dgm:t>
        <a:bodyPr/>
        <a:lstStyle/>
        <a:p>
          <a:r>
            <a:rPr lang="en-US" b="0" i="0" dirty="0"/>
            <a:t>Authority Is Constructed and Contextual</a:t>
          </a:r>
          <a:endParaRPr lang="en-US" dirty="0"/>
        </a:p>
      </dgm:t>
    </dgm:pt>
    <dgm:pt modelId="{67B38CFB-5EC8-407A-A56E-966012F3C0A6}" type="parTrans" cxnId="{8ED9351D-182E-4701-B28E-A1C10EA5E3E0}">
      <dgm:prSet/>
      <dgm:spPr/>
      <dgm:t>
        <a:bodyPr/>
        <a:lstStyle/>
        <a:p>
          <a:endParaRPr lang="en-US"/>
        </a:p>
      </dgm:t>
    </dgm:pt>
    <dgm:pt modelId="{B5540AD6-7519-4471-A027-7580D6D32CCA}" type="sibTrans" cxnId="{8ED9351D-182E-4701-B28E-A1C10EA5E3E0}">
      <dgm:prSet/>
      <dgm:spPr/>
      <dgm:t>
        <a:bodyPr/>
        <a:lstStyle/>
        <a:p>
          <a:endParaRPr lang="en-US"/>
        </a:p>
      </dgm:t>
    </dgm:pt>
    <dgm:pt modelId="{E855781B-61B9-4032-88C6-9F9D017D2189}">
      <dgm:prSet/>
      <dgm:spPr/>
      <dgm:t>
        <a:bodyPr/>
        <a:lstStyle/>
        <a:p>
          <a:r>
            <a:rPr lang="en-US" dirty="0"/>
            <a:t>Customization options</a:t>
          </a:r>
        </a:p>
      </dgm:t>
    </dgm:pt>
    <dgm:pt modelId="{62DF9DC3-275B-461A-9C77-E2CAA8022913}" type="parTrans" cxnId="{72AB617A-EAAF-4661-8ACE-DC7A7000C9B7}">
      <dgm:prSet/>
      <dgm:spPr/>
      <dgm:t>
        <a:bodyPr/>
        <a:lstStyle/>
        <a:p>
          <a:endParaRPr lang="en-US"/>
        </a:p>
      </dgm:t>
    </dgm:pt>
    <dgm:pt modelId="{54F870F8-BB05-4B9A-9FB6-4B38FF8B272F}" type="sibTrans" cxnId="{72AB617A-EAAF-4661-8ACE-DC7A7000C9B7}">
      <dgm:prSet/>
      <dgm:spPr/>
      <dgm:t>
        <a:bodyPr/>
        <a:lstStyle/>
        <a:p>
          <a:endParaRPr lang="en-US"/>
        </a:p>
      </dgm:t>
    </dgm:pt>
    <dgm:pt modelId="{6F3063A3-029D-E64C-B1CC-02B467D65C0F}">
      <dgm:prSet/>
      <dgm:spPr/>
      <dgm:t>
        <a:bodyPr/>
        <a:lstStyle/>
        <a:p>
          <a:r>
            <a:rPr lang="en-US" dirty="0"/>
            <a:t>Learning Activities</a:t>
          </a:r>
        </a:p>
      </dgm:t>
    </dgm:pt>
    <dgm:pt modelId="{8E91A4D1-3F59-E847-AF23-E49EFE2D07FC}" type="parTrans" cxnId="{59AF045A-C232-D84A-8539-030ECD173960}">
      <dgm:prSet/>
      <dgm:spPr/>
      <dgm:t>
        <a:bodyPr/>
        <a:lstStyle/>
        <a:p>
          <a:endParaRPr lang="en-US"/>
        </a:p>
      </dgm:t>
    </dgm:pt>
    <dgm:pt modelId="{B0FF4BA5-2DBD-8342-AD35-B25C29A1A86F}" type="sibTrans" cxnId="{59AF045A-C232-D84A-8539-030ECD173960}">
      <dgm:prSet/>
      <dgm:spPr/>
      <dgm:t>
        <a:bodyPr/>
        <a:lstStyle/>
        <a:p>
          <a:endParaRPr lang="en-US"/>
        </a:p>
      </dgm:t>
    </dgm:pt>
    <dgm:pt modelId="{DC70FE08-1192-3D4B-AC2D-4D87FC822861}">
      <dgm:prSet/>
      <dgm:spPr/>
      <dgm:t>
        <a:bodyPr/>
        <a:lstStyle/>
        <a:p>
          <a:r>
            <a:rPr lang="en-US" dirty="0"/>
            <a:t>Introduce Specialized Databases</a:t>
          </a:r>
        </a:p>
      </dgm:t>
    </dgm:pt>
    <dgm:pt modelId="{4E5C5D0B-E6BC-BB4D-8AB9-2A7638514E6C}" type="parTrans" cxnId="{DA0A4F5E-303E-6245-A122-2C161F7CC9D4}">
      <dgm:prSet/>
      <dgm:spPr/>
      <dgm:t>
        <a:bodyPr/>
        <a:lstStyle/>
        <a:p>
          <a:endParaRPr lang="en-US"/>
        </a:p>
      </dgm:t>
    </dgm:pt>
    <dgm:pt modelId="{2C819D78-B399-6843-8B43-2ABB32B878D5}" type="sibTrans" cxnId="{DA0A4F5E-303E-6245-A122-2C161F7CC9D4}">
      <dgm:prSet/>
      <dgm:spPr/>
      <dgm:t>
        <a:bodyPr/>
        <a:lstStyle/>
        <a:p>
          <a:endParaRPr lang="en-US"/>
        </a:p>
      </dgm:t>
    </dgm:pt>
    <dgm:pt modelId="{FC54654C-07AB-434E-801F-904A20C38A8F}">
      <dgm:prSet/>
      <dgm:spPr/>
      <dgm:t>
        <a:bodyPr/>
        <a:lstStyle/>
        <a:p>
          <a:r>
            <a:rPr lang="en-US" dirty="0"/>
            <a:t>Recognize sources used in disciplinary research</a:t>
          </a:r>
        </a:p>
      </dgm:t>
    </dgm:pt>
    <dgm:pt modelId="{53B453F9-A014-3F4B-B6AF-96F020F8CA45}" type="parTrans" cxnId="{4276591F-890B-8B4F-8B70-28DA70E85D4C}">
      <dgm:prSet/>
      <dgm:spPr/>
      <dgm:t>
        <a:bodyPr/>
        <a:lstStyle/>
        <a:p>
          <a:endParaRPr lang="en-US"/>
        </a:p>
      </dgm:t>
    </dgm:pt>
    <dgm:pt modelId="{005D1C81-F34C-914B-A961-E9CD3B2669B8}" type="sibTrans" cxnId="{4276591F-890B-8B4F-8B70-28DA70E85D4C}">
      <dgm:prSet/>
      <dgm:spPr/>
      <dgm:t>
        <a:bodyPr/>
        <a:lstStyle/>
        <a:p>
          <a:endParaRPr lang="en-US"/>
        </a:p>
      </dgm:t>
    </dgm:pt>
    <dgm:pt modelId="{145B7769-53E0-6A4E-A04E-5D7C744CA860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b="0" i="0" dirty="0"/>
            <a:t>Scholarship as Conversation</a:t>
          </a:r>
        </a:p>
      </dgm:t>
    </dgm:pt>
    <dgm:pt modelId="{03D61F97-4BC2-F947-ACFF-2CF765594387}" type="parTrans" cxnId="{4DDD5036-00AE-7848-8EAD-6870F099491B}">
      <dgm:prSet/>
      <dgm:spPr/>
      <dgm:t>
        <a:bodyPr/>
        <a:lstStyle/>
        <a:p>
          <a:endParaRPr lang="en-US"/>
        </a:p>
      </dgm:t>
    </dgm:pt>
    <dgm:pt modelId="{D1A9954B-97A8-C24D-A3D6-19D78273768E}" type="sibTrans" cxnId="{4DDD5036-00AE-7848-8EAD-6870F099491B}">
      <dgm:prSet/>
      <dgm:spPr/>
      <dgm:t>
        <a:bodyPr/>
        <a:lstStyle/>
        <a:p>
          <a:endParaRPr lang="en-US"/>
        </a:p>
      </dgm:t>
    </dgm:pt>
    <dgm:pt modelId="{3901D0B3-3747-CF4E-BA72-CDAEBBB7B2A3}">
      <dgm:prSet/>
      <dgm:spPr/>
      <dgm:t>
        <a:bodyPr/>
        <a:lstStyle/>
        <a:p>
          <a:r>
            <a:rPr lang="en-US" dirty="0"/>
            <a:t>In-depth exploration of information sources in context of discipline</a:t>
          </a:r>
        </a:p>
      </dgm:t>
    </dgm:pt>
    <dgm:pt modelId="{66A8C019-81C5-5547-BD1F-70A548106724}" type="parTrans" cxnId="{FE3480D8-B151-6541-9CEA-4DD916EB5194}">
      <dgm:prSet/>
      <dgm:spPr/>
      <dgm:t>
        <a:bodyPr/>
        <a:lstStyle/>
        <a:p>
          <a:endParaRPr lang="en-US"/>
        </a:p>
      </dgm:t>
    </dgm:pt>
    <dgm:pt modelId="{EB08462C-BFD5-3F48-A441-AB99FA0AF3FD}" type="sibTrans" cxnId="{FE3480D8-B151-6541-9CEA-4DD916EB5194}">
      <dgm:prSet/>
      <dgm:spPr/>
      <dgm:t>
        <a:bodyPr/>
        <a:lstStyle/>
        <a:p>
          <a:endParaRPr lang="en-US"/>
        </a:p>
      </dgm:t>
    </dgm:pt>
    <dgm:pt modelId="{61934276-8B3D-BE42-901D-1F9AB73573F8}">
      <dgm:prSet/>
      <dgm:spPr/>
      <dgm:t>
        <a:bodyPr/>
        <a:lstStyle/>
        <a:p>
          <a:r>
            <a:rPr lang="en-US" dirty="0"/>
            <a:t>Activity related to specialized topics</a:t>
          </a:r>
        </a:p>
      </dgm:t>
    </dgm:pt>
    <dgm:pt modelId="{5EF4CB89-4AC2-9D4C-800D-767E33520D4E}" type="parTrans" cxnId="{5597542A-3D5F-8C4B-B1C7-74784E9E38B1}">
      <dgm:prSet/>
      <dgm:spPr/>
      <dgm:t>
        <a:bodyPr/>
        <a:lstStyle/>
        <a:p>
          <a:endParaRPr lang="en-US"/>
        </a:p>
      </dgm:t>
    </dgm:pt>
    <dgm:pt modelId="{701B5A5B-6733-A34A-9DC8-C4DB22A1FD06}" type="sibTrans" cxnId="{5597542A-3D5F-8C4B-B1C7-74784E9E38B1}">
      <dgm:prSet/>
      <dgm:spPr/>
      <dgm:t>
        <a:bodyPr/>
        <a:lstStyle/>
        <a:p>
          <a:endParaRPr lang="en-US"/>
        </a:p>
      </dgm:t>
    </dgm:pt>
    <dgm:pt modelId="{49CC8BF6-40E4-114F-B4DB-493B4C42FC66}">
      <dgm:prSet/>
      <dgm:spPr/>
      <dgm:t>
        <a:bodyPr/>
        <a:lstStyle/>
        <a:p>
          <a:r>
            <a:rPr lang="en-US" dirty="0"/>
            <a:t>Multiple Choice Quiz</a:t>
          </a:r>
        </a:p>
      </dgm:t>
    </dgm:pt>
    <dgm:pt modelId="{5B08FB66-9650-184F-9EDE-4EEE1ABA99D5}" type="parTrans" cxnId="{1E0222D8-0D7B-BE4E-9ADC-7CC74A5C96FF}">
      <dgm:prSet/>
      <dgm:spPr/>
      <dgm:t>
        <a:bodyPr/>
        <a:lstStyle/>
        <a:p>
          <a:endParaRPr lang="en-US"/>
        </a:p>
      </dgm:t>
    </dgm:pt>
    <dgm:pt modelId="{B7A69B48-0C2C-5343-A74E-40CA68D44A5D}" type="sibTrans" cxnId="{1E0222D8-0D7B-BE4E-9ADC-7CC74A5C96FF}">
      <dgm:prSet/>
      <dgm:spPr/>
      <dgm:t>
        <a:bodyPr/>
        <a:lstStyle/>
        <a:p>
          <a:endParaRPr lang="en-US"/>
        </a:p>
      </dgm:t>
    </dgm:pt>
    <dgm:pt modelId="{6A0F2717-3DF2-4146-B186-37EBB830477D}">
      <dgm:prSet/>
      <dgm:spPr/>
      <dgm:t>
        <a:bodyPr/>
        <a:lstStyle/>
        <a:p>
          <a:r>
            <a:rPr lang="en-US" dirty="0"/>
            <a:t>Contextual Source Examples (Business Data/Clinical Guidelines)</a:t>
          </a:r>
        </a:p>
      </dgm:t>
    </dgm:pt>
    <dgm:pt modelId="{68810C64-C7F0-9F46-A292-939777588B3A}" type="parTrans" cxnId="{3E24770E-4FF5-D145-83CE-1F27CE3FA6DC}">
      <dgm:prSet/>
      <dgm:spPr/>
      <dgm:t>
        <a:bodyPr/>
        <a:lstStyle/>
        <a:p>
          <a:endParaRPr lang="en-US"/>
        </a:p>
      </dgm:t>
    </dgm:pt>
    <dgm:pt modelId="{ED07FFB6-D856-DC4E-B7C3-BE31209B7BFC}" type="sibTrans" cxnId="{3E24770E-4FF5-D145-83CE-1F27CE3FA6DC}">
      <dgm:prSet/>
      <dgm:spPr/>
      <dgm:t>
        <a:bodyPr/>
        <a:lstStyle/>
        <a:p>
          <a:endParaRPr lang="en-US"/>
        </a:p>
      </dgm:t>
    </dgm:pt>
    <dgm:pt modelId="{7B659705-A967-1C41-9D23-AA511B496371}">
      <dgm:prSet/>
      <dgm:spPr/>
      <dgm:t>
        <a:bodyPr/>
        <a:lstStyle/>
        <a:p>
          <a:r>
            <a:rPr lang="en-US" dirty="0"/>
            <a:t>Highlight Specific Databases/Research Guides (Statista/Web of Science)</a:t>
          </a:r>
        </a:p>
      </dgm:t>
    </dgm:pt>
    <dgm:pt modelId="{61F5CC8D-32F1-2547-933B-B94CED7EA820}" type="parTrans" cxnId="{3F32B409-7574-7448-AB2B-EEC2FFB62ABB}">
      <dgm:prSet/>
      <dgm:spPr/>
      <dgm:t>
        <a:bodyPr/>
        <a:lstStyle/>
        <a:p>
          <a:endParaRPr lang="en-US"/>
        </a:p>
      </dgm:t>
    </dgm:pt>
    <dgm:pt modelId="{BA465B46-255E-794A-8388-2D2F3095991B}" type="sibTrans" cxnId="{3F32B409-7574-7448-AB2B-EEC2FFB62ABB}">
      <dgm:prSet/>
      <dgm:spPr/>
      <dgm:t>
        <a:bodyPr/>
        <a:lstStyle/>
        <a:p>
          <a:endParaRPr lang="en-US"/>
        </a:p>
      </dgm:t>
    </dgm:pt>
    <dgm:pt modelId="{DFBC51C0-4BBE-3746-B24F-7FF4B616B758}">
      <dgm:prSet/>
      <dgm:spPr/>
      <dgm:t>
        <a:bodyPr/>
        <a:lstStyle/>
        <a:p>
          <a:r>
            <a:rPr lang="en-US" dirty="0"/>
            <a:t>Specialized topics (Market Research/Evidence Based Practice/Scientific Literature)</a:t>
          </a:r>
        </a:p>
      </dgm:t>
    </dgm:pt>
    <dgm:pt modelId="{49322861-290F-D844-9802-6608F89F6224}" type="parTrans" cxnId="{7F5E8A9D-B306-DA49-8624-AF46944FAFD6}">
      <dgm:prSet/>
      <dgm:spPr/>
      <dgm:t>
        <a:bodyPr/>
        <a:lstStyle/>
        <a:p>
          <a:endParaRPr lang="en-US"/>
        </a:p>
      </dgm:t>
    </dgm:pt>
    <dgm:pt modelId="{7EE9120D-3CAF-0D49-921F-5C8A7B6DEDD8}" type="sibTrans" cxnId="{7F5E8A9D-B306-DA49-8624-AF46944FAFD6}">
      <dgm:prSet/>
      <dgm:spPr/>
      <dgm:t>
        <a:bodyPr/>
        <a:lstStyle/>
        <a:p>
          <a:endParaRPr lang="en-US"/>
        </a:p>
      </dgm:t>
    </dgm:pt>
    <dgm:pt modelId="{28BFC251-6EAE-D348-939C-AEF0127882AD}">
      <dgm:prSet/>
      <dgm:spPr/>
      <dgm:t>
        <a:bodyPr/>
        <a:lstStyle/>
        <a:p>
          <a:r>
            <a:rPr lang="en-US" dirty="0"/>
            <a:t>Introduce Specialized Topics</a:t>
          </a:r>
        </a:p>
      </dgm:t>
    </dgm:pt>
    <dgm:pt modelId="{53D92045-4E52-8E4C-BE3D-ED8CB6D5471C}" type="parTrans" cxnId="{30178DE7-0207-5841-8268-D3B064420CB1}">
      <dgm:prSet/>
      <dgm:spPr/>
      <dgm:t>
        <a:bodyPr/>
        <a:lstStyle/>
        <a:p>
          <a:endParaRPr lang="en-US"/>
        </a:p>
      </dgm:t>
    </dgm:pt>
    <dgm:pt modelId="{25D60A15-A54D-6C49-A69F-CA3608F346B0}" type="sibTrans" cxnId="{30178DE7-0207-5841-8268-D3B064420CB1}">
      <dgm:prSet/>
      <dgm:spPr/>
      <dgm:t>
        <a:bodyPr/>
        <a:lstStyle/>
        <a:p>
          <a:endParaRPr lang="en-US"/>
        </a:p>
      </dgm:t>
    </dgm:pt>
    <dgm:pt modelId="{D8C14CCA-D617-A941-8009-CDC61E3FF9C3}">
      <dgm:prSet/>
      <dgm:spPr/>
      <dgm:t>
        <a:bodyPr/>
        <a:lstStyle/>
        <a:p>
          <a:endParaRPr lang="en-US" dirty="0"/>
        </a:p>
      </dgm:t>
    </dgm:pt>
    <dgm:pt modelId="{69EDBFC4-47F1-FA4E-A8E6-B1406C595C5D}" type="parTrans" cxnId="{7DA3E292-ADBC-004E-9B9D-4B37C14FE720}">
      <dgm:prSet/>
      <dgm:spPr/>
      <dgm:t>
        <a:bodyPr/>
        <a:lstStyle/>
        <a:p>
          <a:endParaRPr lang="en-US"/>
        </a:p>
      </dgm:t>
    </dgm:pt>
    <dgm:pt modelId="{8840EAA0-9EAA-8A46-818A-77734CA3F5DA}" type="sibTrans" cxnId="{7DA3E292-ADBC-004E-9B9D-4B37C14FE720}">
      <dgm:prSet/>
      <dgm:spPr/>
      <dgm:t>
        <a:bodyPr/>
        <a:lstStyle/>
        <a:p>
          <a:endParaRPr lang="en-US"/>
        </a:p>
      </dgm:t>
    </dgm:pt>
    <dgm:pt modelId="{2D685F9B-E924-C042-AC94-6DC8C2407F74}" type="pres">
      <dgm:prSet presAssocID="{105E9F2B-85B6-4BA5-B3F6-8AE8EA799315}" presName="linear" presStyleCnt="0">
        <dgm:presLayoutVars>
          <dgm:dir/>
          <dgm:animLvl val="lvl"/>
          <dgm:resizeHandles val="exact"/>
        </dgm:presLayoutVars>
      </dgm:prSet>
      <dgm:spPr/>
    </dgm:pt>
    <dgm:pt modelId="{8C65E5BA-C818-D544-8BB4-8BB2CC6AF077}" type="pres">
      <dgm:prSet presAssocID="{78A6563C-201E-4847-8C4E-6DB2001E81CC}" presName="parentLin" presStyleCnt="0"/>
      <dgm:spPr/>
    </dgm:pt>
    <dgm:pt modelId="{298E1905-5FEC-A04F-9B4A-2CB5C55675E5}" type="pres">
      <dgm:prSet presAssocID="{78A6563C-201E-4847-8C4E-6DB2001E81CC}" presName="parentLeftMargin" presStyleLbl="node1" presStyleIdx="0" presStyleCnt="4"/>
      <dgm:spPr/>
    </dgm:pt>
    <dgm:pt modelId="{7BD88249-DEE1-E347-A8B0-DFC6D81C6A6F}" type="pres">
      <dgm:prSet presAssocID="{78A6563C-201E-4847-8C4E-6DB2001E81C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6CD5791-B560-AA4F-81C1-719A3345B293}" type="pres">
      <dgm:prSet presAssocID="{78A6563C-201E-4847-8C4E-6DB2001E81CC}" presName="negativeSpace" presStyleCnt="0"/>
      <dgm:spPr/>
    </dgm:pt>
    <dgm:pt modelId="{61D2180A-A6D5-3F43-AB9A-FAAAA3F1C2E8}" type="pres">
      <dgm:prSet presAssocID="{78A6563C-201E-4847-8C4E-6DB2001E81CC}" presName="childText" presStyleLbl="conFgAcc1" presStyleIdx="0" presStyleCnt="4" custLinFactNeighborX="-251">
        <dgm:presLayoutVars>
          <dgm:bulletEnabled val="1"/>
        </dgm:presLayoutVars>
      </dgm:prSet>
      <dgm:spPr/>
    </dgm:pt>
    <dgm:pt modelId="{0858BFA9-C624-7643-A7D4-69B2C79C2329}" type="pres">
      <dgm:prSet presAssocID="{3D9AAF41-6704-451A-8DE0-F96E1B88376B}" presName="spaceBetweenRectangles" presStyleCnt="0"/>
      <dgm:spPr/>
    </dgm:pt>
    <dgm:pt modelId="{AA5D3AFC-23F6-8942-92C8-1031FC3360B9}" type="pres">
      <dgm:prSet presAssocID="{E855781B-61B9-4032-88C6-9F9D017D2189}" presName="parentLin" presStyleCnt="0"/>
      <dgm:spPr/>
    </dgm:pt>
    <dgm:pt modelId="{504CFC06-4AF0-6946-BA5E-3B01FFC66BDA}" type="pres">
      <dgm:prSet presAssocID="{E855781B-61B9-4032-88C6-9F9D017D2189}" presName="parentLeftMargin" presStyleLbl="node1" presStyleIdx="0" presStyleCnt="4"/>
      <dgm:spPr/>
    </dgm:pt>
    <dgm:pt modelId="{96667359-775C-5447-89CC-B8482B2E7433}" type="pres">
      <dgm:prSet presAssocID="{E855781B-61B9-4032-88C6-9F9D017D218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A2DA3E9-4176-C745-83F4-67BB7F57A129}" type="pres">
      <dgm:prSet presAssocID="{E855781B-61B9-4032-88C6-9F9D017D2189}" presName="negativeSpace" presStyleCnt="0"/>
      <dgm:spPr/>
    </dgm:pt>
    <dgm:pt modelId="{DCFE0079-921B-BA44-8E08-AE7B5EF1AB52}" type="pres">
      <dgm:prSet presAssocID="{E855781B-61B9-4032-88C6-9F9D017D2189}" presName="childText" presStyleLbl="conFgAcc1" presStyleIdx="1" presStyleCnt="4">
        <dgm:presLayoutVars>
          <dgm:bulletEnabled val="1"/>
        </dgm:presLayoutVars>
      </dgm:prSet>
      <dgm:spPr/>
    </dgm:pt>
    <dgm:pt modelId="{DE0D3548-41AF-6446-A671-BBDE53D46E59}" type="pres">
      <dgm:prSet presAssocID="{54F870F8-BB05-4B9A-9FB6-4B38FF8B272F}" presName="spaceBetweenRectangles" presStyleCnt="0"/>
      <dgm:spPr/>
    </dgm:pt>
    <dgm:pt modelId="{8C576F30-D8EB-0145-B2B5-4B90CECA9D5E}" type="pres">
      <dgm:prSet presAssocID="{8ACD3CB6-1B91-40CC-9E45-96B8187D4FB0}" presName="parentLin" presStyleCnt="0"/>
      <dgm:spPr/>
    </dgm:pt>
    <dgm:pt modelId="{10AFF095-D02B-FE40-B6BC-40E681614A35}" type="pres">
      <dgm:prSet presAssocID="{8ACD3CB6-1B91-40CC-9E45-96B8187D4FB0}" presName="parentLeftMargin" presStyleLbl="node1" presStyleIdx="1" presStyleCnt="4"/>
      <dgm:spPr/>
    </dgm:pt>
    <dgm:pt modelId="{EE67F9E4-69F6-044A-AA14-32EF7A1B9B6E}" type="pres">
      <dgm:prSet presAssocID="{8ACD3CB6-1B91-40CC-9E45-96B8187D4FB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433417C-E011-E742-9AB7-B5A19CFFC2D5}" type="pres">
      <dgm:prSet presAssocID="{8ACD3CB6-1B91-40CC-9E45-96B8187D4FB0}" presName="negativeSpace" presStyleCnt="0"/>
      <dgm:spPr/>
    </dgm:pt>
    <dgm:pt modelId="{798C0515-FBAE-8641-95FF-4EB0A66F3321}" type="pres">
      <dgm:prSet presAssocID="{8ACD3CB6-1B91-40CC-9E45-96B8187D4FB0}" presName="childText" presStyleLbl="conFgAcc1" presStyleIdx="2" presStyleCnt="4">
        <dgm:presLayoutVars>
          <dgm:bulletEnabled val="1"/>
        </dgm:presLayoutVars>
      </dgm:prSet>
      <dgm:spPr/>
    </dgm:pt>
    <dgm:pt modelId="{5B2F189B-30CC-2B41-84B2-3AF8666D9B8C}" type="pres">
      <dgm:prSet presAssocID="{9BF0448D-2703-4BAB-B513-A9081A5E3C52}" presName="spaceBetweenRectangles" presStyleCnt="0"/>
      <dgm:spPr/>
    </dgm:pt>
    <dgm:pt modelId="{FD1671C4-9E63-204C-B697-5F04CDCC083D}" type="pres">
      <dgm:prSet presAssocID="{6F3063A3-029D-E64C-B1CC-02B467D65C0F}" presName="parentLin" presStyleCnt="0"/>
      <dgm:spPr/>
    </dgm:pt>
    <dgm:pt modelId="{36DCD35D-91CF-6044-BE4E-8CB1F8F51ADF}" type="pres">
      <dgm:prSet presAssocID="{6F3063A3-029D-E64C-B1CC-02B467D65C0F}" presName="parentLeftMargin" presStyleLbl="node1" presStyleIdx="2" presStyleCnt="4"/>
      <dgm:spPr/>
    </dgm:pt>
    <dgm:pt modelId="{FEC14D95-4460-7942-ACC8-1D4F57238A04}" type="pres">
      <dgm:prSet presAssocID="{6F3063A3-029D-E64C-B1CC-02B467D65C0F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60F9936A-6322-1943-BD02-57528252577E}" type="pres">
      <dgm:prSet presAssocID="{6F3063A3-029D-E64C-B1CC-02B467D65C0F}" presName="negativeSpace" presStyleCnt="0"/>
      <dgm:spPr/>
    </dgm:pt>
    <dgm:pt modelId="{C7A2B7A3-4C70-1C43-8A6F-9E7C255BBD6D}" type="pres">
      <dgm:prSet presAssocID="{6F3063A3-029D-E64C-B1CC-02B467D65C0F}" presName="childText" presStyleLbl="conFgAcc1" presStyleIdx="3" presStyleCnt="4" custLinFactNeighborX="-59305" custLinFactNeighborY="-82768">
        <dgm:presLayoutVars>
          <dgm:bulletEnabled val="1"/>
        </dgm:presLayoutVars>
      </dgm:prSet>
      <dgm:spPr/>
    </dgm:pt>
  </dgm:ptLst>
  <dgm:cxnLst>
    <dgm:cxn modelId="{EDBD0D06-EF15-4DA0-A49A-22579CAD5F17}" srcId="{78A6563C-201E-4847-8C4E-6DB2001E81CC}" destId="{F59E4F00-0C30-444D-B3B5-A9EBEBA6542C}" srcOrd="0" destOrd="0" parTransId="{247DD363-0E8B-4A8A-A6E1-9B2BC9C233AD}" sibTransId="{07ECB812-9A0B-4E11-B82D-11BBE69E7167}"/>
    <dgm:cxn modelId="{3F32B409-7574-7448-AB2B-EEC2FFB62ABB}" srcId="{E855781B-61B9-4032-88C6-9F9D017D2189}" destId="{7B659705-A967-1C41-9D23-AA511B496371}" srcOrd="1" destOrd="0" parTransId="{61F5CC8D-32F1-2547-933B-B94CED7EA820}" sibTransId="{BA465B46-255E-794A-8388-2D2F3095991B}"/>
    <dgm:cxn modelId="{3E24770E-4FF5-D145-83CE-1F27CE3FA6DC}" srcId="{E855781B-61B9-4032-88C6-9F9D017D2189}" destId="{6A0F2717-3DF2-4146-B186-37EBB830477D}" srcOrd="0" destOrd="0" parTransId="{68810C64-C7F0-9F46-A292-939777588B3A}" sibTransId="{ED07FFB6-D856-DC4E-B7C3-BE31209B7BFC}"/>
    <dgm:cxn modelId="{8ED9351D-182E-4701-B28E-A1C10EA5E3E0}" srcId="{8ACD3CB6-1B91-40CC-9E45-96B8187D4FB0}" destId="{E2932E60-5A12-4169-B4A6-4988F3450FAD}" srcOrd="0" destOrd="0" parTransId="{67B38CFB-5EC8-407A-A56E-966012F3C0A6}" sibTransId="{B5540AD6-7519-4471-A027-7580D6D32CCA}"/>
    <dgm:cxn modelId="{4276591F-890B-8B4F-8B70-28DA70E85D4C}" srcId="{78A6563C-201E-4847-8C4E-6DB2001E81CC}" destId="{FC54654C-07AB-434E-801F-904A20C38A8F}" srcOrd="1" destOrd="0" parTransId="{53B453F9-A014-3F4B-B6AF-96F020F8CA45}" sibTransId="{005D1C81-F34C-914B-A961-E9CD3B2669B8}"/>
    <dgm:cxn modelId="{5597542A-3D5F-8C4B-B1C7-74784E9E38B1}" srcId="{6F3063A3-029D-E64C-B1CC-02B467D65C0F}" destId="{61934276-8B3D-BE42-901D-1F9AB73573F8}" srcOrd="2" destOrd="0" parTransId="{5EF4CB89-4AC2-9D4C-800D-767E33520D4E}" sibTransId="{701B5A5B-6733-A34A-9DC8-C4DB22A1FD06}"/>
    <dgm:cxn modelId="{B5FB562C-8912-B340-B7BE-3ACE59D1ED31}" type="presOf" srcId="{E855781B-61B9-4032-88C6-9F9D017D2189}" destId="{96667359-775C-5447-89CC-B8482B2E7433}" srcOrd="1" destOrd="0" presId="urn:microsoft.com/office/officeart/2005/8/layout/list1"/>
    <dgm:cxn modelId="{4DDD5036-00AE-7848-8EAD-6870F099491B}" srcId="{8ACD3CB6-1B91-40CC-9E45-96B8187D4FB0}" destId="{145B7769-53E0-6A4E-A04E-5D7C744CA860}" srcOrd="1" destOrd="0" parTransId="{03D61F97-4BC2-F947-ACFF-2CF765594387}" sibTransId="{D1A9954B-97A8-C24D-A3D6-19D78273768E}"/>
    <dgm:cxn modelId="{C8671E42-F5DA-4422-B877-9B39639928F0}" srcId="{105E9F2B-85B6-4BA5-B3F6-8AE8EA799315}" destId="{78A6563C-201E-4847-8C4E-6DB2001E81CC}" srcOrd="0" destOrd="0" parTransId="{FB7D8EE6-27AB-4B2C-A723-21C9CDF3DF7D}" sibTransId="{3D9AAF41-6704-451A-8DE0-F96E1B88376B}"/>
    <dgm:cxn modelId="{D5AAEA4A-B308-C443-A59F-FC2C069C7C80}" type="presOf" srcId="{D8C14CCA-D617-A941-8009-CDC61E3FF9C3}" destId="{C7A2B7A3-4C70-1C43-8A6F-9E7C255BBD6D}" srcOrd="0" destOrd="0" presId="urn:microsoft.com/office/officeart/2005/8/layout/list1"/>
    <dgm:cxn modelId="{CE02D24C-8A1A-1949-BD77-1E9E1F171A5E}" type="presOf" srcId="{7B659705-A967-1C41-9D23-AA511B496371}" destId="{DCFE0079-921B-BA44-8E08-AE7B5EF1AB52}" srcOrd="0" destOrd="1" presId="urn:microsoft.com/office/officeart/2005/8/layout/list1"/>
    <dgm:cxn modelId="{81FC4C52-9848-1043-BC75-BDD095DE6809}" type="presOf" srcId="{6A0F2717-3DF2-4146-B186-37EBB830477D}" destId="{DCFE0079-921B-BA44-8E08-AE7B5EF1AB52}" srcOrd="0" destOrd="0" presId="urn:microsoft.com/office/officeart/2005/8/layout/list1"/>
    <dgm:cxn modelId="{90DE9859-C59C-564A-91E4-12CF5934A7C3}" type="presOf" srcId="{145B7769-53E0-6A4E-A04E-5D7C744CA860}" destId="{798C0515-FBAE-8641-95FF-4EB0A66F3321}" srcOrd="0" destOrd="1" presId="urn:microsoft.com/office/officeart/2005/8/layout/list1"/>
    <dgm:cxn modelId="{59AF045A-C232-D84A-8539-030ECD173960}" srcId="{105E9F2B-85B6-4BA5-B3F6-8AE8EA799315}" destId="{6F3063A3-029D-E64C-B1CC-02B467D65C0F}" srcOrd="3" destOrd="0" parTransId="{8E91A4D1-3F59-E847-AF23-E49EFE2D07FC}" sibTransId="{B0FF4BA5-2DBD-8342-AD35-B25C29A1A86F}"/>
    <dgm:cxn modelId="{2B655F5B-83C1-5743-BFD2-A404FF4B3F97}" type="presOf" srcId="{49CC8BF6-40E4-114F-B4DB-493B4C42FC66}" destId="{C7A2B7A3-4C70-1C43-8A6F-9E7C255BBD6D}" srcOrd="0" destOrd="3" presId="urn:microsoft.com/office/officeart/2005/8/layout/list1"/>
    <dgm:cxn modelId="{DA0A4F5E-303E-6245-A122-2C161F7CC9D4}" srcId="{78A6563C-201E-4847-8C4E-6DB2001E81CC}" destId="{DC70FE08-1192-3D4B-AC2D-4D87FC822861}" srcOrd="2" destOrd="0" parTransId="{4E5C5D0B-E6BC-BB4D-8AB9-2A7638514E6C}" sibTransId="{2C819D78-B399-6843-8B43-2ABB32B878D5}"/>
    <dgm:cxn modelId="{CFCF4C63-0E70-A048-AA6A-A54576E9A8B2}" type="presOf" srcId="{78A6563C-201E-4847-8C4E-6DB2001E81CC}" destId="{7BD88249-DEE1-E347-A8B0-DFC6D81C6A6F}" srcOrd="1" destOrd="0" presId="urn:microsoft.com/office/officeart/2005/8/layout/list1"/>
    <dgm:cxn modelId="{800F1C68-3FB0-FA4C-A39F-795FD8A9624A}" type="presOf" srcId="{28BFC251-6EAE-D348-939C-AEF0127882AD}" destId="{61D2180A-A6D5-3F43-AB9A-FAAAA3F1C2E8}" srcOrd="0" destOrd="3" presId="urn:microsoft.com/office/officeart/2005/8/layout/list1"/>
    <dgm:cxn modelId="{03785F71-4274-A241-B917-6B2543E7467A}" type="presOf" srcId="{FC54654C-07AB-434E-801F-904A20C38A8F}" destId="{61D2180A-A6D5-3F43-AB9A-FAAAA3F1C2E8}" srcOrd="0" destOrd="1" presId="urn:microsoft.com/office/officeart/2005/8/layout/list1"/>
    <dgm:cxn modelId="{C62E6575-0B0F-A64C-9D5A-D731995CAA0D}" type="presOf" srcId="{DC70FE08-1192-3D4B-AC2D-4D87FC822861}" destId="{61D2180A-A6D5-3F43-AB9A-FAAAA3F1C2E8}" srcOrd="0" destOrd="2" presId="urn:microsoft.com/office/officeart/2005/8/layout/list1"/>
    <dgm:cxn modelId="{72AB617A-EAAF-4661-8ACE-DC7A7000C9B7}" srcId="{105E9F2B-85B6-4BA5-B3F6-8AE8EA799315}" destId="{E855781B-61B9-4032-88C6-9F9D017D2189}" srcOrd="1" destOrd="0" parTransId="{62DF9DC3-275B-461A-9C77-E2CAA8022913}" sibTransId="{54F870F8-BB05-4B9A-9FB6-4B38FF8B272F}"/>
    <dgm:cxn modelId="{DC387A7B-88DE-9F47-BA6A-80ADAA49B197}" type="presOf" srcId="{105E9F2B-85B6-4BA5-B3F6-8AE8EA799315}" destId="{2D685F9B-E924-C042-AC94-6DC8C2407F74}" srcOrd="0" destOrd="0" presId="urn:microsoft.com/office/officeart/2005/8/layout/list1"/>
    <dgm:cxn modelId="{48A14C80-303B-E248-BA9E-0907996C0EF8}" type="presOf" srcId="{DFBC51C0-4BBE-3746-B24F-7FF4B616B758}" destId="{DCFE0079-921B-BA44-8E08-AE7B5EF1AB52}" srcOrd="0" destOrd="2" presId="urn:microsoft.com/office/officeart/2005/8/layout/list1"/>
    <dgm:cxn modelId="{0D6DF082-74EC-A24D-83BA-389FFF6E434D}" type="presOf" srcId="{6F3063A3-029D-E64C-B1CC-02B467D65C0F}" destId="{FEC14D95-4460-7942-ACC8-1D4F57238A04}" srcOrd="1" destOrd="0" presId="urn:microsoft.com/office/officeart/2005/8/layout/list1"/>
    <dgm:cxn modelId="{BF82E185-A898-4954-A333-20B87DB36E3D}" srcId="{105E9F2B-85B6-4BA5-B3F6-8AE8EA799315}" destId="{8ACD3CB6-1B91-40CC-9E45-96B8187D4FB0}" srcOrd="2" destOrd="0" parTransId="{740BCBA0-4833-4E55-BAF0-1B291521E369}" sibTransId="{9BF0448D-2703-4BAB-B513-A9081A5E3C52}"/>
    <dgm:cxn modelId="{7DA3E292-ADBC-004E-9B9D-4B37C14FE720}" srcId="{6F3063A3-029D-E64C-B1CC-02B467D65C0F}" destId="{D8C14CCA-D617-A941-8009-CDC61E3FF9C3}" srcOrd="0" destOrd="0" parTransId="{69EDBFC4-47F1-FA4E-A8E6-B1406C595C5D}" sibTransId="{8840EAA0-9EAA-8A46-818A-77734CA3F5DA}"/>
    <dgm:cxn modelId="{7F5E8A9D-B306-DA49-8624-AF46944FAFD6}" srcId="{E855781B-61B9-4032-88C6-9F9D017D2189}" destId="{DFBC51C0-4BBE-3746-B24F-7FF4B616B758}" srcOrd="2" destOrd="0" parTransId="{49322861-290F-D844-9802-6608F89F6224}" sibTransId="{7EE9120D-3CAF-0D49-921F-5C8A7B6DEDD8}"/>
    <dgm:cxn modelId="{08ECBEA3-891F-944D-87F9-5562CC5A04EA}" type="presOf" srcId="{8ACD3CB6-1B91-40CC-9E45-96B8187D4FB0}" destId="{10AFF095-D02B-FE40-B6BC-40E681614A35}" srcOrd="0" destOrd="0" presId="urn:microsoft.com/office/officeart/2005/8/layout/list1"/>
    <dgm:cxn modelId="{36C17BA6-F191-D746-BE4C-CCF07D8BB482}" type="presOf" srcId="{61934276-8B3D-BE42-901D-1F9AB73573F8}" destId="{C7A2B7A3-4C70-1C43-8A6F-9E7C255BBD6D}" srcOrd="0" destOrd="2" presId="urn:microsoft.com/office/officeart/2005/8/layout/list1"/>
    <dgm:cxn modelId="{6F8387B9-69B2-F24C-B5B9-2A9F01472439}" type="presOf" srcId="{8ACD3CB6-1B91-40CC-9E45-96B8187D4FB0}" destId="{EE67F9E4-69F6-044A-AA14-32EF7A1B9B6E}" srcOrd="1" destOrd="0" presId="urn:microsoft.com/office/officeart/2005/8/layout/list1"/>
    <dgm:cxn modelId="{EB31C1C7-5474-9140-9810-A1F57371343C}" type="presOf" srcId="{E2932E60-5A12-4169-B4A6-4988F3450FAD}" destId="{798C0515-FBAE-8641-95FF-4EB0A66F3321}" srcOrd="0" destOrd="0" presId="urn:microsoft.com/office/officeart/2005/8/layout/list1"/>
    <dgm:cxn modelId="{F6F16FC8-DDF1-674C-A4D9-AE5409C98632}" type="presOf" srcId="{6F3063A3-029D-E64C-B1CC-02B467D65C0F}" destId="{36DCD35D-91CF-6044-BE4E-8CB1F8F51ADF}" srcOrd="0" destOrd="0" presId="urn:microsoft.com/office/officeart/2005/8/layout/list1"/>
    <dgm:cxn modelId="{CB5F9ECC-0F4E-2A40-925C-472F0677BACA}" type="presOf" srcId="{F59E4F00-0C30-444D-B3B5-A9EBEBA6542C}" destId="{61D2180A-A6D5-3F43-AB9A-FAAAA3F1C2E8}" srcOrd="0" destOrd="0" presId="urn:microsoft.com/office/officeart/2005/8/layout/list1"/>
    <dgm:cxn modelId="{A3B2C0CE-1030-F440-B28F-9293DBD673CB}" type="presOf" srcId="{E855781B-61B9-4032-88C6-9F9D017D2189}" destId="{504CFC06-4AF0-6946-BA5E-3B01FFC66BDA}" srcOrd="0" destOrd="0" presId="urn:microsoft.com/office/officeart/2005/8/layout/list1"/>
    <dgm:cxn modelId="{1E0222D8-0D7B-BE4E-9ADC-7CC74A5C96FF}" srcId="{6F3063A3-029D-E64C-B1CC-02B467D65C0F}" destId="{49CC8BF6-40E4-114F-B4DB-493B4C42FC66}" srcOrd="3" destOrd="0" parTransId="{5B08FB66-9650-184F-9EDE-4EEE1ABA99D5}" sibTransId="{B7A69B48-0C2C-5343-A74E-40CA68D44A5D}"/>
    <dgm:cxn modelId="{FE3480D8-B151-6541-9CEA-4DD916EB5194}" srcId="{6F3063A3-029D-E64C-B1CC-02B467D65C0F}" destId="{3901D0B3-3747-CF4E-BA72-CDAEBBB7B2A3}" srcOrd="1" destOrd="0" parTransId="{66A8C019-81C5-5547-BD1F-70A548106724}" sibTransId="{EB08462C-BFD5-3F48-A441-AB99FA0AF3FD}"/>
    <dgm:cxn modelId="{096F10E0-8EB3-B447-9541-725CEF8BD029}" type="presOf" srcId="{3901D0B3-3747-CF4E-BA72-CDAEBBB7B2A3}" destId="{C7A2B7A3-4C70-1C43-8A6F-9E7C255BBD6D}" srcOrd="0" destOrd="1" presId="urn:microsoft.com/office/officeart/2005/8/layout/list1"/>
    <dgm:cxn modelId="{30178DE7-0207-5841-8268-D3B064420CB1}" srcId="{78A6563C-201E-4847-8C4E-6DB2001E81CC}" destId="{28BFC251-6EAE-D348-939C-AEF0127882AD}" srcOrd="3" destOrd="0" parTransId="{53D92045-4E52-8E4C-BE3D-ED8CB6D5471C}" sibTransId="{25D60A15-A54D-6C49-A69F-CA3608F346B0}"/>
    <dgm:cxn modelId="{3967AEF9-8DAB-D44A-BEEA-CFE14ECE3769}" type="presOf" srcId="{78A6563C-201E-4847-8C4E-6DB2001E81CC}" destId="{298E1905-5FEC-A04F-9B4A-2CB5C55675E5}" srcOrd="0" destOrd="0" presId="urn:microsoft.com/office/officeart/2005/8/layout/list1"/>
    <dgm:cxn modelId="{5408DE5A-80CA-FE4F-A2E9-EB5ADB4163CD}" type="presParOf" srcId="{2D685F9B-E924-C042-AC94-6DC8C2407F74}" destId="{8C65E5BA-C818-D544-8BB4-8BB2CC6AF077}" srcOrd="0" destOrd="0" presId="urn:microsoft.com/office/officeart/2005/8/layout/list1"/>
    <dgm:cxn modelId="{CAF3757B-4F71-BF4A-9B2A-F48AC7899441}" type="presParOf" srcId="{8C65E5BA-C818-D544-8BB4-8BB2CC6AF077}" destId="{298E1905-5FEC-A04F-9B4A-2CB5C55675E5}" srcOrd="0" destOrd="0" presId="urn:microsoft.com/office/officeart/2005/8/layout/list1"/>
    <dgm:cxn modelId="{768F331B-8CD3-4446-BA26-4741D1821A37}" type="presParOf" srcId="{8C65E5BA-C818-D544-8BB4-8BB2CC6AF077}" destId="{7BD88249-DEE1-E347-A8B0-DFC6D81C6A6F}" srcOrd="1" destOrd="0" presId="urn:microsoft.com/office/officeart/2005/8/layout/list1"/>
    <dgm:cxn modelId="{7BFDEBFB-9969-9A43-B7BA-9509F9DFFBA1}" type="presParOf" srcId="{2D685F9B-E924-C042-AC94-6DC8C2407F74}" destId="{F6CD5791-B560-AA4F-81C1-719A3345B293}" srcOrd="1" destOrd="0" presId="urn:microsoft.com/office/officeart/2005/8/layout/list1"/>
    <dgm:cxn modelId="{E44E8124-8E63-9241-A8F0-DC473296D1B0}" type="presParOf" srcId="{2D685F9B-E924-C042-AC94-6DC8C2407F74}" destId="{61D2180A-A6D5-3F43-AB9A-FAAAA3F1C2E8}" srcOrd="2" destOrd="0" presId="urn:microsoft.com/office/officeart/2005/8/layout/list1"/>
    <dgm:cxn modelId="{D74A1471-D93D-3140-8C53-86C8B3361B09}" type="presParOf" srcId="{2D685F9B-E924-C042-AC94-6DC8C2407F74}" destId="{0858BFA9-C624-7643-A7D4-69B2C79C2329}" srcOrd="3" destOrd="0" presId="urn:microsoft.com/office/officeart/2005/8/layout/list1"/>
    <dgm:cxn modelId="{E1F3DF30-F077-5F44-AD35-F250B8D56C86}" type="presParOf" srcId="{2D685F9B-E924-C042-AC94-6DC8C2407F74}" destId="{AA5D3AFC-23F6-8942-92C8-1031FC3360B9}" srcOrd="4" destOrd="0" presId="urn:microsoft.com/office/officeart/2005/8/layout/list1"/>
    <dgm:cxn modelId="{3A28B425-81FF-D24F-B163-2A730051161B}" type="presParOf" srcId="{AA5D3AFC-23F6-8942-92C8-1031FC3360B9}" destId="{504CFC06-4AF0-6946-BA5E-3B01FFC66BDA}" srcOrd="0" destOrd="0" presId="urn:microsoft.com/office/officeart/2005/8/layout/list1"/>
    <dgm:cxn modelId="{F1C4993F-1842-DC4B-B32E-B35E776168A1}" type="presParOf" srcId="{AA5D3AFC-23F6-8942-92C8-1031FC3360B9}" destId="{96667359-775C-5447-89CC-B8482B2E7433}" srcOrd="1" destOrd="0" presId="urn:microsoft.com/office/officeart/2005/8/layout/list1"/>
    <dgm:cxn modelId="{A27800CF-75F4-0D41-BC1F-F047E0D2C377}" type="presParOf" srcId="{2D685F9B-E924-C042-AC94-6DC8C2407F74}" destId="{0A2DA3E9-4176-C745-83F4-67BB7F57A129}" srcOrd="5" destOrd="0" presId="urn:microsoft.com/office/officeart/2005/8/layout/list1"/>
    <dgm:cxn modelId="{785B4C1C-9DBD-B64C-A14A-3EA5EF203511}" type="presParOf" srcId="{2D685F9B-E924-C042-AC94-6DC8C2407F74}" destId="{DCFE0079-921B-BA44-8E08-AE7B5EF1AB52}" srcOrd="6" destOrd="0" presId="urn:microsoft.com/office/officeart/2005/8/layout/list1"/>
    <dgm:cxn modelId="{FCC5456A-8715-1F4E-BAD2-521046E60140}" type="presParOf" srcId="{2D685F9B-E924-C042-AC94-6DC8C2407F74}" destId="{DE0D3548-41AF-6446-A671-BBDE53D46E59}" srcOrd="7" destOrd="0" presId="urn:microsoft.com/office/officeart/2005/8/layout/list1"/>
    <dgm:cxn modelId="{57F68A21-E49E-D34C-BEE2-B6C4B3E8A24C}" type="presParOf" srcId="{2D685F9B-E924-C042-AC94-6DC8C2407F74}" destId="{8C576F30-D8EB-0145-B2B5-4B90CECA9D5E}" srcOrd="8" destOrd="0" presId="urn:microsoft.com/office/officeart/2005/8/layout/list1"/>
    <dgm:cxn modelId="{D4AF7A7F-60A2-BF41-AF86-D748878B9EDF}" type="presParOf" srcId="{8C576F30-D8EB-0145-B2B5-4B90CECA9D5E}" destId="{10AFF095-D02B-FE40-B6BC-40E681614A35}" srcOrd="0" destOrd="0" presId="urn:microsoft.com/office/officeart/2005/8/layout/list1"/>
    <dgm:cxn modelId="{B3025B9A-4F1A-2A4A-BA4A-D1C4380B78AB}" type="presParOf" srcId="{8C576F30-D8EB-0145-B2B5-4B90CECA9D5E}" destId="{EE67F9E4-69F6-044A-AA14-32EF7A1B9B6E}" srcOrd="1" destOrd="0" presId="urn:microsoft.com/office/officeart/2005/8/layout/list1"/>
    <dgm:cxn modelId="{411F9904-0595-6549-9A3B-2A49C07835BB}" type="presParOf" srcId="{2D685F9B-E924-C042-AC94-6DC8C2407F74}" destId="{5433417C-E011-E742-9AB7-B5A19CFFC2D5}" srcOrd="9" destOrd="0" presId="urn:microsoft.com/office/officeart/2005/8/layout/list1"/>
    <dgm:cxn modelId="{7C4F0DF6-B01F-5C4B-8B7B-1768D76A5A6E}" type="presParOf" srcId="{2D685F9B-E924-C042-AC94-6DC8C2407F74}" destId="{798C0515-FBAE-8641-95FF-4EB0A66F3321}" srcOrd="10" destOrd="0" presId="urn:microsoft.com/office/officeart/2005/8/layout/list1"/>
    <dgm:cxn modelId="{841B1191-E5C6-9F42-BE41-D1BDED9B9E0B}" type="presParOf" srcId="{2D685F9B-E924-C042-AC94-6DC8C2407F74}" destId="{5B2F189B-30CC-2B41-84B2-3AF8666D9B8C}" srcOrd="11" destOrd="0" presId="urn:microsoft.com/office/officeart/2005/8/layout/list1"/>
    <dgm:cxn modelId="{A913BDC3-328F-134F-8E76-3146330FD152}" type="presParOf" srcId="{2D685F9B-E924-C042-AC94-6DC8C2407F74}" destId="{FD1671C4-9E63-204C-B697-5F04CDCC083D}" srcOrd="12" destOrd="0" presId="urn:microsoft.com/office/officeart/2005/8/layout/list1"/>
    <dgm:cxn modelId="{DE3036C5-690F-2C46-B59C-94084A08FB99}" type="presParOf" srcId="{FD1671C4-9E63-204C-B697-5F04CDCC083D}" destId="{36DCD35D-91CF-6044-BE4E-8CB1F8F51ADF}" srcOrd="0" destOrd="0" presId="urn:microsoft.com/office/officeart/2005/8/layout/list1"/>
    <dgm:cxn modelId="{DD0265A6-64E3-094C-80E4-74297AC37334}" type="presParOf" srcId="{FD1671C4-9E63-204C-B697-5F04CDCC083D}" destId="{FEC14D95-4460-7942-ACC8-1D4F57238A04}" srcOrd="1" destOrd="0" presId="urn:microsoft.com/office/officeart/2005/8/layout/list1"/>
    <dgm:cxn modelId="{1D5366AD-8F34-4D40-A3A5-48B2FAB94B5F}" type="presParOf" srcId="{2D685F9B-E924-C042-AC94-6DC8C2407F74}" destId="{60F9936A-6322-1943-BD02-57528252577E}" srcOrd="13" destOrd="0" presId="urn:microsoft.com/office/officeart/2005/8/layout/list1"/>
    <dgm:cxn modelId="{89227EB4-AF70-754D-90C2-9FD8934BD089}" type="presParOf" srcId="{2D685F9B-E924-C042-AC94-6DC8C2407F74}" destId="{C7A2B7A3-4C70-1C43-8A6F-9E7C255BBD6D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A1995A-1195-424A-B98E-ED0859809DF2}">
      <dsp:nvSpPr>
        <dsp:cNvPr id="0" name=""/>
        <dsp:cNvSpPr/>
      </dsp:nvSpPr>
      <dsp:spPr>
        <a:xfrm>
          <a:off x="753" y="19407"/>
          <a:ext cx="2938425" cy="1763055"/>
        </a:xfrm>
        <a:prstGeom prst="rect">
          <a:avLst/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First Year Experience &amp; Student Success Librarian at University of New Hampshire</a:t>
          </a:r>
        </a:p>
      </dsp:txBody>
      <dsp:txXfrm>
        <a:off x="753" y="19407"/>
        <a:ext cx="2938425" cy="1763055"/>
      </dsp:txXfrm>
    </dsp:sp>
    <dsp:sp modelId="{E5738C8D-C823-894B-9EEC-E164AFA60D9B}">
      <dsp:nvSpPr>
        <dsp:cNvPr id="0" name=""/>
        <dsp:cNvSpPr/>
      </dsp:nvSpPr>
      <dsp:spPr>
        <a:xfrm>
          <a:off x="3233021" y="19407"/>
          <a:ext cx="2938425" cy="176305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B.A. Bates College 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M.L.S. - Indiana University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M.Ed. - UNH</a:t>
          </a:r>
        </a:p>
      </dsp:txBody>
      <dsp:txXfrm>
        <a:off x="3233021" y="19407"/>
        <a:ext cx="2938425" cy="1763055"/>
      </dsp:txXfrm>
    </dsp:sp>
    <dsp:sp modelId="{417A41F4-4470-A349-BA7F-DE394F163167}">
      <dsp:nvSpPr>
        <dsp:cNvPr id="0" name=""/>
        <dsp:cNvSpPr/>
      </dsp:nvSpPr>
      <dsp:spPr>
        <a:xfrm>
          <a:off x="753" y="2076305"/>
          <a:ext cx="2938425" cy="176305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Previously at Pace University, (New York), and Connecticut College</a:t>
          </a:r>
        </a:p>
      </dsp:txBody>
      <dsp:txXfrm>
        <a:off x="753" y="2076305"/>
        <a:ext cx="2938425" cy="1763055"/>
      </dsp:txXfrm>
    </dsp:sp>
    <dsp:sp modelId="{23E6B49B-2751-2141-8F77-FB54D92C5418}">
      <dsp:nvSpPr>
        <dsp:cNvPr id="0" name=""/>
        <dsp:cNvSpPr/>
      </dsp:nvSpPr>
      <dsp:spPr>
        <a:xfrm>
          <a:off x="3233021" y="2076305"/>
          <a:ext cx="2938425" cy="1763055"/>
        </a:xfrm>
        <a:prstGeom prst="rect">
          <a:avLst/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Starting in August: Information Literacy Librarian at University of Southern Maine</a:t>
          </a:r>
        </a:p>
      </dsp:txBody>
      <dsp:txXfrm>
        <a:off x="3233021" y="2076305"/>
        <a:ext cx="2938425" cy="176305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E32D40-750E-9740-A15E-C5123F905EDF}">
      <dsp:nvSpPr>
        <dsp:cNvPr id="0" name=""/>
        <dsp:cNvSpPr/>
      </dsp:nvSpPr>
      <dsp:spPr>
        <a:xfrm>
          <a:off x="0" y="419314"/>
          <a:ext cx="6666833" cy="1645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395732" rIns="517420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ENGL 401 - Full implementation for 70+ classes using modules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FIRE program (business college) Full implementation and high level of participation</a:t>
          </a:r>
        </a:p>
      </dsp:txBody>
      <dsp:txXfrm>
        <a:off x="0" y="419314"/>
        <a:ext cx="6666833" cy="1645875"/>
      </dsp:txXfrm>
    </dsp:sp>
    <dsp:sp modelId="{EABF7D29-1ED5-AF49-9C26-65FE10817518}">
      <dsp:nvSpPr>
        <dsp:cNvPr id="0" name=""/>
        <dsp:cNvSpPr/>
      </dsp:nvSpPr>
      <dsp:spPr>
        <a:xfrm>
          <a:off x="333341" y="138874"/>
          <a:ext cx="4666783" cy="560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Success</a:t>
          </a:r>
        </a:p>
      </dsp:txBody>
      <dsp:txXfrm>
        <a:off x="360721" y="166254"/>
        <a:ext cx="4612023" cy="506120"/>
      </dsp:txXfrm>
    </dsp:sp>
    <dsp:sp modelId="{784540F9-1A61-9143-A220-702BE54FEB10}">
      <dsp:nvSpPr>
        <dsp:cNvPr id="0" name=""/>
        <dsp:cNvSpPr/>
      </dsp:nvSpPr>
      <dsp:spPr>
        <a:xfrm>
          <a:off x="0" y="2448229"/>
          <a:ext cx="6666833" cy="1376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395732" rIns="517420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CHHS – Implementation in Undeclared Majors Seminar, 3 Major Seminars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COLSA – Implementation in Undeclared Majors Seminar</a:t>
          </a:r>
        </a:p>
      </dsp:txBody>
      <dsp:txXfrm>
        <a:off x="0" y="2448229"/>
        <a:ext cx="6666833" cy="1376550"/>
      </dsp:txXfrm>
    </dsp:sp>
    <dsp:sp modelId="{83FDDAAC-90D3-6E49-B753-502FDB8580E6}">
      <dsp:nvSpPr>
        <dsp:cNvPr id="0" name=""/>
        <dsp:cNvSpPr/>
      </dsp:nvSpPr>
      <dsp:spPr>
        <a:xfrm>
          <a:off x="333341" y="2167790"/>
          <a:ext cx="4666783" cy="560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Developing Success</a:t>
          </a:r>
        </a:p>
      </dsp:txBody>
      <dsp:txXfrm>
        <a:off x="360721" y="2195170"/>
        <a:ext cx="4612023" cy="506120"/>
      </dsp:txXfrm>
    </dsp:sp>
    <dsp:sp modelId="{CDBE3CEE-B431-3D4E-BFAD-2A96FABC73D3}">
      <dsp:nvSpPr>
        <dsp:cNvPr id="0" name=""/>
        <dsp:cNvSpPr/>
      </dsp:nvSpPr>
      <dsp:spPr>
        <a:xfrm>
          <a:off x="0" y="4207819"/>
          <a:ext cx="6666833" cy="1107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395732" rIns="517420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CEPS – Need to identify partners. </a:t>
          </a:r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New Librarian Search In-progress</a:t>
          </a:r>
        </a:p>
      </dsp:txBody>
      <dsp:txXfrm>
        <a:off x="0" y="4207819"/>
        <a:ext cx="6666833" cy="1107225"/>
      </dsp:txXfrm>
    </dsp:sp>
    <dsp:sp modelId="{64DA36AA-01EE-8342-8D27-243C367BF46A}">
      <dsp:nvSpPr>
        <dsp:cNvPr id="0" name=""/>
        <dsp:cNvSpPr/>
      </dsp:nvSpPr>
      <dsp:spPr>
        <a:xfrm>
          <a:off x="333341" y="3927380"/>
          <a:ext cx="4666783" cy="5608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Incomplete</a:t>
          </a:r>
        </a:p>
      </dsp:txBody>
      <dsp:txXfrm>
        <a:off x="360721" y="3954760"/>
        <a:ext cx="4612023" cy="50612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A19F9A-4A57-754C-80F2-29B5E6F593CD}">
      <dsp:nvSpPr>
        <dsp:cNvPr id="0" name=""/>
        <dsp:cNvSpPr/>
      </dsp:nvSpPr>
      <dsp:spPr>
        <a:xfrm>
          <a:off x="115507" y="1848"/>
          <a:ext cx="6355474" cy="121991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First-Year Experience Librarian leaving</a:t>
          </a:r>
        </a:p>
      </dsp:txBody>
      <dsp:txXfrm>
        <a:off x="175058" y="61399"/>
        <a:ext cx="6236372" cy="1100808"/>
      </dsp:txXfrm>
    </dsp:sp>
    <dsp:sp modelId="{3811B4B1-F1C1-2E4F-92DD-284BD5348BF0}">
      <dsp:nvSpPr>
        <dsp:cNvPr id="0" name=""/>
        <dsp:cNvSpPr/>
      </dsp:nvSpPr>
      <dsp:spPr>
        <a:xfrm>
          <a:off x="115507" y="1282754"/>
          <a:ext cx="6355474" cy="1219910"/>
        </a:xfrm>
        <a:prstGeom prst="roundRect">
          <a:avLst/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New administrative structure in library</a:t>
          </a:r>
        </a:p>
      </dsp:txBody>
      <dsp:txXfrm>
        <a:off x="175058" y="1342305"/>
        <a:ext cx="6236372" cy="1100808"/>
      </dsp:txXfrm>
    </dsp:sp>
    <dsp:sp modelId="{C6B79BE0-32D4-9346-9058-F58922B1E3FA}">
      <dsp:nvSpPr>
        <dsp:cNvPr id="0" name=""/>
        <dsp:cNvSpPr/>
      </dsp:nvSpPr>
      <dsp:spPr>
        <a:xfrm>
          <a:off x="115507" y="2563660"/>
          <a:ext cx="6355474" cy="1219910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Full implementation of subject librarian model</a:t>
          </a:r>
        </a:p>
      </dsp:txBody>
      <dsp:txXfrm>
        <a:off x="175058" y="2623211"/>
        <a:ext cx="6236372" cy="110080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FDC4E6-733E-7241-90D9-75B2FAAA85AE}">
      <dsp:nvSpPr>
        <dsp:cNvPr id="0" name=""/>
        <dsp:cNvSpPr/>
      </dsp:nvSpPr>
      <dsp:spPr>
        <a:xfrm>
          <a:off x="0" y="6826"/>
          <a:ext cx="10515600" cy="79150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What do you lose from in-person instruction?</a:t>
          </a:r>
        </a:p>
      </dsp:txBody>
      <dsp:txXfrm>
        <a:off x="38638" y="45464"/>
        <a:ext cx="10438324" cy="714229"/>
      </dsp:txXfrm>
    </dsp:sp>
    <dsp:sp modelId="{D6981D53-16D3-B14F-B05B-D7BDDA50A050}">
      <dsp:nvSpPr>
        <dsp:cNvPr id="0" name=""/>
        <dsp:cNvSpPr/>
      </dsp:nvSpPr>
      <dsp:spPr>
        <a:xfrm>
          <a:off x="0" y="893371"/>
          <a:ext cx="10515600" cy="79150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>
              <a:solidFill>
                <a:schemeClr val="bg1"/>
              </a:solidFill>
            </a:rPr>
            <a:t>Integrating humanity and empathy</a:t>
          </a:r>
          <a:endParaRPr lang="en-US" sz="3300" kern="1200" dirty="0"/>
        </a:p>
      </dsp:txBody>
      <dsp:txXfrm>
        <a:off x="38638" y="932009"/>
        <a:ext cx="10438324" cy="714229"/>
      </dsp:txXfrm>
    </dsp:sp>
    <dsp:sp modelId="{C1331350-6179-E046-A9BE-2352EE29039D}">
      <dsp:nvSpPr>
        <dsp:cNvPr id="0" name=""/>
        <dsp:cNvSpPr/>
      </dsp:nvSpPr>
      <dsp:spPr>
        <a:xfrm>
          <a:off x="0" y="1779916"/>
          <a:ext cx="10515600" cy="79150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Don't go it alone</a:t>
          </a:r>
        </a:p>
      </dsp:txBody>
      <dsp:txXfrm>
        <a:off x="38638" y="1818554"/>
        <a:ext cx="10438324" cy="714229"/>
      </dsp:txXfrm>
    </dsp:sp>
    <dsp:sp modelId="{C9451715-4886-0042-A4F9-5144834B55E2}">
      <dsp:nvSpPr>
        <dsp:cNvPr id="0" name=""/>
        <dsp:cNvSpPr/>
      </dsp:nvSpPr>
      <dsp:spPr>
        <a:xfrm>
          <a:off x="0" y="2666461"/>
          <a:ext cx="10515600" cy="79150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Balancing technology</a:t>
          </a:r>
        </a:p>
      </dsp:txBody>
      <dsp:txXfrm>
        <a:off x="38638" y="2705099"/>
        <a:ext cx="10438324" cy="714229"/>
      </dsp:txXfrm>
    </dsp:sp>
    <dsp:sp modelId="{491D3FA3-13F6-F04F-B2A4-B4B10B62763E}">
      <dsp:nvSpPr>
        <dsp:cNvPr id="0" name=""/>
        <dsp:cNvSpPr/>
      </dsp:nvSpPr>
      <dsp:spPr>
        <a:xfrm>
          <a:off x="0" y="3553006"/>
          <a:ext cx="10515600" cy="791505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Start small, Scale up</a:t>
          </a:r>
        </a:p>
      </dsp:txBody>
      <dsp:txXfrm>
        <a:off x="38638" y="3591644"/>
        <a:ext cx="10438324" cy="71422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513719-3497-5D45-BA2C-BFCA9985F439}">
      <dsp:nvSpPr>
        <dsp:cNvPr id="0" name=""/>
        <dsp:cNvSpPr/>
      </dsp:nvSpPr>
      <dsp:spPr>
        <a:xfrm>
          <a:off x="0" y="33829"/>
          <a:ext cx="7559504" cy="30468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/>
            <a:t>How can you replicate the best aspects of live class?</a:t>
          </a:r>
        </a:p>
      </dsp:txBody>
      <dsp:txXfrm>
        <a:off x="148737" y="182566"/>
        <a:ext cx="7262030" cy="2749425"/>
      </dsp:txXfrm>
    </dsp:sp>
    <dsp:sp modelId="{ACDDBCB6-E791-3242-A861-B4D00D5168BA}">
      <dsp:nvSpPr>
        <dsp:cNvPr id="0" name=""/>
        <dsp:cNvSpPr/>
      </dsp:nvSpPr>
      <dsp:spPr>
        <a:xfrm>
          <a:off x="0" y="3204568"/>
          <a:ext cx="7559504" cy="3046899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/>
            <a:t>Make an inventory of what you love/value in in-person class, then get creative about how you can do it in a module.</a:t>
          </a:r>
        </a:p>
      </dsp:txBody>
      <dsp:txXfrm>
        <a:off x="148737" y="3353305"/>
        <a:ext cx="7262030" cy="274942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D64770-2272-3F48-86D7-2925F65A7D5C}">
      <dsp:nvSpPr>
        <dsp:cNvPr id="0" name=""/>
        <dsp:cNvSpPr/>
      </dsp:nvSpPr>
      <dsp:spPr>
        <a:xfrm>
          <a:off x="0" y="15148"/>
          <a:ext cx="7559504" cy="19890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Librarian as a person/ally/resource</a:t>
          </a:r>
        </a:p>
      </dsp:txBody>
      <dsp:txXfrm>
        <a:off x="97095" y="112243"/>
        <a:ext cx="7365314" cy="1794810"/>
      </dsp:txXfrm>
    </dsp:sp>
    <dsp:sp modelId="{71DD60DC-5C72-4F46-A2C6-2DE32A42FECA}">
      <dsp:nvSpPr>
        <dsp:cNvPr id="0" name=""/>
        <dsp:cNvSpPr/>
      </dsp:nvSpPr>
      <dsp:spPr>
        <a:xfrm>
          <a:off x="0" y="2148148"/>
          <a:ext cx="7559504" cy="1989000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Implications for scalability</a:t>
          </a:r>
        </a:p>
      </dsp:txBody>
      <dsp:txXfrm>
        <a:off x="97095" y="2245243"/>
        <a:ext cx="7365314" cy="1794810"/>
      </dsp:txXfrm>
    </dsp:sp>
    <dsp:sp modelId="{EA91BB11-CDBC-9445-BBFC-B803419FB68D}">
      <dsp:nvSpPr>
        <dsp:cNvPr id="0" name=""/>
        <dsp:cNvSpPr/>
      </dsp:nvSpPr>
      <dsp:spPr>
        <a:xfrm>
          <a:off x="0" y="4281148"/>
          <a:ext cx="7559504" cy="198900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The tone and feeling of the modules really matter</a:t>
          </a:r>
        </a:p>
      </dsp:txBody>
      <dsp:txXfrm>
        <a:off x="97095" y="4378243"/>
        <a:ext cx="7365314" cy="179481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7197F6-A595-1648-A3CA-BE197DC3AFAF}">
      <dsp:nvSpPr>
        <dsp:cNvPr id="0" name=""/>
        <dsp:cNvSpPr/>
      </dsp:nvSpPr>
      <dsp:spPr>
        <a:xfrm>
          <a:off x="0" y="18174"/>
          <a:ext cx="7559504" cy="201386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Tech can facilitate varied forms of media / lesson content </a:t>
          </a:r>
          <a:r>
            <a:rPr lang="en-US" sz="3600" kern="1200" baseline="0" dirty="0"/>
            <a:t> </a:t>
          </a:r>
          <a:endParaRPr lang="en-US" sz="3600" kern="1200" dirty="0"/>
        </a:p>
      </dsp:txBody>
      <dsp:txXfrm>
        <a:off x="98309" y="116483"/>
        <a:ext cx="7362886" cy="1817244"/>
      </dsp:txXfrm>
    </dsp:sp>
    <dsp:sp modelId="{730423FC-CED9-4C48-9B10-620E840CF8F9}">
      <dsp:nvSpPr>
        <dsp:cNvPr id="0" name=""/>
        <dsp:cNvSpPr/>
      </dsp:nvSpPr>
      <dsp:spPr>
        <a:xfrm>
          <a:off x="0" y="2135717"/>
          <a:ext cx="7559504" cy="2013862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Camtasia, Piktochart, Canvas, Credo, Credly…</a:t>
          </a:r>
        </a:p>
      </dsp:txBody>
      <dsp:txXfrm>
        <a:off x="98309" y="2234026"/>
        <a:ext cx="7362886" cy="1817244"/>
      </dsp:txXfrm>
    </dsp:sp>
    <dsp:sp modelId="{30BA6167-D1EE-DF40-8197-1D51C82AC29C}">
      <dsp:nvSpPr>
        <dsp:cNvPr id="0" name=""/>
        <dsp:cNvSpPr/>
      </dsp:nvSpPr>
      <dsp:spPr>
        <a:xfrm>
          <a:off x="0" y="4253259"/>
          <a:ext cx="7559504" cy="2013862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What is the balance of value and hassle? Consider the investment of money and time</a:t>
          </a:r>
        </a:p>
      </dsp:txBody>
      <dsp:txXfrm>
        <a:off x="98309" y="4351568"/>
        <a:ext cx="7362886" cy="181724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81050-A54F-7A4F-9760-39C8E570C550}">
      <dsp:nvSpPr>
        <dsp:cNvPr id="0" name=""/>
        <dsp:cNvSpPr/>
      </dsp:nvSpPr>
      <dsp:spPr>
        <a:xfrm>
          <a:off x="0" y="19261"/>
          <a:ext cx="7559504" cy="198625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Tackle one lesson at a time</a:t>
          </a:r>
        </a:p>
      </dsp:txBody>
      <dsp:txXfrm>
        <a:off x="96961" y="116222"/>
        <a:ext cx="7365582" cy="1792335"/>
      </dsp:txXfrm>
    </dsp:sp>
    <dsp:sp modelId="{E6D64770-2272-3F48-86D7-2925F65A7D5C}">
      <dsp:nvSpPr>
        <dsp:cNvPr id="0" name=""/>
        <dsp:cNvSpPr/>
      </dsp:nvSpPr>
      <dsp:spPr>
        <a:xfrm>
          <a:off x="0" y="2149519"/>
          <a:ext cx="7559504" cy="1986257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Modest success can serve as proof of concept</a:t>
          </a:r>
        </a:p>
      </dsp:txBody>
      <dsp:txXfrm>
        <a:off x="96961" y="2246480"/>
        <a:ext cx="7365582" cy="1792335"/>
      </dsp:txXfrm>
    </dsp:sp>
    <dsp:sp modelId="{15DA18BA-3B97-0340-A750-AAAD5F767E10}">
      <dsp:nvSpPr>
        <dsp:cNvPr id="0" name=""/>
        <dsp:cNvSpPr/>
      </dsp:nvSpPr>
      <dsp:spPr>
        <a:xfrm>
          <a:off x="0" y="4279777"/>
          <a:ext cx="7559504" cy="1986257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 dirty="0"/>
            <a:t>Don’t add too much tech all at once</a:t>
          </a:r>
        </a:p>
      </dsp:txBody>
      <dsp:txXfrm>
        <a:off x="96961" y="4376738"/>
        <a:ext cx="7365582" cy="179233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38F7F8-7168-504F-8B92-4A37749BA1A8}">
      <dsp:nvSpPr>
        <dsp:cNvPr id="0" name=""/>
        <dsp:cNvSpPr/>
      </dsp:nvSpPr>
      <dsp:spPr>
        <a:xfrm>
          <a:off x="0" y="78688"/>
          <a:ext cx="7559504" cy="11512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Internal Partners</a:t>
          </a:r>
        </a:p>
      </dsp:txBody>
      <dsp:txXfrm>
        <a:off x="56201" y="134889"/>
        <a:ext cx="7447102" cy="1038877"/>
      </dsp:txXfrm>
    </dsp:sp>
    <dsp:sp modelId="{D4B43D3A-2E54-ED46-9240-87BE10798712}">
      <dsp:nvSpPr>
        <dsp:cNvPr id="0" name=""/>
        <dsp:cNvSpPr/>
      </dsp:nvSpPr>
      <dsp:spPr>
        <a:xfrm>
          <a:off x="0" y="1229968"/>
          <a:ext cx="7559504" cy="1291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14" tIns="60960" rIns="341376" bIns="60960" numCol="1" spcCol="1270" anchor="t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700" kern="1200" dirty="0"/>
            <a:t>Subject Librarians</a:t>
          </a:r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700" kern="1200" dirty="0"/>
            <a:t>Library Student Assistants</a:t>
          </a:r>
        </a:p>
      </dsp:txBody>
      <dsp:txXfrm>
        <a:off x="0" y="1229968"/>
        <a:ext cx="7559504" cy="1291680"/>
      </dsp:txXfrm>
    </dsp:sp>
    <dsp:sp modelId="{070006BC-C147-AB42-B1C9-C25F38D41951}">
      <dsp:nvSpPr>
        <dsp:cNvPr id="0" name=""/>
        <dsp:cNvSpPr/>
      </dsp:nvSpPr>
      <dsp:spPr>
        <a:xfrm>
          <a:off x="0" y="2521648"/>
          <a:ext cx="7559504" cy="1151279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/>
            <a:t>External Partners</a:t>
          </a:r>
        </a:p>
      </dsp:txBody>
      <dsp:txXfrm>
        <a:off x="56201" y="2577849"/>
        <a:ext cx="7447102" cy="1038877"/>
      </dsp:txXfrm>
    </dsp:sp>
    <dsp:sp modelId="{45D659EC-450E-5D4B-AA6F-CA6FFF22CE2F}">
      <dsp:nvSpPr>
        <dsp:cNvPr id="0" name=""/>
        <dsp:cNvSpPr/>
      </dsp:nvSpPr>
      <dsp:spPr>
        <a:xfrm>
          <a:off x="0" y="3672928"/>
          <a:ext cx="7559504" cy="2533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14" tIns="60960" rIns="341376" bIns="60960" numCol="1" spcCol="1270" anchor="t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700" kern="1200" dirty="0"/>
            <a:t>Departmental Faculty and Staff</a:t>
          </a:r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700" kern="1200" dirty="0"/>
            <a:t>Academic Technologists</a:t>
          </a:r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700" kern="1200" dirty="0"/>
            <a:t>Instructional Designers</a:t>
          </a:r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700" kern="1200" dirty="0"/>
            <a:t>Vendor Support</a:t>
          </a:r>
        </a:p>
      </dsp:txBody>
      <dsp:txXfrm>
        <a:off x="0" y="3672928"/>
        <a:ext cx="7559504" cy="25336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94E912-BA5A-954F-A02C-A27E0DB91EBB}">
      <dsp:nvSpPr>
        <dsp:cNvPr id="0" name=""/>
        <dsp:cNvSpPr/>
      </dsp:nvSpPr>
      <dsp:spPr>
        <a:xfrm>
          <a:off x="0" y="217303"/>
          <a:ext cx="6586489" cy="794503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All instruction concentrated in English Composition course</a:t>
          </a:r>
        </a:p>
      </dsp:txBody>
      <dsp:txXfrm>
        <a:off x="38784" y="256087"/>
        <a:ext cx="6508921" cy="716935"/>
      </dsp:txXfrm>
    </dsp:sp>
    <dsp:sp modelId="{7C98FA6E-46D4-1D49-83C8-2C80D05E1F7C}">
      <dsp:nvSpPr>
        <dsp:cNvPr id="0" name=""/>
        <dsp:cNvSpPr/>
      </dsp:nvSpPr>
      <dsp:spPr>
        <a:xfrm>
          <a:off x="0" y="1069406"/>
          <a:ext cx="6586489" cy="794503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In-person one-shot and follow-up sessions</a:t>
          </a:r>
          <a:endParaRPr lang="en-US" sz="2000" kern="1200" dirty="0"/>
        </a:p>
      </dsp:txBody>
      <dsp:txXfrm>
        <a:off x="38784" y="1108190"/>
        <a:ext cx="6508921" cy="716935"/>
      </dsp:txXfrm>
    </dsp:sp>
    <dsp:sp modelId="{13B1D782-48E7-084A-9E53-4B25BBF51A60}">
      <dsp:nvSpPr>
        <dsp:cNvPr id="0" name=""/>
        <dsp:cNvSpPr/>
      </dsp:nvSpPr>
      <dsp:spPr>
        <a:xfrm>
          <a:off x="0" y="1921509"/>
          <a:ext cx="6586489" cy="794503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Limited capacity for upper-level coursework, innovation in first-year info lit program </a:t>
          </a:r>
        </a:p>
      </dsp:txBody>
      <dsp:txXfrm>
        <a:off x="38784" y="1960293"/>
        <a:ext cx="6508921" cy="716935"/>
      </dsp:txXfrm>
    </dsp:sp>
    <dsp:sp modelId="{3C314AFE-82D5-B844-AEED-78E548D7ACB8}">
      <dsp:nvSpPr>
        <dsp:cNvPr id="0" name=""/>
        <dsp:cNvSpPr/>
      </dsp:nvSpPr>
      <dsp:spPr>
        <a:xfrm>
          <a:off x="0" y="2773612"/>
          <a:ext cx="6586489" cy="794503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Goal: Expand reach of first-year info lit to include specialized information needs of foundational disciplinary researchers</a:t>
          </a:r>
        </a:p>
      </dsp:txBody>
      <dsp:txXfrm>
        <a:off x="38784" y="2812396"/>
        <a:ext cx="6508921" cy="7169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897BDC-133C-4A72-9A7D-CD8E39FC6A7C}">
      <dsp:nvSpPr>
        <dsp:cNvPr id="0" name=""/>
        <dsp:cNvSpPr/>
      </dsp:nvSpPr>
      <dsp:spPr>
        <a:xfrm>
          <a:off x="0" y="1331"/>
          <a:ext cx="8415720" cy="6746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DE7C33-6D90-4BA2-95DC-376FCC9AA1C1}">
      <dsp:nvSpPr>
        <dsp:cNvPr id="0" name=""/>
        <dsp:cNvSpPr/>
      </dsp:nvSpPr>
      <dsp:spPr>
        <a:xfrm>
          <a:off x="204082" y="153127"/>
          <a:ext cx="371058" cy="371058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36F702-207A-4D76-A585-6350BB7688D3}">
      <dsp:nvSpPr>
        <dsp:cNvPr id="0" name=""/>
        <dsp:cNvSpPr/>
      </dsp:nvSpPr>
      <dsp:spPr>
        <a:xfrm>
          <a:off x="779222" y="1331"/>
          <a:ext cx="7636497" cy="674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401" tIns="71401" rIns="71401" bIns="71401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Increasingly limited resources for in-person instruction</a:t>
          </a:r>
        </a:p>
      </dsp:txBody>
      <dsp:txXfrm>
        <a:off x="779222" y="1331"/>
        <a:ext cx="7636497" cy="674651"/>
      </dsp:txXfrm>
    </dsp:sp>
    <dsp:sp modelId="{DEADBDBD-040C-49B5-9918-1F6EC9DD4040}">
      <dsp:nvSpPr>
        <dsp:cNvPr id="0" name=""/>
        <dsp:cNvSpPr/>
      </dsp:nvSpPr>
      <dsp:spPr>
        <a:xfrm>
          <a:off x="0" y="844645"/>
          <a:ext cx="8415720" cy="6746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A10001-C9A7-4860-B5AB-F4DB4900E6DF}">
      <dsp:nvSpPr>
        <dsp:cNvPr id="0" name=""/>
        <dsp:cNvSpPr/>
      </dsp:nvSpPr>
      <dsp:spPr>
        <a:xfrm>
          <a:off x="204082" y="996442"/>
          <a:ext cx="371058" cy="371058"/>
        </a:xfrm>
        <a:prstGeom prst="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A2646D-69C0-4A06-8AB8-F4BF509E5812}">
      <dsp:nvSpPr>
        <dsp:cNvPr id="0" name=""/>
        <dsp:cNvSpPr/>
      </dsp:nvSpPr>
      <dsp:spPr>
        <a:xfrm>
          <a:off x="779222" y="844645"/>
          <a:ext cx="7636497" cy="674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401" tIns="71401" rIns="71401" bIns="71401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Technical learning curve of designing modules using  online learning technologies</a:t>
          </a:r>
        </a:p>
      </dsp:txBody>
      <dsp:txXfrm>
        <a:off x="779222" y="844645"/>
        <a:ext cx="7636497" cy="674651"/>
      </dsp:txXfrm>
    </dsp:sp>
    <dsp:sp modelId="{64FED9BA-4D0F-994B-9594-FA4828731F62}">
      <dsp:nvSpPr>
        <dsp:cNvPr id="0" name=""/>
        <dsp:cNvSpPr/>
      </dsp:nvSpPr>
      <dsp:spPr>
        <a:xfrm>
          <a:off x="0" y="1687960"/>
          <a:ext cx="8415720" cy="6746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AFF330-9163-7F47-B7AE-2E90A5003EB0}">
      <dsp:nvSpPr>
        <dsp:cNvPr id="0" name=""/>
        <dsp:cNvSpPr/>
      </dsp:nvSpPr>
      <dsp:spPr>
        <a:xfrm>
          <a:off x="204082" y="1839757"/>
          <a:ext cx="371058" cy="371058"/>
        </a:xfrm>
        <a:prstGeom prst="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DEFC12-965F-4E4E-9BCB-EE9A45BC58EA}">
      <dsp:nvSpPr>
        <dsp:cNvPr id="0" name=""/>
        <dsp:cNvSpPr/>
      </dsp:nvSpPr>
      <dsp:spPr>
        <a:xfrm>
          <a:off x="779222" y="1687960"/>
          <a:ext cx="7636497" cy="674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401" tIns="71401" rIns="71401" bIns="71401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Maintenance and upkeep of modules</a:t>
          </a:r>
        </a:p>
      </dsp:txBody>
      <dsp:txXfrm>
        <a:off x="779222" y="1687960"/>
        <a:ext cx="7636497" cy="674651"/>
      </dsp:txXfrm>
    </dsp:sp>
    <dsp:sp modelId="{21A6BCE9-D1BE-4944-86E7-6FD93E8B0D41}">
      <dsp:nvSpPr>
        <dsp:cNvPr id="0" name=""/>
        <dsp:cNvSpPr/>
      </dsp:nvSpPr>
      <dsp:spPr>
        <a:xfrm>
          <a:off x="0" y="2531275"/>
          <a:ext cx="8415720" cy="67465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1E404C-E5C3-4D1E-916D-6E986505B6B9}">
      <dsp:nvSpPr>
        <dsp:cNvPr id="0" name=""/>
        <dsp:cNvSpPr/>
      </dsp:nvSpPr>
      <dsp:spPr>
        <a:xfrm>
          <a:off x="204082" y="2683071"/>
          <a:ext cx="371058" cy="37105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9D82FB-979A-4A41-908B-E335A05A2CF8}">
      <dsp:nvSpPr>
        <dsp:cNvPr id="0" name=""/>
        <dsp:cNvSpPr/>
      </dsp:nvSpPr>
      <dsp:spPr>
        <a:xfrm>
          <a:off x="779222" y="2531275"/>
          <a:ext cx="7636497" cy="674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401" tIns="71401" rIns="71401" bIns="71401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Skepticism towards online learning from stakeholders</a:t>
          </a:r>
        </a:p>
      </dsp:txBody>
      <dsp:txXfrm>
        <a:off x="779222" y="2531275"/>
        <a:ext cx="7636497" cy="6746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064A84-E072-48A7-865A-DCC4D2AFEB28}">
      <dsp:nvSpPr>
        <dsp:cNvPr id="0" name=""/>
        <dsp:cNvSpPr/>
      </dsp:nvSpPr>
      <dsp:spPr>
        <a:xfrm>
          <a:off x="0" y="4592"/>
          <a:ext cx="6301601" cy="9782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56A86C-53A1-42DB-B50F-A16291094150}">
      <dsp:nvSpPr>
        <dsp:cNvPr id="0" name=""/>
        <dsp:cNvSpPr/>
      </dsp:nvSpPr>
      <dsp:spPr>
        <a:xfrm>
          <a:off x="295926" y="224703"/>
          <a:ext cx="538048" cy="538048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BF11AE-108D-4BCE-B1E0-4272411BF63E}">
      <dsp:nvSpPr>
        <dsp:cNvPr id="0" name=""/>
        <dsp:cNvSpPr/>
      </dsp:nvSpPr>
      <dsp:spPr>
        <a:xfrm>
          <a:off x="1129902" y="4592"/>
          <a:ext cx="51716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Designed and deployed in Canvas CMS</a:t>
          </a:r>
        </a:p>
      </dsp:txBody>
      <dsp:txXfrm>
        <a:off x="1129902" y="4592"/>
        <a:ext cx="5171698" cy="978270"/>
      </dsp:txXfrm>
    </dsp:sp>
    <dsp:sp modelId="{9D9FFC87-D2C9-4A94-8332-232B90CDDDF0}">
      <dsp:nvSpPr>
        <dsp:cNvPr id="0" name=""/>
        <dsp:cNvSpPr/>
      </dsp:nvSpPr>
      <dsp:spPr>
        <a:xfrm>
          <a:off x="0" y="1227431"/>
          <a:ext cx="6301601" cy="9782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5798FD-2C87-4E3B-8188-11DE81743646}">
      <dsp:nvSpPr>
        <dsp:cNvPr id="0" name=""/>
        <dsp:cNvSpPr/>
      </dsp:nvSpPr>
      <dsp:spPr>
        <a:xfrm>
          <a:off x="295926" y="1447541"/>
          <a:ext cx="538048" cy="53804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9938E9-84E4-4333-A7D0-93C208193522}">
      <dsp:nvSpPr>
        <dsp:cNvPr id="0" name=""/>
        <dsp:cNvSpPr/>
      </dsp:nvSpPr>
      <dsp:spPr>
        <a:xfrm>
          <a:off x="1129902" y="1227431"/>
          <a:ext cx="51716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Media content created using Camtasia (video), Piktochart (images and graphics) </a:t>
          </a:r>
        </a:p>
      </dsp:txBody>
      <dsp:txXfrm>
        <a:off x="1129902" y="1227431"/>
        <a:ext cx="5171698" cy="978270"/>
      </dsp:txXfrm>
    </dsp:sp>
    <dsp:sp modelId="{D717A463-AFFC-4C0D-87C7-2AE91F9A7FAE}">
      <dsp:nvSpPr>
        <dsp:cNvPr id="0" name=""/>
        <dsp:cNvSpPr/>
      </dsp:nvSpPr>
      <dsp:spPr>
        <a:xfrm>
          <a:off x="0" y="2450269"/>
          <a:ext cx="6301601" cy="9782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F69811-F883-4D3B-AFF3-B832912567E5}">
      <dsp:nvSpPr>
        <dsp:cNvPr id="0" name=""/>
        <dsp:cNvSpPr/>
      </dsp:nvSpPr>
      <dsp:spPr>
        <a:xfrm>
          <a:off x="295926" y="2670380"/>
          <a:ext cx="538048" cy="53804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8EE2F9-98A2-496E-B89C-A1C83328A8EE}">
      <dsp:nvSpPr>
        <dsp:cNvPr id="0" name=""/>
        <dsp:cNvSpPr/>
      </dsp:nvSpPr>
      <dsp:spPr>
        <a:xfrm>
          <a:off x="1129902" y="2450269"/>
          <a:ext cx="51716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Packaged lesson content from Credo Information Literacy imported</a:t>
          </a:r>
        </a:p>
      </dsp:txBody>
      <dsp:txXfrm>
        <a:off x="1129902" y="2450269"/>
        <a:ext cx="5171698" cy="978270"/>
      </dsp:txXfrm>
    </dsp:sp>
    <dsp:sp modelId="{B0799F89-290D-4DB6-9D40-6A7A39EA7B41}">
      <dsp:nvSpPr>
        <dsp:cNvPr id="0" name=""/>
        <dsp:cNvSpPr/>
      </dsp:nvSpPr>
      <dsp:spPr>
        <a:xfrm>
          <a:off x="0" y="3673107"/>
          <a:ext cx="6301601" cy="9782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593A3A-BD63-4514-B90F-2410132C7A1E}">
      <dsp:nvSpPr>
        <dsp:cNvPr id="0" name=""/>
        <dsp:cNvSpPr/>
      </dsp:nvSpPr>
      <dsp:spPr>
        <a:xfrm>
          <a:off x="295926" y="3893218"/>
          <a:ext cx="538048" cy="53804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818981-D95E-4BD1-A213-23BE9E6F087F}">
      <dsp:nvSpPr>
        <dsp:cNvPr id="0" name=""/>
        <dsp:cNvSpPr/>
      </dsp:nvSpPr>
      <dsp:spPr>
        <a:xfrm>
          <a:off x="1129902" y="3673107"/>
          <a:ext cx="51716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Badges issued through Credly platform</a:t>
          </a:r>
        </a:p>
      </dsp:txBody>
      <dsp:txXfrm>
        <a:off x="1129902" y="3673107"/>
        <a:ext cx="5171698" cy="978270"/>
      </dsp:txXfrm>
    </dsp:sp>
    <dsp:sp modelId="{00AB271B-9333-4403-A285-B71C30DDFFD1}">
      <dsp:nvSpPr>
        <dsp:cNvPr id="0" name=""/>
        <dsp:cNvSpPr/>
      </dsp:nvSpPr>
      <dsp:spPr>
        <a:xfrm>
          <a:off x="0" y="4895945"/>
          <a:ext cx="6301601" cy="97827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66DC55-D95D-448F-A4D5-E32E45362129}">
      <dsp:nvSpPr>
        <dsp:cNvPr id="0" name=""/>
        <dsp:cNvSpPr/>
      </dsp:nvSpPr>
      <dsp:spPr>
        <a:xfrm>
          <a:off x="295926" y="5116056"/>
          <a:ext cx="538048" cy="538048"/>
        </a:xfrm>
        <a:prstGeom prst="rect">
          <a:avLst/>
        </a:prstGeom>
        <a:blipFill>
          <a:blip xmlns:r="http://schemas.openxmlformats.org/officeDocument/2006/relationships"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7272E3-5196-48F9-9BFF-B26A09DFBA79}">
      <dsp:nvSpPr>
        <dsp:cNvPr id="0" name=""/>
        <dsp:cNvSpPr/>
      </dsp:nvSpPr>
      <dsp:spPr>
        <a:xfrm>
          <a:off x="1129902" y="4895945"/>
          <a:ext cx="5171698" cy="97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534" tIns="103534" rIns="103534" bIns="10353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Support from academic technologists, vendors critical for success and sustatinabiltiy</a:t>
          </a:r>
        </a:p>
      </dsp:txBody>
      <dsp:txXfrm>
        <a:off x="1129902" y="4895945"/>
        <a:ext cx="5171698" cy="97827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20A522-E527-684E-A7A0-FD41BF64E01F}">
      <dsp:nvSpPr>
        <dsp:cNvPr id="0" name=""/>
        <dsp:cNvSpPr/>
      </dsp:nvSpPr>
      <dsp:spPr>
        <a:xfrm>
          <a:off x="0" y="38484"/>
          <a:ext cx="10515600" cy="647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Identify current instruction methods and potential audience </a:t>
          </a:r>
        </a:p>
      </dsp:txBody>
      <dsp:txXfrm>
        <a:off x="31613" y="70097"/>
        <a:ext cx="10452374" cy="584369"/>
      </dsp:txXfrm>
    </dsp:sp>
    <dsp:sp modelId="{BFDD2F99-E7B1-E843-9A5F-C935E9DF401C}">
      <dsp:nvSpPr>
        <dsp:cNvPr id="0" name=""/>
        <dsp:cNvSpPr/>
      </dsp:nvSpPr>
      <dsp:spPr>
        <a:xfrm>
          <a:off x="0" y="763839"/>
          <a:ext cx="10515600" cy="6475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Consult with subject librarians &amp; stakeholders</a:t>
          </a:r>
        </a:p>
      </dsp:txBody>
      <dsp:txXfrm>
        <a:off x="31613" y="795452"/>
        <a:ext cx="10452374" cy="584369"/>
      </dsp:txXfrm>
    </dsp:sp>
    <dsp:sp modelId="{B31BEF9E-5C26-6645-BA9E-2DDC145B3352}">
      <dsp:nvSpPr>
        <dsp:cNvPr id="0" name=""/>
        <dsp:cNvSpPr/>
      </dsp:nvSpPr>
      <dsp:spPr>
        <a:xfrm>
          <a:off x="0" y="1489194"/>
          <a:ext cx="10515600" cy="64759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Use backward design in planning</a:t>
          </a:r>
        </a:p>
      </dsp:txBody>
      <dsp:txXfrm>
        <a:off x="31613" y="1520807"/>
        <a:ext cx="10452374" cy="584369"/>
      </dsp:txXfrm>
    </dsp:sp>
    <dsp:sp modelId="{C132FB4B-7163-2743-9F26-02983DC816AE}">
      <dsp:nvSpPr>
        <dsp:cNvPr id="0" name=""/>
        <dsp:cNvSpPr/>
      </dsp:nvSpPr>
      <dsp:spPr>
        <a:xfrm>
          <a:off x="0" y="2214549"/>
          <a:ext cx="10515600" cy="64759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Identify learning objectives</a:t>
          </a:r>
        </a:p>
      </dsp:txBody>
      <dsp:txXfrm>
        <a:off x="31613" y="2246162"/>
        <a:ext cx="10452374" cy="584369"/>
      </dsp:txXfrm>
    </dsp:sp>
    <dsp:sp modelId="{E6FDC768-60B2-1946-A16F-2978E5DB6C67}">
      <dsp:nvSpPr>
        <dsp:cNvPr id="0" name=""/>
        <dsp:cNvSpPr/>
      </dsp:nvSpPr>
      <dsp:spPr>
        <a:xfrm>
          <a:off x="0" y="2939904"/>
          <a:ext cx="10515600" cy="64759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Integrate active learning and assessment</a:t>
          </a:r>
        </a:p>
      </dsp:txBody>
      <dsp:txXfrm>
        <a:off x="31613" y="2971517"/>
        <a:ext cx="10452374" cy="584369"/>
      </dsp:txXfrm>
    </dsp:sp>
    <dsp:sp modelId="{4BC39762-A109-1743-9B4B-0A3109804A62}">
      <dsp:nvSpPr>
        <dsp:cNvPr id="0" name=""/>
        <dsp:cNvSpPr/>
      </dsp:nvSpPr>
      <dsp:spPr>
        <a:xfrm>
          <a:off x="0" y="3665259"/>
          <a:ext cx="10515600" cy="647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Consider accessibility - Universal Design For Learning</a:t>
          </a:r>
          <a:endParaRPr lang="en-US" sz="2700" kern="1200" dirty="0"/>
        </a:p>
      </dsp:txBody>
      <dsp:txXfrm>
        <a:off x="31613" y="3696872"/>
        <a:ext cx="10452374" cy="5843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FDBA1-44C0-BF4E-AADE-50997DDC3616}">
      <dsp:nvSpPr>
        <dsp:cNvPr id="0" name=""/>
        <dsp:cNvSpPr/>
      </dsp:nvSpPr>
      <dsp:spPr>
        <a:xfrm>
          <a:off x="0" y="401993"/>
          <a:ext cx="6263640" cy="151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6128" tIns="416560" rIns="48612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Formally taught 100% Face-To-Face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70+ Sessions per year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(Mostly) required first year course</a:t>
          </a:r>
        </a:p>
      </dsp:txBody>
      <dsp:txXfrm>
        <a:off x="0" y="401993"/>
        <a:ext cx="6263640" cy="1512000"/>
      </dsp:txXfrm>
    </dsp:sp>
    <dsp:sp modelId="{1E09DB8E-E360-994D-8E01-4D11D255B704}">
      <dsp:nvSpPr>
        <dsp:cNvPr id="0" name=""/>
        <dsp:cNvSpPr/>
      </dsp:nvSpPr>
      <dsp:spPr>
        <a:xfrm>
          <a:off x="313182" y="106793"/>
          <a:ext cx="4384548" cy="5904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725" tIns="0" rIns="16572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Challenge</a:t>
          </a:r>
        </a:p>
      </dsp:txBody>
      <dsp:txXfrm>
        <a:off x="342003" y="135614"/>
        <a:ext cx="4326906" cy="532758"/>
      </dsp:txXfrm>
    </dsp:sp>
    <dsp:sp modelId="{50D8E35B-57E0-DB45-9BDE-37F61EA4344F}">
      <dsp:nvSpPr>
        <dsp:cNvPr id="0" name=""/>
        <dsp:cNvSpPr/>
      </dsp:nvSpPr>
      <dsp:spPr>
        <a:xfrm>
          <a:off x="0" y="2317193"/>
          <a:ext cx="6263640" cy="1165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6128" tIns="416560" rIns="48612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English Composition Director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Instructors (Pilot collaborators)</a:t>
          </a:r>
        </a:p>
      </dsp:txBody>
      <dsp:txXfrm>
        <a:off x="0" y="2317193"/>
        <a:ext cx="6263640" cy="1165500"/>
      </dsp:txXfrm>
    </dsp:sp>
    <dsp:sp modelId="{FF9ACC1B-4DDA-3C46-B52E-50BFBBADFDE0}">
      <dsp:nvSpPr>
        <dsp:cNvPr id="0" name=""/>
        <dsp:cNvSpPr/>
      </dsp:nvSpPr>
      <dsp:spPr>
        <a:xfrm>
          <a:off x="313182" y="2021993"/>
          <a:ext cx="4384548" cy="59040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725" tIns="0" rIns="16572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Stakeholders</a:t>
          </a:r>
        </a:p>
      </dsp:txBody>
      <dsp:txXfrm>
        <a:off x="342003" y="2050814"/>
        <a:ext cx="4326906" cy="532758"/>
      </dsp:txXfrm>
    </dsp:sp>
    <dsp:sp modelId="{1ABBF767-A22F-D54E-B2D7-A354C4FF757A}">
      <dsp:nvSpPr>
        <dsp:cNvPr id="0" name=""/>
        <dsp:cNvSpPr/>
      </dsp:nvSpPr>
      <dsp:spPr>
        <a:xfrm>
          <a:off x="0" y="3885894"/>
          <a:ext cx="6263640" cy="151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6128" tIns="416560" rIns="48612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Option 1: Flipped (pre-class assignment)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Option 2: All Asynchronous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Both: Opportunity to earn badge</a:t>
          </a:r>
        </a:p>
      </dsp:txBody>
      <dsp:txXfrm>
        <a:off x="0" y="3885894"/>
        <a:ext cx="6263640" cy="1512000"/>
      </dsp:txXfrm>
    </dsp:sp>
    <dsp:sp modelId="{43B3ECEF-F48E-964E-97C5-6C013382C744}">
      <dsp:nvSpPr>
        <dsp:cNvPr id="0" name=""/>
        <dsp:cNvSpPr/>
      </dsp:nvSpPr>
      <dsp:spPr>
        <a:xfrm>
          <a:off x="313182" y="3590693"/>
          <a:ext cx="4384548" cy="59040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725" tIns="0" rIns="16572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Implementation</a:t>
          </a:r>
        </a:p>
      </dsp:txBody>
      <dsp:txXfrm>
        <a:off x="342003" y="3619514"/>
        <a:ext cx="4326906" cy="53275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D2180A-A6D5-3F43-AB9A-FAAAA3F1C2E8}">
      <dsp:nvSpPr>
        <dsp:cNvPr id="0" name=""/>
        <dsp:cNvSpPr/>
      </dsp:nvSpPr>
      <dsp:spPr>
        <a:xfrm>
          <a:off x="0" y="494063"/>
          <a:ext cx="7587425" cy="146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8868" tIns="333248" rIns="58886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Knowledge of library services, spaces, and people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Basic search strategies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Understanding of common library sources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Hands on experience with search tools</a:t>
          </a:r>
        </a:p>
      </dsp:txBody>
      <dsp:txXfrm>
        <a:off x="0" y="494063"/>
        <a:ext cx="7587425" cy="1461600"/>
      </dsp:txXfrm>
    </dsp:sp>
    <dsp:sp modelId="{7BD88249-DEE1-E347-A8B0-DFC6D81C6A6F}">
      <dsp:nvSpPr>
        <dsp:cNvPr id="0" name=""/>
        <dsp:cNvSpPr/>
      </dsp:nvSpPr>
      <dsp:spPr>
        <a:xfrm>
          <a:off x="379371" y="257903"/>
          <a:ext cx="5311197" cy="4723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751" tIns="0" rIns="200751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Learning Objectives</a:t>
          </a:r>
          <a:endParaRPr lang="en-US" sz="1600" kern="1200" dirty="0"/>
        </a:p>
      </dsp:txBody>
      <dsp:txXfrm>
        <a:off x="402428" y="280960"/>
        <a:ext cx="5265083" cy="426206"/>
      </dsp:txXfrm>
    </dsp:sp>
    <dsp:sp modelId="{798C0515-FBAE-8641-95FF-4EB0A66F3321}">
      <dsp:nvSpPr>
        <dsp:cNvPr id="0" name=""/>
        <dsp:cNvSpPr/>
      </dsp:nvSpPr>
      <dsp:spPr>
        <a:xfrm>
          <a:off x="0" y="2278223"/>
          <a:ext cx="7587425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8868" tIns="333248" rIns="58886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/>
            <a:t>Searching as Strategic Exploration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600" b="0" i="0" kern="1200" dirty="0"/>
            <a:t>Research as Inquiry</a:t>
          </a:r>
        </a:p>
      </dsp:txBody>
      <dsp:txXfrm>
        <a:off x="0" y="2278223"/>
        <a:ext cx="7587425" cy="932400"/>
      </dsp:txXfrm>
    </dsp:sp>
    <dsp:sp modelId="{EE67F9E4-69F6-044A-AA14-32EF7A1B9B6E}">
      <dsp:nvSpPr>
        <dsp:cNvPr id="0" name=""/>
        <dsp:cNvSpPr/>
      </dsp:nvSpPr>
      <dsp:spPr>
        <a:xfrm>
          <a:off x="379371" y="2042063"/>
          <a:ext cx="5311197" cy="47232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751" tIns="0" rIns="200751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Framework</a:t>
          </a:r>
          <a:endParaRPr lang="en-US" sz="1600" kern="1200" dirty="0"/>
        </a:p>
      </dsp:txBody>
      <dsp:txXfrm>
        <a:off x="402428" y="2065120"/>
        <a:ext cx="5265083" cy="426206"/>
      </dsp:txXfrm>
    </dsp:sp>
    <dsp:sp modelId="{C7A2B7A3-4C70-1C43-8A6F-9E7C255BBD6D}">
      <dsp:nvSpPr>
        <dsp:cNvPr id="0" name=""/>
        <dsp:cNvSpPr/>
      </dsp:nvSpPr>
      <dsp:spPr>
        <a:xfrm>
          <a:off x="0" y="3533184"/>
          <a:ext cx="7587425" cy="171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8868" tIns="333248" rIns="588868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Library tour, Introduction to website &amp; research guide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Interactive Keyword Search Strategy Lesson (Credo Info Lit Module content)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Find and evaluate one source using library search box (Primo)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Find and evaluate one database via research guide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Multiple Choice Quiz</a:t>
          </a:r>
        </a:p>
      </dsp:txBody>
      <dsp:txXfrm>
        <a:off x="0" y="3533184"/>
        <a:ext cx="7587425" cy="1713600"/>
      </dsp:txXfrm>
    </dsp:sp>
    <dsp:sp modelId="{FEC14D95-4460-7942-ACC8-1D4F57238A04}">
      <dsp:nvSpPr>
        <dsp:cNvPr id="0" name=""/>
        <dsp:cNvSpPr/>
      </dsp:nvSpPr>
      <dsp:spPr>
        <a:xfrm>
          <a:off x="379371" y="3297024"/>
          <a:ext cx="5311197" cy="47232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751" tIns="0" rIns="200751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Learning Activities</a:t>
          </a:r>
          <a:endParaRPr lang="en-US" sz="1600" kern="1200" dirty="0"/>
        </a:p>
      </dsp:txBody>
      <dsp:txXfrm>
        <a:off x="402428" y="3320081"/>
        <a:ext cx="5265083" cy="42620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1FDBA1-44C0-BF4E-AADE-50997DDC3616}">
      <dsp:nvSpPr>
        <dsp:cNvPr id="0" name=""/>
        <dsp:cNvSpPr/>
      </dsp:nvSpPr>
      <dsp:spPr>
        <a:xfrm>
          <a:off x="0" y="317551"/>
          <a:ext cx="6263640" cy="15214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6128" tIns="437388" rIns="486128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Business – FIRE Program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H.H.S. &amp; L.S.A  – Undeclared Majors Course (and some Majors)</a:t>
          </a:r>
        </a:p>
      </dsp:txBody>
      <dsp:txXfrm>
        <a:off x="0" y="317551"/>
        <a:ext cx="6263640" cy="1521449"/>
      </dsp:txXfrm>
    </dsp:sp>
    <dsp:sp modelId="{1E09DB8E-E360-994D-8E01-4D11D255B704}">
      <dsp:nvSpPr>
        <dsp:cNvPr id="0" name=""/>
        <dsp:cNvSpPr/>
      </dsp:nvSpPr>
      <dsp:spPr>
        <a:xfrm>
          <a:off x="313182" y="7591"/>
          <a:ext cx="4384548" cy="6199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725" tIns="0" rIns="165725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Audience</a:t>
          </a:r>
        </a:p>
      </dsp:txBody>
      <dsp:txXfrm>
        <a:off x="343444" y="37853"/>
        <a:ext cx="4324024" cy="559396"/>
      </dsp:txXfrm>
    </dsp:sp>
    <dsp:sp modelId="{50D8E35B-57E0-DB45-9BDE-37F61EA4344F}">
      <dsp:nvSpPr>
        <dsp:cNvPr id="0" name=""/>
        <dsp:cNvSpPr/>
      </dsp:nvSpPr>
      <dsp:spPr>
        <a:xfrm>
          <a:off x="0" y="2262361"/>
          <a:ext cx="6263640" cy="12237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6128" tIns="437388" rIns="486128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Subject Librarians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Program Advisors</a:t>
          </a:r>
        </a:p>
      </dsp:txBody>
      <dsp:txXfrm>
        <a:off x="0" y="2262361"/>
        <a:ext cx="6263640" cy="1223775"/>
      </dsp:txXfrm>
    </dsp:sp>
    <dsp:sp modelId="{FF9ACC1B-4DDA-3C46-B52E-50BFBBADFDE0}">
      <dsp:nvSpPr>
        <dsp:cNvPr id="0" name=""/>
        <dsp:cNvSpPr/>
      </dsp:nvSpPr>
      <dsp:spPr>
        <a:xfrm>
          <a:off x="313182" y="1952401"/>
          <a:ext cx="4384548" cy="61992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725" tIns="0" rIns="165725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Stakeholders</a:t>
          </a:r>
        </a:p>
      </dsp:txBody>
      <dsp:txXfrm>
        <a:off x="343444" y="1982663"/>
        <a:ext cx="4324024" cy="559396"/>
      </dsp:txXfrm>
    </dsp:sp>
    <dsp:sp modelId="{B34D1CFE-43FB-4A47-8C91-8EAD3B1D8847}">
      <dsp:nvSpPr>
        <dsp:cNvPr id="0" name=""/>
        <dsp:cNvSpPr/>
      </dsp:nvSpPr>
      <dsp:spPr>
        <a:xfrm>
          <a:off x="0" y="3909496"/>
          <a:ext cx="6263640" cy="158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6128" tIns="437388" rIns="486128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100" kern="1200" dirty="0"/>
            <a:t>Flipped lesson (pre-class)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100" kern="1200" dirty="0"/>
            <a:t>Stand-alone asynchronous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2100" kern="1200" dirty="0"/>
            <a:t>Part of scaffolded series</a:t>
          </a:r>
        </a:p>
      </dsp:txBody>
      <dsp:txXfrm>
        <a:off x="0" y="3909496"/>
        <a:ext cx="6263640" cy="1587600"/>
      </dsp:txXfrm>
    </dsp:sp>
    <dsp:sp modelId="{D4D63870-9CA0-8E49-BE77-1C61E0B90A30}">
      <dsp:nvSpPr>
        <dsp:cNvPr id="0" name=""/>
        <dsp:cNvSpPr/>
      </dsp:nvSpPr>
      <dsp:spPr>
        <a:xfrm>
          <a:off x="313182" y="3599536"/>
          <a:ext cx="4384548" cy="61992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725" tIns="0" rIns="165725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Implementation</a:t>
          </a:r>
        </a:p>
      </dsp:txBody>
      <dsp:txXfrm>
        <a:off x="343444" y="3629798"/>
        <a:ext cx="4324024" cy="55939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D2180A-A6D5-3F43-AB9A-FAAAA3F1C2E8}">
      <dsp:nvSpPr>
        <dsp:cNvPr id="0" name=""/>
        <dsp:cNvSpPr/>
      </dsp:nvSpPr>
      <dsp:spPr>
        <a:xfrm>
          <a:off x="0" y="216278"/>
          <a:ext cx="7742110" cy="1278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874" tIns="291592" rIns="600874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Meet First-Year Experience and Subject Librarians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Recognize sources used in disciplinary research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Introduce Specialized Databases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Introduce Specialized Topics</a:t>
          </a:r>
        </a:p>
      </dsp:txBody>
      <dsp:txXfrm>
        <a:off x="0" y="216278"/>
        <a:ext cx="7742110" cy="1278900"/>
      </dsp:txXfrm>
    </dsp:sp>
    <dsp:sp modelId="{7BD88249-DEE1-E347-A8B0-DFC6D81C6A6F}">
      <dsp:nvSpPr>
        <dsp:cNvPr id="0" name=""/>
        <dsp:cNvSpPr/>
      </dsp:nvSpPr>
      <dsp:spPr>
        <a:xfrm>
          <a:off x="387105" y="9638"/>
          <a:ext cx="5419477" cy="4132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843" tIns="0" rIns="20484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Learning objectives</a:t>
          </a:r>
        </a:p>
      </dsp:txBody>
      <dsp:txXfrm>
        <a:off x="407280" y="29813"/>
        <a:ext cx="5379127" cy="372930"/>
      </dsp:txXfrm>
    </dsp:sp>
    <dsp:sp modelId="{DCFE0079-921B-BA44-8E08-AE7B5EF1AB52}">
      <dsp:nvSpPr>
        <dsp:cNvPr id="0" name=""/>
        <dsp:cNvSpPr/>
      </dsp:nvSpPr>
      <dsp:spPr>
        <a:xfrm>
          <a:off x="0" y="1777418"/>
          <a:ext cx="7742110" cy="105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874" tIns="291592" rIns="600874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Contextual Source Examples (Business Data/Clinical Guidelines)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Highlight Specific Databases/Research Guides (Statista/Web of Science)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Specialized topics (Market Research/Evidence Based Practice/Scientific Literature)</a:t>
          </a:r>
        </a:p>
      </dsp:txBody>
      <dsp:txXfrm>
        <a:off x="0" y="1777418"/>
        <a:ext cx="7742110" cy="1058400"/>
      </dsp:txXfrm>
    </dsp:sp>
    <dsp:sp modelId="{96667359-775C-5447-89CC-B8482B2E7433}">
      <dsp:nvSpPr>
        <dsp:cNvPr id="0" name=""/>
        <dsp:cNvSpPr/>
      </dsp:nvSpPr>
      <dsp:spPr>
        <a:xfrm>
          <a:off x="387105" y="1570778"/>
          <a:ext cx="5419477" cy="413280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843" tIns="0" rIns="20484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Customization options</a:t>
          </a:r>
        </a:p>
      </dsp:txBody>
      <dsp:txXfrm>
        <a:off x="407280" y="1590953"/>
        <a:ext cx="5379127" cy="372930"/>
      </dsp:txXfrm>
    </dsp:sp>
    <dsp:sp modelId="{798C0515-FBAE-8641-95FF-4EB0A66F3321}">
      <dsp:nvSpPr>
        <dsp:cNvPr id="0" name=""/>
        <dsp:cNvSpPr/>
      </dsp:nvSpPr>
      <dsp:spPr>
        <a:xfrm>
          <a:off x="0" y="3118058"/>
          <a:ext cx="7742110" cy="815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874" tIns="291592" rIns="600874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i="0" kern="1200" dirty="0"/>
            <a:t>Authority Is Constructed and Contextual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400" b="0" i="0" kern="1200" dirty="0"/>
            <a:t>Scholarship as Conversation</a:t>
          </a:r>
        </a:p>
      </dsp:txBody>
      <dsp:txXfrm>
        <a:off x="0" y="3118058"/>
        <a:ext cx="7742110" cy="815850"/>
      </dsp:txXfrm>
    </dsp:sp>
    <dsp:sp modelId="{EE67F9E4-69F6-044A-AA14-32EF7A1B9B6E}">
      <dsp:nvSpPr>
        <dsp:cNvPr id="0" name=""/>
        <dsp:cNvSpPr/>
      </dsp:nvSpPr>
      <dsp:spPr>
        <a:xfrm>
          <a:off x="387105" y="2911418"/>
          <a:ext cx="5419477" cy="413280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843" tIns="0" rIns="20484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Framework</a:t>
          </a:r>
        </a:p>
      </dsp:txBody>
      <dsp:txXfrm>
        <a:off x="407280" y="2931593"/>
        <a:ext cx="5379127" cy="372930"/>
      </dsp:txXfrm>
    </dsp:sp>
    <dsp:sp modelId="{C7A2B7A3-4C70-1C43-8A6F-9E7C255BBD6D}">
      <dsp:nvSpPr>
        <dsp:cNvPr id="0" name=""/>
        <dsp:cNvSpPr/>
      </dsp:nvSpPr>
      <dsp:spPr>
        <a:xfrm>
          <a:off x="0" y="4045117"/>
          <a:ext cx="7742110" cy="1278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874" tIns="291592" rIns="600874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In-depth exploration of information sources in context of discipline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Activity related to specialized topics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Multiple Choice Quiz</a:t>
          </a:r>
        </a:p>
      </dsp:txBody>
      <dsp:txXfrm>
        <a:off x="0" y="4045117"/>
        <a:ext cx="7742110" cy="1278900"/>
      </dsp:txXfrm>
    </dsp:sp>
    <dsp:sp modelId="{FEC14D95-4460-7942-ACC8-1D4F57238A04}">
      <dsp:nvSpPr>
        <dsp:cNvPr id="0" name=""/>
        <dsp:cNvSpPr/>
      </dsp:nvSpPr>
      <dsp:spPr>
        <a:xfrm>
          <a:off x="387105" y="4009509"/>
          <a:ext cx="5419477" cy="41328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4843" tIns="0" rIns="20484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Learning Activities</a:t>
          </a:r>
        </a:p>
      </dsp:txBody>
      <dsp:txXfrm>
        <a:off x="407280" y="4029684"/>
        <a:ext cx="5379127" cy="37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540746-DBF4-5348-98AA-4EC0AE31B5D3}" type="datetimeFigureOut">
              <a:rPr lang="en-US" smtClean="0"/>
              <a:t>6/22/21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5A7F29-5482-974F-96C5-034F56F40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669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5A7F29-5482-974F-96C5-034F56F40F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4921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5A7F29-5482-974F-96C5-034F56F40F8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23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5A7F29-5482-974F-96C5-034F56F40F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60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5A7F29-5482-974F-96C5-034F56F40F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60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5A7F29-5482-974F-96C5-034F56F40F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474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5A7F29-5482-974F-96C5-034F56F40F8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647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5A7F29-5482-974F-96C5-034F56F40F8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8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5A7F29-5482-974F-96C5-034F56F40F8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0243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5A7F29-5482-974F-96C5-034F56F40F8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746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5A7F29-5482-974F-96C5-034F56F40F8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384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DA55-06BF-8E4C-B3FC-18B5504AAA44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98C-8AB5-2244-AAD2-48EC1AFF6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8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DA55-06BF-8E4C-B3FC-18B5504AAA44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98C-8AB5-2244-AAD2-48EC1AFF6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4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DA55-06BF-8E4C-B3FC-18B5504AAA44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98C-8AB5-2244-AAD2-48EC1AFF6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818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DA55-06BF-8E4C-B3FC-18B5504AAA44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98C-8AB5-2244-AAD2-48EC1AFF6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420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DA55-06BF-8E4C-B3FC-18B5504AAA44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98C-8AB5-2244-AAD2-48EC1AFF6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99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DA55-06BF-8E4C-B3FC-18B5504AAA44}" type="datetimeFigureOut">
              <a:rPr lang="en-US" smtClean="0"/>
              <a:t>6/22/21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98C-8AB5-2244-AAD2-48EC1AFF6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768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DA55-06BF-8E4C-B3FC-18B5504AAA44}" type="datetimeFigureOut">
              <a:rPr lang="en-US" smtClean="0"/>
              <a:t>6/22/21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98C-8AB5-2244-AAD2-48EC1AFF6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505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DA55-06BF-8E4C-B3FC-18B5504AAA44}" type="datetimeFigureOut">
              <a:rPr lang="en-US" smtClean="0"/>
              <a:t>6/22/21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98C-8AB5-2244-AAD2-48EC1AFF6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43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DA55-06BF-8E4C-B3FC-18B5504AAA44}" type="datetimeFigureOut">
              <a:rPr lang="en-US" smtClean="0"/>
              <a:t>6/22/21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98C-8AB5-2244-AAD2-48EC1AFF6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79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DA55-06BF-8E4C-B3FC-18B5504AAA44}" type="datetimeFigureOut">
              <a:rPr lang="en-US" smtClean="0"/>
              <a:t>6/22/21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98C-8AB5-2244-AAD2-48EC1AFF6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63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DA55-06BF-8E4C-B3FC-18B5504AAA44}" type="datetimeFigureOut">
              <a:rPr lang="en-US" smtClean="0"/>
              <a:t>6/22/21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98C-8AB5-2244-AAD2-48EC1AFF6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830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1DA55-06BF-8E4C-B3FC-18B5504AAA44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3A98C-8AB5-2244-AAD2-48EC1AFF6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723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31.jpeg"/><Relationship Id="rId7" Type="http://schemas.openxmlformats.org/officeDocument/2006/relationships/diagramColors" Target="../diagrams/colors1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33.jpeg"/><Relationship Id="rId7" Type="http://schemas.openxmlformats.org/officeDocument/2006/relationships/diagramColors" Target="../diagrams/colors1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benpeck@gmail.com" TargetMode="External"/><Relationship Id="rId2" Type="http://schemas.openxmlformats.org/officeDocument/2006/relationships/hyperlink" Target="mailto:benjamin.peck@unh.edu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3.xml"/><Relationship Id="rId5" Type="http://schemas.openxmlformats.org/officeDocument/2006/relationships/hyperlink" Target="mailto:benpeck@gmail.com" TargetMode="External"/><Relationship Id="rId4" Type="http://schemas.openxmlformats.org/officeDocument/2006/relationships/hyperlink" Target="mailto:benjamin.peck@unh.edu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6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2D0519-6811-42B3-8A8E-14C6538609A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 fontScale="90000"/>
          </a:bodyPr>
          <a:lstStyle/>
          <a:p>
            <a:r>
              <a:rPr lang="en-US" dirty="0"/>
              <a:t>Blending scalability and customization in instruction modules to expand a first-year information literacy program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r>
              <a:rPr lang="en-US" sz="1800" dirty="0"/>
              <a:t>Benjamin Peck – He/him/his</a:t>
            </a:r>
          </a:p>
          <a:p>
            <a:r>
              <a:rPr lang="en-US" sz="1800" dirty="0"/>
              <a:t>University of New Hampshire</a:t>
            </a:r>
          </a:p>
          <a:p>
            <a:r>
              <a:rPr lang="en-US" sz="1800" dirty="0"/>
              <a:t>First Year Experience/Student Success Librarian</a:t>
            </a:r>
          </a:p>
        </p:txBody>
      </p:sp>
      <p:pic>
        <p:nvPicPr>
          <p:cNvPr id="1026" name="Picture 2" descr="Association of College &amp; Research Libraries New England Chapter logo">
            <a:extLst>
              <a:ext uri="{FF2B5EF4-FFF2-40B4-BE49-F238E27FC236}">
                <a16:creationId xmlns:a16="http://schemas.microsoft.com/office/drawing/2014/main" id="{1C78E946-66BD-F344-B167-82A010AC6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82922"/>
            <a:ext cx="2547860" cy="1475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ew England Library Instruction Group">
            <a:extLst>
              <a:ext uri="{FF2B5EF4-FFF2-40B4-BE49-F238E27FC236}">
                <a16:creationId xmlns:a16="http://schemas.microsoft.com/office/drawing/2014/main" id="{98863402-D846-B548-9E58-62D2F156B1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44120" y="5394323"/>
            <a:ext cx="2547860" cy="144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619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indoor, person, hospital room, young&#10;&#10;Description automatically generated">
            <a:extLst>
              <a:ext uri="{FF2B5EF4-FFF2-40B4-BE49-F238E27FC236}">
                <a16:creationId xmlns:a16="http://schemas.microsoft.com/office/drawing/2014/main" id="{AC6A80A8-8386-AD49-BBD8-6C97CB48B4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176" y="-23756"/>
            <a:ext cx="4174436" cy="2299669"/>
          </a:xfrm>
          <a:prstGeom prst="rect">
            <a:avLst/>
          </a:prstGeom>
        </p:spPr>
      </p:pic>
      <p:pic>
        <p:nvPicPr>
          <p:cNvPr id="5" name="Content Placeholder 4" descr="A picture containing indoor&#10;&#10;Description automatically generated">
            <a:extLst>
              <a:ext uri="{FF2B5EF4-FFF2-40B4-BE49-F238E27FC236}">
                <a16:creationId xmlns:a16="http://schemas.microsoft.com/office/drawing/2014/main" id="{C9D03CFF-98F6-9645-A400-4D498E663F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1261" y="-31196"/>
            <a:ext cx="3849482" cy="2270796"/>
          </a:xfrm>
          <a:prstGeom prst="rect">
            <a:avLst/>
          </a:prstGeom>
        </p:spPr>
      </p:pic>
      <p:pic>
        <p:nvPicPr>
          <p:cNvPr id="9" name="Picture 8" descr="A person and person holding a camera&#10;&#10;Description automatically generated with medium confidence">
            <a:extLst>
              <a:ext uri="{FF2B5EF4-FFF2-40B4-BE49-F238E27FC236}">
                <a16:creationId xmlns:a16="http://schemas.microsoft.com/office/drawing/2014/main" id="{2720A7CC-55C3-5942-A851-13887E94CD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0742" y="0"/>
            <a:ext cx="4168210" cy="2249461"/>
          </a:xfrm>
          <a:prstGeom prst="rect">
            <a:avLst/>
          </a:prstGeom>
        </p:spPr>
      </p:pic>
      <p:pic>
        <p:nvPicPr>
          <p:cNvPr id="13" name="Picture 12" descr="A picture containing floor&#10;&#10;Description automatically generated">
            <a:extLst>
              <a:ext uri="{FF2B5EF4-FFF2-40B4-BE49-F238E27FC236}">
                <a16:creationId xmlns:a16="http://schemas.microsoft.com/office/drawing/2014/main" id="{41191847-7941-9542-82FC-14A91D9B7DA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176" y="2326780"/>
            <a:ext cx="4064320" cy="2229902"/>
          </a:xfrm>
          <a:prstGeom prst="rect">
            <a:avLst/>
          </a:prstGeom>
        </p:spPr>
      </p:pic>
      <p:pic>
        <p:nvPicPr>
          <p:cNvPr id="11" name="Picture 10" descr="A picture containing person&#10;&#10;Description automatically generated">
            <a:extLst>
              <a:ext uri="{FF2B5EF4-FFF2-40B4-BE49-F238E27FC236}">
                <a16:creationId xmlns:a16="http://schemas.microsoft.com/office/drawing/2014/main" id="{2071D478-2AB3-274E-BAD2-C3901BC7283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4579321"/>
            <a:ext cx="4061144" cy="2319007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7495" y="2300641"/>
            <a:ext cx="8124506" cy="455736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8C83F3-D272-9745-8750-15D027CDB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7256" y="2916520"/>
            <a:ext cx="6465287" cy="23093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UNH Undergraduate Colleges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1218895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4571548"/>
            <a:ext cx="4064320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46931" y="5336249"/>
            <a:ext cx="5486400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10363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3AF62-DB8A-5742-A27E-3FE13A7BB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2481396"/>
          </a:xfrm>
        </p:spPr>
        <p:txBody>
          <a:bodyPr>
            <a:normAutofit/>
          </a:bodyPr>
          <a:lstStyle/>
          <a:p>
            <a:r>
              <a:rPr lang="en-US" sz="5600" dirty="0">
                <a:solidFill>
                  <a:schemeClr val="accent5"/>
                </a:solidFill>
              </a:rPr>
              <a:t>College Module</a:t>
            </a:r>
            <a:br>
              <a:rPr lang="en-US" sz="5600" dirty="0">
                <a:solidFill>
                  <a:schemeClr val="accent5"/>
                </a:solidFill>
              </a:rPr>
            </a:br>
            <a:r>
              <a:rPr lang="en-US" sz="5600" dirty="0">
                <a:solidFill>
                  <a:schemeClr val="accent5"/>
                </a:solidFill>
              </a:rPr>
              <a:t>Program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FE5AAE4-8D10-423D-91B9-9937C75416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8857432"/>
              </p:ext>
            </p:extLst>
          </p:nvPr>
        </p:nvGraphicFramePr>
        <p:xfrm>
          <a:off x="5093208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E39DD5D4-7331-6148-BD0C-FA274021AA94}"/>
              </a:ext>
            </a:extLst>
          </p:cNvPr>
          <p:cNvSpPr/>
          <p:nvPr/>
        </p:nvSpPr>
        <p:spPr>
          <a:xfrm>
            <a:off x="446921" y="3380631"/>
            <a:ext cx="43879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5"/>
                </a:solidFill>
              </a:rPr>
              <a:t>Business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6"/>
                </a:solidFill>
              </a:rPr>
              <a:t>Health &amp; Human Services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2"/>
                </a:solidFill>
              </a:rPr>
              <a:t>Life Science &amp; Agriculture</a:t>
            </a:r>
          </a:p>
        </p:txBody>
      </p:sp>
    </p:spTree>
    <p:extLst>
      <p:ext uri="{BB962C8B-B14F-4D97-AF65-F5344CB8AC3E}">
        <p14:creationId xmlns:p14="http://schemas.microsoft.com/office/powerpoint/2010/main" val="3242877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8" name="Rectangle 107">
            <a:extLst>
              <a:ext uri="{FF2B5EF4-FFF2-40B4-BE49-F238E27FC236}">
                <a16:creationId xmlns:a16="http://schemas.microsoft.com/office/drawing/2014/main" id="{DCC231C8-C761-4B31-9B1C-C6D19248C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57189"/>
            <a:ext cx="3374136" cy="5567891"/>
          </a:xfrm>
        </p:spPr>
        <p:txBody>
          <a:bodyPr>
            <a:normAutofit/>
          </a:bodyPr>
          <a:lstStyle/>
          <a:p>
            <a:r>
              <a:rPr lang="en-US" sz="4800" dirty="0"/>
              <a:t>College</a:t>
            </a:r>
            <a:br>
              <a:rPr lang="en-US" sz="4800" dirty="0"/>
            </a:br>
            <a:r>
              <a:rPr lang="en-US" sz="4800" dirty="0"/>
              <a:t>Modules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9DB44CC-BA97-439D-96BA-0EF2D77D1C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1458896"/>
              </p:ext>
            </p:extLst>
          </p:nvPr>
        </p:nvGraphicFramePr>
        <p:xfrm>
          <a:off x="3614738" y="620392"/>
          <a:ext cx="774211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975752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69EE8B-92D4-7441-95CF-D19C323D3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3100" dirty="0">
                <a:solidFill>
                  <a:srgbClr val="FFFFFF"/>
                </a:solidFill>
              </a:rPr>
              <a:t>First-Year Information Literacy Program </a:t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3100" u="sng" dirty="0">
                <a:solidFill>
                  <a:srgbClr val="FFFFFF"/>
                </a:solidFill>
              </a:rPr>
              <a:t>Where We Are</a:t>
            </a:r>
            <a:r>
              <a:rPr lang="en-US" sz="3100" dirty="0">
                <a:solidFill>
                  <a:srgbClr val="FFFFFF"/>
                </a:solidFill>
              </a:rPr>
              <a:t> in 2021</a:t>
            </a:r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CA82B11E-D3D6-4783-B2FB-01CB57111C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4832978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4065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000EF-852C-CC4F-90E6-C8C83D2CB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sz="3600" dirty="0"/>
              <a:t>Change at UNH Libraries</a:t>
            </a:r>
            <a:endParaRPr lang="en-US" sz="4100" dirty="0"/>
          </a:p>
        </p:txBody>
      </p:sp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B3303367-12D9-4C7E-A738-817566046B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FA4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9945EC9B-59A2-4AF5-9B34-A88DFA71EA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4676521"/>
              </p:ext>
            </p:extLst>
          </p:nvPr>
        </p:nvGraphicFramePr>
        <p:xfrm>
          <a:off x="4965431" y="2438400"/>
          <a:ext cx="6586489" cy="3785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79368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edge maze">
            <a:extLst>
              <a:ext uri="{FF2B5EF4-FFF2-40B4-BE49-F238E27FC236}">
                <a16:creationId xmlns:a16="http://schemas.microsoft.com/office/drawing/2014/main" id="{B96C584F-6708-A446-873E-EEAB6BF38C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2B0B62-3E6E-AB4A-A88D-D37B40EC5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 dirty="0"/>
              <a:t>Next Steps for Foundational Info. Lit. at UNH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9900C-A989-F740-B6DD-1B36DAD49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Subject Librarians will determine use of modules </a:t>
            </a:r>
          </a:p>
          <a:p>
            <a:r>
              <a:rPr lang="en-US" sz="2400" dirty="0"/>
              <a:t>Subject Librarians will assume responsibility for module upkeep, design changes and implementation. </a:t>
            </a:r>
          </a:p>
          <a:p>
            <a:r>
              <a:rPr lang="en-US" sz="2400" dirty="0"/>
              <a:t>Current modules undergoing revision for re-use</a:t>
            </a:r>
          </a:p>
          <a:p>
            <a:r>
              <a:rPr lang="en-US" sz="2400" dirty="0"/>
              <a:t>Exploring Canvas Commons to expedite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281654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462B54-82AA-D640-A2DB-33AD16B4B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Subject Librarians can choose to…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4E388-8347-D145-85F3-1007A0DB5B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r>
              <a:rPr lang="en-US" dirty="0"/>
              <a:t>Use existing modules as flipped component to in-person or synchronous instruction</a:t>
            </a:r>
          </a:p>
          <a:p>
            <a:r>
              <a:rPr lang="en-US" dirty="0"/>
              <a:t>Use existing modules as standalone asynchronous lessons</a:t>
            </a:r>
          </a:p>
          <a:p>
            <a:r>
              <a:rPr lang="en-US" dirty="0"/>
              <a:t>Further customize existing modules for specific majors or programs</a:t>
            </a:r>
          </a:p>
          <a:p>
            <a:r>
              <a:rPr lang="en-US" dirty="0"/>
              <a:t>Create College Modules for College of Engineering and Physical Sciences, College of Liberal Arts</a:t>
            </a:r>
          </a:p>
        </p:txBody>
      </p:sp>
    </p:spTree>
    <p:extLst>
      <p:ext uri="{BB962C8B-B14F-4D97-AF65-F5344CB8AC3E}">
        <p14:creationId xmlns:p14="http://schemas.microsoft.com/office/powerpoint/2010/main" val="1607921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 descr="Background pattern&#10;&#10;Description automatically generated">
            <a:extLst>
              <a:ext uri="{FF2B5EF4-FFF2-40B4-BE49-F238E27FC236}">
                <a16:creationId xmlns:a16="http://schemas.microsoft.com/office/drawing/2014/main" id="{A46CEA99-D2E5-428D-81DA-F62836C347F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71" name="Rectangle 63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976F93-8934-6C44-A966-E29B5F261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Considerations For Blending Scalability and Customization</a:t>
            </a:r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A5F17A90-0D85-4312-9CFC-F350705664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401146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002963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 fill">
            <a:extLst>
              <a:ext uri="{FF2B5EF4-FFF2-40B4-BE49-F238E27FC236}">
                <a16:creationId xmlns:a16="http://schemas.microsoft.com/office/drawing/2014/main" id="{CB49665F-0298-4449-8D2D-209989CB9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lor 2">
            <a:extLst>
              <a:ext uri="{FF2B5EF4-FFF2-40B4-BE49-F238E27FC236}">
                <a16:creationId xmlns:a16="http://schemas.microsoft.com/office/drawing/2014/main" id="{A71EEC14-174A-46FA-B046-474750457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B6CB95-E653-4C6C-AE51-62FD848E8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89" y="-2"/>
            <a:ext cx="3468234" cy="6858000"/>
            <a:chOff x="651279" y="598259"/>
            <a:chExt cx="10889442" cy="5680742"/>
          </a:xfrm>
        </p:grpSpPr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BDD3CB8E-ABA7-4F37-BB2C-64FFD19813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C2CA788A-B2FD-494C-BED0-83E31F6DF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7388E03-6BCC-2E4E-AC29-E79DED453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25880" y="1947672"/>
            <a:ext cx="5961888" cy="2788920"/>
          </a:xfrm>
        </p:spPr>
        <p:txBody>
          <a:bodyPr anchor="ctr">
            <a:normAutofit/>
          </a:bodyPr>
          <a:lstStyle/>
          <a:p>
            <a:r>
              <a:rPr lang="en-US" sz="4800">
                <a:solidFill>
                  <a:schemeClr val="bg1"/>
                </a:solidFill>
              </a:rPr>
              <a:t>What do you lose from in-person instruction?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578AC22D-77FE-49E8-8F3E-3102722C67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9878615"/>
              </p:ext>
            </p:extLst>
          </p:nvPr>
        </p:nvGraphicFramePr>
        <p:xfrm>
          <a:off x="3794296" y="288758"/>
          <a:ext cx="7559504" cy="6285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7282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 fill">
            <a:extLst>
              <a:ext uri="{FF2B5EF4-FFF2-40B4-BE49-F238E27FC236}">
                <a16:creationId xmlns:a16="http://schemas.microsoft.com/office/drawing/2014/main" id="{CB49665F-0298-4449-8D2D-209989CB9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lor 2">
            <a:extLst>
              <a:ext uri="{FF2B5EF4-FFF2-40B4-BE49-F238E27FC236}">
                <a16:creationId xmlns:a16="http://schemas.microsoft.com/office/drawing/2014/main" id="{A71EEC14-174A-46FA-B046-474750457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B6CB95-E653-4C6C-AE51-62FD848E8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89" y="-2"/>
            <a:ext cx="3468234" cy="6858000"/>
            <a:chOff x="651279" y="598259"/>
            <a:chExt cx="10889442" cy="5680742"/>
          </a:xfrm>
        </p:grpSpPr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BDD3CB8E-ABA7-4F37-BB2C-64FFD19813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C2CA788A-B2FD-494C-BED0-83E31F6DF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D57B3FF-B5B9-7542-AF47-1B2405B21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25880" y="1947672"/>
            <a:ext cx="5961888" cy="2788920"/>
          </a:xfrm>
        </p:spPr>
        <p:txBody>
          <a:bodyPr anchor="ctr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Integrating Humanity and Empathy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DA2E213-325C-4A7A-BCA7-554FF91363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1957475"/>
              </p:ext>
            </p:extLst>
          </p:nvPr>
        </p:nvGraphicFramePr>
        <p:xfrm>
          <a:off x="3794296" y="288758"/>
          <a:ext cx="7559504" cy="6285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6517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9940" y="365124"/>
            <a:ext cx="6172200" cy="1828800"/>
          </a:xfrm>
        </p:spPr>
        <p:txBody>
          <a:bodyPr>
            <a:normAutofit/>
          </a:bodyPr>
          <a:lstStyle/>
          <a:p>
            <a:r>
              <a:rPr lang="en-US"/>
              <a:t>Ben Peck (He/Him/His)</a:t>
            </a:r>
          </a:p>
        </p:txBody>
      </p:sp>
      <p:pic>
        <p:nvPicPr>
          <p:cNvPr id="6" name="Picture 5" descr="A person wearing glasses and a suit&#10;&#10;Description automatically generated with medium confidence">
            <a:extLst>
              <a:ext uri="{FF2B5EF4-FFF2-40B4-BE49-F238E27FC236}">
                <a16:creationId xmlns:a16="http://schemas.microsoft.com/office/drawing/2014/main" id="{A396CF79-8172-3948-86C9-EE19E50E9A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4639713" cy="6857990"/>
          </a:xfrm>
          <a:prstGeom prst="rect">
            <a:avLst/>
          </a:prstGeom>
        </p:spPr>
      </p:pic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49269A0-8E41-4D70-BA52-419FF971EE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0628045"/>
              </p:ext>
            </p:extLst>
          </p:nvPr>
        </p:nvGraphicFramePr>
        <p:xfrm>
          <a:off x="5069940" y="2322576"/>
          <a:ext cx="6172200" cy="3858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5141794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 fill">
            <a:extLst>
              <a:ext uri="{FF2B5EF4-FFF2-40B4-BE49-F238E27FC236}">
                <a16:creationId xmlns:a16="http://schemas.microsoft.com/office/drawing/2014/main" id="{CB49665F-0298-4449-8D2D-209989CB9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lor 2">
            <a:extLst>
              <a:ext uri="{FF2B5EF4-FFF2-40B4-BE49-F238E27FC236}">
                <a16:creationId xmlns:a16="http://schemas.microsoft.com/office/drawing/2014/main" id="{A71EEC14-174A-46FA-B046-474750457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B6CB95-E653-4C6C-AE51-62FD848E8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89" y="-2"/>
            <a:ext cx="3468234" cy="6858000"/>
            <a:chOff x="651279" y="598259"/>
            <a:chExt cx="10889442" cy="5680742"/>
          </a:xfrm>
        </p:grpSpPr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BDD3CB8E-ABA7-4F37-BB2C-64FFD19813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C2CA788A-B2FD-494C-BED0-83E31F6DF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0820A13-05EE-8D41-AB3F-82708BEF2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25880" y="1947672"/>
            <a:ext cx="5961888" cy="2788920"/>
          </a:xfrm>
        </p:spPr>
        <p:txBody>
          <a:bodyPr anchor="ctr">
            <a:normAutofit/>
          </a:bodyPr>
          <a:lstStyle/>
          <a:p>
            <a:r>
              <a:rPr lang="en-US" sz="4800">
                <a:solidFill>
                  <a:schemeClr val="bg1"/>
                </a:solidFill>
              </a:rPr>
              <a:t>Balancing Technology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0D23883-E9C4-49B0-8A21-AB39E06C41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158300"/>
              </p:ext>
            </p:extLst>
          </p:nvPr>
        </p:nvGraphicFramePr>
        <p:xfrm>
          <a:off x="3794296" y="288758"/>
          <a:ext cx="7559504" cy="6285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8795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 fill">
            <a:extLst>
              <a:ext uri="{FF2B5EF4-FFF2-40B4-BE49-F238E27FC236}">
                <a16:creationId xmlns:a16="http://schemas.microsoft.com/office/drawing/2014/main" id="{CB49665F-0298-4449-8D2D-209989CB9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lor 2">
            <a:extLst>
              <a:ext uri="{FF2B5EF4-FFF2-40B4-BE49-F238E27FC236}">
                <a16:creationId xmlns:a16="http://schemas.microsoft.com/office/drawing/2014/main" id="{A71EEC14-174A-46FA-B046-474750457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B6CB95-E653-4C6C-AE51-62FD848E8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89" y="-2"/>
            <a:ext cx="3468234" cy="6858000"/>
            <a:chOff x="651279" y="598259"/>
            <a:chExt cx="10889442" cy="5680742"/>
          </a:xfrm>
        </p:grpSpPr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BDD3CB8E-ABA7-4F37-BB2C-64FFD19813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C2CA788A-B2FD-494C-BED0-83E31F6DF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D57B3FF-B5B9-7542-AF47-1B2405B21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25880" y="1947672"/>
            <a:ext cx="5961888" cy="2788920"/>
          </a:xfrm>
        </p:spPr>
        <p:txBody>
          <a:bodyPr anchor="ctr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Start Small – Scale up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DA2E213-325C-4A7A-BCA7-554FF91363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130227"/>
              </p:ext>
            </p:extLst>
          </p:nvPr>
        </p:nvGraphicFramePr>
        <p:xfrm>
          <a:off x="3794296" y="288758"/>
          <a:ext cx="7559504" cy="6285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39215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 fill">
            <a:extLst>
              <a:ext uri="{FF2B5EF4-FFF2-40B4-BE49-F238E27FC236}">
                <a16:creationId xmlns:a16="http://schemas.microsoft.com/office/drawing/2014/main" id="{CB49665F-0298-4449-8D2D-209989CB9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lor 2">
            <a:extLst>
              <a:ext uri="{FF2B5EF4-FFF2-40B4-BE49-F238E27FC236}">
                <a16:creationId xmlns:a16="http://schemas.microsoft.com/office/drawing/2014/main" id="{A71EEC14-174A-46FA-B046-474750457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EB6CB95-E653-4C6C-AE51-62FD848E8D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89" y="-2"/>
            <a:ext cx="3468234" cy="6858000"/>
            <a:chOff x="651279" y="598259"/>
            <a:chExt cx="10889442" cy="5680742"/>
          </a:xfrm>
        </p:grpSpPr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BDD3CB8E-ABA7-4F37-BB2C-64FFD19813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C2CA788A-B2FD-494C-BED0-83E31F6DF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71D7B16-4BDC-2243-AB09-1D19813FD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325880" y="1947672"/>
            <a:ext cx="5961888" cy="2788920"/>
          </a:xfrm>
        </p:spPr>
        <p:txBody>
          <a:bodyPr anchor="ctr">
            <a:normAutofit/>
          </a:bodyPr>
          <a:lstStyle/>
          <a:p>
            <a:r>
              <a:rPr lang="en-US" sz="4800">
                <a:solidFill>
                  <a:schemeClr val="bg1"/>
                </a:solidFill>
              </a:rPr>
              <a:t>Don’t go it alone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065AD62-53EB-44A7-B135-DB1632705D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1940027"/>
              </p:ext>
            </p:extLst>
          </p:nvPr>
        </p:nvGraphicFramePr>
        <p:xfrm>
          <a:off x="3794296" y="288758"/>
          <a:ext cx="7559504" cy="6285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79585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0C319E-D869-FE4C-9DFD-8F50B6CD4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Your Turn! Reflection</a:t>
            </a:r>
            <a:b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79E3E3-D527-164F-98DD-2FA2484B2AF5}"/>
              </a:ext>
            </a:extLst>
          </p:cNvPr>
          <p:cNvSpPr/>
          <p:nvPr/>
        </p:nvSpPr>
        <p:spPr>
          <a:xfrm>
            <a:off x="4810259" y="649480"/>
            <a:ext cx="6555347" cy="5546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571500" indent="-4572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What programs in your institutions could benefit from a pivot to a flipped or asynchronous online module?</a:t>
            </a:r>
          </a:p>
          <a:p>
            <a:pPr marL="571500" indent="-4572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endParaRPr lang="en-US" sz="2000" dirty="0"/>
          </a:p>
          <a:p>
            <a:pPr marL="571500" indent="-4572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Who would your collaborators be? How can you identify them? </a:t>
            </a:r>
          </a:p>
          <a:p>
            <a:pPr marL="571500" indent="-4572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endParaRPr lang="en-US" sz="2000" dirty="0"/>
          </a:p>
          <a:p>
            <a:pPr marL="571500" indent="-4572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What would you anticipate for challenges or roadblocks to doing this?  What strategies could you employ to overcome them?</a:t>
            </a:r>
          </a:p>
          <a:p>
            <a:pPr marL="571500" indent="-4572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endParaRPr lang="en-US" sz="2000" dirty="0"/>
          </a:p>
          <a:p>
            <a:pPr marL="571500" indent="-4572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000" dirty="0"/>
              <a:t>How would you balance customization and scalability?</a:t>
            </a:r>
          </a:p>
          <a:p>
            <a:pPr marL="1028700" lvl="1" indent="-457200">
              <a:lnSpc>
                <a:spcPct val="90000"/>
              </a:lnSpc>
              <a:spcAft>
                <a:spcPts val="600"/>
              </a:spcAft>
              <a:buFont typeface="+mj-lt"/>
              <a:buAutoNum type="alphaLcPeriod"/>
            </a:pPr>
            <a:r>
              <a:rPr lang="en-US" sz="2000" dirty="0"/>
              <a:t>What's replicable?</a:t>
            </a:r>
          </a:p>
          <a:p>
            <a:pPr marL="1028700" lvl="1" indent="-457200">
              <a:lnSpc>
                <a:spcPct val="90000"/>
              </a:lnSpc>
              <a:spcAft>
                <a:spcPts val="600"/>
              </a:spcAft>
              <a:buFont typeface="+mj-lt"/>
              <a:buAutoNum type="alphaLcPeriod"/>
            </a:pPr>
            <a:r>
              <a:rPr lang="en-US" sz="2000" dirty="0"/>
              <a:t>What would you customize?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CCF157-A820-C643-B1FB-C60DF6B20559}"/>
              </a:ext>
            </a:extLst>
          </p:cNvPr>
          <p:cNvSpPr/>
          <p:nvPr/>
        </p:nvSpPr>
        <p:spPr>
          <a:xfrm>
            <a:off x="87038" y="3418860"/>
            <a:ext cx="36502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>
                <a:solidFill>
                  <a:schemeClr val="bg2"/>
                </a:solidFill>
                <a:latin typeface="+mj-lt"/>
              </a:rPr>
              <a:t>bit</a:t>
            </a:r>
            <a:r>
              <a:rPr lang="en-US" sz="2800" u="sng" dirty="0">
                <a:solidFill>
                  <a:schemeClr val="bg2"/>
                </a:solidFill>
              </a:rPr>
              <a:t>.</a:t>
            </a:r>
            <a:r>
              <a:rPr lang="en-US" sz="2800" u="sng" dirty="0">
                <a:solidFill>
                  <a:schemeClr val="bg2"/>
                </a:solidFill>
                <a:latin typeface="+mj-lt"/>
              </a:rPr>
              <a:t>ly</a:t>
            </a:r>
            <a:r>
              <a:rPr lang="en-US" sz="2800" u="sng" dirty="0">
                <a:solidFill>
                  <a:schemeClr val="bg2"/>
                </a:solidFill>
              </a:rPr>
              <a:t>/</a:t>
            </a:r>
            <a:r>
              <a:rPr lang="en-US" sz="2800" u="sng" dirty="0">
                <a:solidFill>
                  <a:schemeClr val="bg2"/>
                </a:solidFill>
                <a:latin typeface="+mj-lt"/>
              </a:rPr>
              <a:t>ACRLNECModules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B074C24-4B1B-F047-849E-4E1DC61E8069}"/>
              </a:ext>
            </a:extLst>
          </p:cNvPr>
          <p:cNvSpPr/>
          <p:nvPr/>
        </p:nvSpPr>
        <p:spPr>
          <a:xfrm>
            <a:off x="466722" y="4869665"/>
            <a:ext cx="32013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>
                <a:solidFill>
                  <a:schemeClr val="bg2"/>
                </a:solidFill>
              </a:rPr>
              <a:t>Contact Me</a:t>
            </a:r>
            <a:r>
              <a:rPr lang="en-US" dirty="0">
                <a:solidFill>
                  <a:schemeClr val="bg2"/>
                </a:solidFill>
              </a:rPr>
              <a:t> </a:t>
            </a:r>
          </a:p>
          <a:p>
            <a:pPr algn="r"/>
            <a:r>
              <a:rPr lang="en-US" dirty="0">
                <a:solidFill>
                  <a:schemeClr val="bg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benjamin.peck@unh.edu</a:t>
            </a:r>
            <a:r>
              <a:rPr lang="en-US" dirty="0">
                <a:solidFill>
                  <a:schemeClr val="bg2"/>
                </a:solidFill>
              </a:rPr>
              <a:t> </a:t>
            </a:r>
          </a:p>
          <a:p>
            <a:pPr algn="r"/>
            <a:r>
              <a:rPr lang="en-US" dirty="0">
                <a:solidFill>
                  <a:schemeClr val="bg2"/>
                </a:solidFill>
              </a:rPr>
              <a:t>or </a:t>
            </a:r>
            <a:r>
              <a:rPr lang="en-US" dirty="0">
                <a:solidFill>
                  <a:schemeClr val="bg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benpeck@gmail.com</a:t>
            </a:r>
            <a:r>
              <a:rPr lang="en-US" dirty="0">
                <a:solidFill>
                  <a:schemeClr val="bg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107211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BA130A-5F5A-C647-84B2-39DC0BE40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10F84-DDE4-504A-91BE-9E5F39E91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600" dirty="0">
                <a:solidFill>
                  <a:srgbClr val="000000"/>
                </a:solidFill>
              </a:rPr>
              <a:t>Contact Me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rgbClr val="000000"/>
                </a:solidFill>
                <a:hlinkClick r:id="rId4"/>
              </a:rPr>
              <a:t>benjamin.peck@unh.edu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rgbClr val="000000"/>
                </a:solidFill>
              </a:rPr>
              <a:t>or </a:t>
            </a:r>
            <a:r>
              <a:rPr lang="en-US" sz="2400" dirty="0">
                <a:solidFill>
                  <a:srgbClr val="000000"/>
                </a:solidFill>
                <a:hlinkClick r:id="rId5"/>
              </a:rPr>
              <a:t>benpeck@gmail.com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</a:p>
          <a:p>
            <a:pPr marL="0" indent="0"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883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Autofit/>
          </a:bodyPr>
          <a:lstStyle/>
          <a:p>
            <a:r>
              <a:rPr lang="en-US" sz="3200" dirty="0"/>
              <a:t>First-Year Information Literacy Program </a:t>
            </a:r>
            <a:br>
              <a:rPr lang="en-US" sz="3200" dirty="0"/>
            </a:br>
            <a:r>
              <a:rPr lang="en-US" sz="3200" u="sng" dirty="0"/>
              <a:t>Where We Were </a:t>
            </a:r>
            <a:r>
              <a:rPr lang="en-US" sz="3200" dirty="0"/>
              <a:t>in 2016</a:t>
            </a:r>
          </a:p>
        </p:txBody>
      </p:sp>
      <p:pic>
        <p:nvPicPr>
          <p:cNvPr id="6" name="Picture 5" descr="Person teaching in class">
            <a:extLst>
              <a:ext uri="{FF2B5EF4-FFF2-40B4-BE49-F238E27FC236}">
                <a16:creationId xmlns:a16="http://schemas.microsoft.com/office/drawing/2014/main" id="{A396CF79-8172-3948-86C9-EE19E50E9A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24" name="Straight Connector 21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AF6E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49269A0-8E41-4D70-BA52-419FF971EE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5596097"/>
              </p:ext>
            </p:extLst>
          </p:nvPr>
        </p:nvGraphicFramePr>
        <p:xfrm>
          <a:off x="4965431" y="2438400"/>
          <a:ext cx="6586489" cy="3785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0329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4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ars in a traffic jam">
            <a:extLst>
              <a:ext uri="{FF2B5EF4-FFF2-40B4-BE49-F238E27FC236}">
                <a16:creationId xmlns:a16="http://schemas.microsoft.com/office/drawing/2014/main" id="{C3308F9A-FABE-9E4C-898D-339F6D28F67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3488" y="371485"/>
            <a:ext cx="8668512" cy="6857990"/>
          </a:xfrm>
          <a:prstGeom prst="rect">
            <a:avLst/>
          </a:prstGeom>
        </p:spPr>
      </p:pic>
      <p:sp>
        <p:nvSpPr>
          <p:cNvPr id="22" name="Rectangle 16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093" y="1161288"/>
            <a:ext cx="5929695" cy="1124712"/>
          </a:xfrm>
        </p:spPr>
        <p:txBody>
          <a:bodyPr anchor="b">
            <a:normAutofit/>
          </a:bodyPr>
          <a:lstStyle/>
          <a:p>
            <a:r>
              <a:rPr lang="en-US" sz="3600" dirty="0"/>
              <a:t>Roadblocks to Program Change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1637C21-F720-4047-BC59-FF900081EA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2457446"/>
              </p:ext>
            </p:extLst>
          </p:nvPr>
        </p:nvGraphicFramePr>
        <p:xfrm>
          <a:off x="371093" y="2718054"/>
          <a:ext cx="8415720" cy="3207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68737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5D05F-7B80-4341-B309-EDF8A482F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sz="4100" dirty="0"/>
              <a:t>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2C092-98C2-4E41-98DB-845DCD5D5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Develop online learning modules that can be </a:t>
            </a:r>
          </a:p>
          <a:p>
            <a:r>
              <a:rPr lang="en-US" sz="3200" dirty="0"/>
              <a:t>Used asynchronously or as a flipped lesson</a:t>
            </a:r>
          </a:p>
          <a:p>
            <a:r>
              <a:rPr lang="en-US" sz="3200" dirty="0"/>
              <a:t>Replicated for scalability</a:t>
            </a:r>
          </a:p>
          <a:p>
            <a:r>
              <a:rPr lang="en-US" sz="3200" dirty="0"/>
              <a:t>Customizable to reflect disciplinary needs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1287C0-84B3-4B36-97A0-BCBD2978DB5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F5E8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321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C541B88-1AE9-40C3-AFD5-967787C19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F17139-31EE-46AC-B04F-DBBD852DD6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90596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FE0F5D-80EE-FE47-A8A6-88CD0F3B6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95697"/>
            <a:ext cx="3200400" cy="423811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Leveraging technology for effective learning and scalability</a:t>
            </a:r>
          </a:p>
        </p:txBody>
      </p:sp>
      <p:grpSp>
        <p:nvGrpSpPr>
          <p:cNvPr id="13" name="Graphic 38">
            <a:extLst>
              <a:ext uri="{FF2B5EF4-FFF2-40B4-BE49-F238E27FC236}">
                <a16:creationId xmlns:a16="http://schemas.microsoft.com/office/drawing/2014/main" id="{7CF625D3-71A3-4F30-A096-8EF334E95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02912"/>
            <a:ext cx="1910252" cy="709660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754E2F-F56E-4BA3-99DD-8EBF110E34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4A69059-7C49-49C6-B071-F2A9B558E0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89D16701-DA76-4F72-BB63-E2C3FFBDF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260" y="4752208"/>
            <a:ext cx="365021" cy="365021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CC28BE1-9DC6-43FE-9582-39F091098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260" y="4752208"/>
            <a:ext cx="365021" cy="365021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1" name="Graphic 4">
            <a:extLst>
              <a:ext uri="{FF2B5EF4-FFF2-40B4-BE49-F238E27FC236}">
                <a16:creationId xmlns:a16="http://schemas.microsoft.com/office/drawing/2014/main" id="{AF9AF3F3-CE0C-4125-BDD7-346487FA0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109667" y="5539935"/>
            <a:ext cx="975169" cy="975171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31DFBFA-CF4D-4940-9086-26F83E5C6B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7854033-BD20-4C77-8C5B-048F4B3BDD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C93AA74-BEB3-444F-835B-7AA6ECE61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00DF1C9-6952-4704-B8B3-95406E18E4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34783FD-297C-40D2-964B-DBAE4DE283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E621623-0357-4FD5-A1AC-4005010259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24F346E-10A0-458F-A9CA-8C0079472F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937A2F7-01A9-47F3-BED6-B61D9984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B44DAF8-5073-441A-82E1-180385D35F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2B0413D-0E36-4A90-8E6A-9EDC676A6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6059ECF-0D50-48AD-B67A-645EC29D33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94906F-6BF2-447E-9886-F12708E12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45EB96B-215A-4EBF-A594-2B08222339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7946218-2280-4D56-82C4-81303E8C5D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9444454"/>
              </p:ext>
            </p:extLst>
          </p:nvPr>
        </p:nvGraphicFramePr>
        <p:xfrm>
          <a:off x="5484139" y="477540"/>
          <a:ext cx="6301601" cy="5878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473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8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56995"/>
            <a:ext cx="10515600" cy="1133693"/>
          </a:xfrm>
        </p:spPr>
        <p:txBody>
          <a:bodyPr>
            <a:normAutofit/>
          </a:bodyPr>
          <a:lstStyle/>
          <a:p>
            <a:r>
              <a:rPr lang="en-US" sz="3600"/>
              <a:t>Designing Modules</a:t>
            </a:r>
            <a:br>
              <a:rPr lang="en-US" sz="3600"/>
            </a:br>
            <a:endParaRPr lang="en-US" sz="360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8B5820D-9554-4273-96E0-C1D08D8A26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492870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93337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3AF62-DB8A-5742-A27E-3FE13A7BB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en-US" sz="5600" dirty="0">
                <a:solidFill>
                  <a:schemeClr val="accent5"/>
                </a:solidFill>
              </a:rPr>
              <a:t>English Composition</a:t>
            </a:r>
            <a:br>
              <a:rPr lang="en-US" sz="5600" dirty="0">
                <a:solidFill>
                  <a:schemeClr val="accent5"/>
                </a:solidFill>
              </a:rPr>
            </a:br>
            <a:r>
              <a:rPr lang="en-US" sz="5600" dirty="0">
                <a:solidFill>
                  <a:schemeClr val="accent5"/>
                </a:solidFill>
              </a:rPr>
              <a:t>Program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FE5AAE4-8D10-423D-91B9-9937C75416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476590"/>
              </p:ext>
            </p:extLst>
          </p:nvPr>
        </p:nvGraphicFramePr>
        <p:xfrm>
          <a:off x="5093208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9862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8" name="Rectangle 107">
            <a:extLst>
              <a:ext uri="{FF2B5EF4-FFF2-40B4-BE49-F238E27FC236}">
                <a16:creationId xmlns:a16="http://schemas.microsoft.com/office/drawing/2014/main" id="{DCC231C8-C761-4B31-9B1C-C6D19248C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7" y="557189"/>
            <a:ext cx="3374136" cy="2871811"/>
          </a:xfrm>
        </p:spPr>
        <p:txBody>
          <a:bodyPr>
            <a:normAutofit/>
          </a:bodyPr>
          <a:lstStyle/>
          <a:p>
            <a:r>
              <a:rPr lang="en-US" sz="4800" dirty="0"/>
              <a:t>English Composition Module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9DB44CC-BA97-439D-96BA-0EF2D77D1C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1676580"/>
              </p:ext>
            </p:extLst>
          </p:nvPr>
        </p:nvGraphicFramePr>
        <p:xfrm>
          <a:off x="3769423" y="620392"/>
          <a:ext cx="7587425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43580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6022</TotalTime>
  <Words>1055</Words>
  <Application>Microsoft Macintosh PowerPoint</Application>
  <PresentationFormat>Widescreen</PresentationFormat>
  <Paragraphs>182</Paragraphs>
  <Slides>24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Blending scalability and customization in instruction modules to expand a first-year information literacy program</vt:lpstr>
      <vt:lpstr>Ben Peck (He/Him/His)</vt:lpstr>
      <vt:lpstr>First-Year Information Literacy Program  Where We Were in 2016</vt:lpstr>
      <vt:lpstr>Roadblocks to Program Change</vt:lpstr>
      <vt:lpstr>The Idea</vt:lpstr>
      <vt:lpstr>Leveraging technology for effective learning and scalability</vt:lpstr>
      <vt:lpstr>Designing Modules </vt:lpstr>
      <vt:lpstr>English Composition Program</vt:lpstr>
      <vt:lpstr>English Composition Module</vt:lpstr>
      <vt:lpstr>UNH Undergraduate Colleges</vt:lpstr>
      <vt:lpstr>College Module Program</vt:lpstr>
      <vt:lpstr>College Modules</vt:lpstr>
      <vt:lpstr>First-Year Information Literacy Program  Where We Are in 2021</vt:lpstr>
      <vt:lpstr>Change at UNH Libraries</vt:lpstr>
      <vt:lpstr>Next Steps for Foundational Info. Lit. at UNH</vt:lpstr>
      <vt:lpstr>Subject Librarians can choose to…</vt:lpstr>
      <vt:lpstr>Considerations For Blending Scalability and Customization</vt:lpstr>
      <vt:lpstr>What do you lose from in-person instruction?</vt:lpstr>
      <vt:lpstr>Integrating Humanity and Empathy</vt:lpstr>
      <vt:lpstr>Balancing Technology</vt:lpstr>
      <vt:lpstr>Start Small – Scale up</vt:lpstr>
      <vt:lpstr>Don’t go it alone</vt:lpstr>
      <vt:lpstr>Your Turn! Reflection 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 Instruction and English Composition Instructors </dc:title>
  <dc:creator>Peck, Benjamin</dc:creator>
  <cp:lastModifiedBy>Benjamin Peck</cp:lastModifiedBy>
  <cp:revision>58</cp:revision>
  <dcterms:created xsi:type="dcterms:W3CDTF">2020-12-12T19:14:14Z</dcterms:created>
  <dcterms:modified xsi:type="dcterms:W3CDTF">2021-06-22T15:23:34Z</dcterms:modified>
</cp:coreProperties>
</file>