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6"/>
  </p:notesMasterIdLst>
  <p:sldIdLst>
    <p:sldId id="256" r:id="rId2"/>
    <p:sldId id="438" r:id="rId3"/>
    <p:sldId id="440" r:id="rId4"/>
    <p:sldId id="395" r:id="rId5"/>
    <p:sldId id="362" r:id="rId6"/>
    <p:sldId id="263" r:id="rId7"/>
    <p:sldId id="353" r:id="rId8"/>
    <p:sldId id="262" r:id="rId9"/>
    <p:sldId id="432" r:id="rId10"/>
    <p:sldId id="419" r:id="rId11"/>
    <p:sldId id="394" r:id="rId12"/>
    <p:sldId id="429" r:id="rId13"/>
    <p:sldId id="335" r:id="rId14"/>
    <p:sldId id="360" r:id="rId15"/>
    <p:sldId id="278" r:id="rId16"/>
    <p:sldId id="425" r:id="rId17"/>
    <p:sldId id="433" r:id="rId18"/>
    <p:sldId id="434" r:id="rId19"/>
    <p:sldId id="281" r:id="rId20"/>
    <p:sldId id="437" r:id="rId21"/>
    <p:sldId id="321" r:id="rId22"/>
    <p:sldId id="348" r:id="rId23"/>
    <p:sldId id="347" r:id="rId24"/>
    <p:sldId id="32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720377-4EF9-4661-8CA1-78DAD4F149EE}" v="12" dt="2022-05-26T18:17:58.362"/>
  </p1510:revLst>
</p1510:revInfo>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2" d="100"/>
          <a:sy n="102" d="100"/>
        </p:scale>
        <p:origin x="126"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ey, Doug" userId="38fea83b-8aac-41a1-92b7-b32f892d62ea" providerId="ADAL" clId="{3B720377-4EF9-4661-8CA1-78DAD4F149EE}"/>
    <pc:docChg chg="undo custSel modSld sldOrd">
      <pc:chgData name="Casey, Doug" userId="38fea83b-8aac-41a1-92b7-b32f892d62ea" providerId="ADAL" clId="{3B720377-4EF9-4661-8CA1-78DAD4F149EE}" dt="2022-05-26T18:18:03.765" v="183" actId="14100"/>
      <pc:docMkLst>
        <pc:docMk/>
      </pc:docMkLst>
      <pc:sldChg chg="modSp mod">
        <pc:chgData name="Casey, Doug" userId="38fea83b-8aac-41a1-92b7-b32f892d62ea" providerId="ADAL" clId="{3B720377-4EF9-4661-8CA1-78DAD4F149EE}" dt="2022-05-23T14:10:28.689" v="102" actId="20577"/>
        <pc:sldMkLst>
          <pc:docMk/>
          <pc:sldMk cId="1119952572" sldId="256"/>
        </pc:sldMkLst>
        <pc:spChg chg="mod">
          <ac:chgData name="Casey, Doug" userId="38fea83b-8aac-41a1-92b7-b32f892d62ea" providerId="ADAL" clId="{3B720377-4EF9-4661-8CA1-78DAD4F149EE}" dt="2022-05-23T14:10:28.689" v="102" actId="20577"/>
          <ac:spMkLst>
            <pc:docMk/>
            <pc:sldMk cId="1119952572" sldId="256"/>
            <ac:spMk id="2" creationId="{857E6CB6-DB4E-4DEE-B9AD-6D5AB4E59E79}"/>
          </ac:spMkLst>
        </pc:spChg>
      </pc:sldChg>
      <pc:sldChg chg="addSp delSp modSp mod ord setBg">
        <pc:chgData name="Casey, Doug" userId="38fea83b-8aac-41a1-92b7-b32f892d62ea" providerId="ADAL" clId="{3B720377-4EF9-4661-8CA1-78DAD4F149EE}" dt="2022-05-23T14:16:31.494" v="152" actId="14734"/>
        <pc:sldMkLst>
          <pc:docMk/>
          <pc:sldMk cId="502887519" sldId="262"/>
        </pc:sldMkLst>
        <pc:spChg chg="add del">
          <ac:chgData name="Casey, Doug" userId="38fea83b-8aac-41a1-92b7-b32f892d62ea" providerId="ADAL" clId="{3B720377-4EF9-4661-8CA1-78DAD4F149EE}" dt="2022-05-23T14:14:12.764" v="128" actId="26606"/>
          <ac:spMkLst>
            <pc:docMk/>
            <pc:sldMk cId="502887519" sldId="262"/>
            <ac:spMk id="71" creationId="{D4771268-CB57-404A-9271-370EB28F6090}"/>
          </ac:spMkLst>
        </pc:spChg>
        <pc:spChg chg="add del">
          <ac:chgData name="Casey, Doug" userId="38fea83b-8aac-41a1-92b7-b32f892d62ea" providerId="ADAL" clId="{3B720377-4EF9-4661-8CA1-78DAD4F149EE}" dt="2022-05-23T14:14:09.781" v="123" actId="26606"/>
          <ac:spMkLst>
            <pc:docMk/>
            <pc:sldMk cId="502887519" sldId="262"/>
            <ac:spMk id="135" creationId="{A8384FB5-9ADC-4DDC-881B-597D56F5B15D}"/>
          </ac:spMkLst>
        </pc:spChg>
        <pc:spChg chg="add del">
          <ac:chgData name="Casey, Doug" userId="38fea83b-8aac-41a1-92b7-b32f892d62ea" providerId="ADAL" clId="{3B720377-4EF9-4661-8CA1-78DAD4F149EE}" dt="2022-05-23T14:14:09.781" v="123" actId="26606"/>
          <ac:spMkLst>
            <pc:docMk/>
            <pc:sldMk cId="502887519" sldId="262"/>
            <ac:spMk id="137" creationId="{91E5A9A7-95C6-4F4F-B00E-C82E07FE62EF}"/>
          </ac:spMkLst>
        </pc:spChg>
        <pc:spChg chg="add del">
          <ac:chgData name="Casey, Doug" userId="38fea83b-8aac-41a1-92b7-b32f892d62ea" providerId="ADAL" clId="{3B720377-4EF9-4661-8CA1-78DAD4F149EE}" dt="2022-05-23T14:14:09.781" v="123" actId="26606"/>
          <ac:spMkLst>
            <pc:docMk/>
            <pc:sldMk cId="502887519" sldId="262"/>
            <ac:spMk id="139" creationId="{D07DD2DE-F619-49DD-B5E7-03A290FF4ED1}"/>
          </ac:spMkLst>
        </pc:spChg>
        <pc:spChg chg="add del">
          <ac:chgData name="Casey, Doug" userId="38fea83b-8aac-41a1-92b7-b32f892d62ea" providerId="ADAL" clId="{3B720377-4EF9-4661-8CA1-78DAD4F149EE}" dt="2022-05-23T14:14:09.781" v="123" actId="26606"/>
          <ac:spMkLst>
            <pc:docMk/>
            <pc:sldMk cId="502887519" sldId="262"/>
            <ac:spMk id="141" creationId="{85149191-5F60-4A28-AAFF-039F96B0F3EC}"/>
          </ac:spMkLst>
        </pc:spChg>
        <pc:spChg chg="add del">
          <ac:chgData name="Casey, Doug" userId="38fea83b-8aac-41a1-92b7-b32f892d62ea" providerId="ADAL" clId="{3B720377-4EF9-4661-8CA1-78DAD4F149EE}" dt="2022-05-23T14:14:09.781" v="123" actId="26606"/>
          <ac:spMkLst>
            <pc:docMk/>
            <pc:sldMk cId="502887519" sldId="262"/>
            <ac:spMk id="143" creationId="{F8260ED5-17F7-4158-B241-D51DD4CF1B7E}"/>
          </ac:spMkLst>
        </pc:spChg>
        <pc:spChg chg="mod">
          <ac:chgData name="Casey, Doug" userId="38fea83b-8aac-41a1-92b7-b32f892d62ea" providerId="ADAL" clId="{3B720377-4EF9-4661-8CA1-78DAD4F149EE}" dt="2022-05-23T14:14:09.781" v="123" actId="26606"/>
          <ac:spMkLst>
            <pc:docMk/>
            <pc:sldMk cId="502887519" sldId="262"/>
            <ac:spMk id="90114" creationId="{00000000-0000-0000-0000-000000000000}"/>
          </ac:spMkLst>
        </pc:spChg>
        <pc:spChg chg="add del">
          <ac:chgData name="Casey, Doug" userId="38fea83b-8aac-41a1-92b7-b32f892d62ea" providerId="ADAL" clId="{3B720377-4EF9-4661-8CA1-78DAD4F149EE}" dt="2022-05-23T14:14:11.490" v="125" actId="26606"/>
          <ac:spMkLst>
            <pc:docMk/>
            <pc:sldMk cId="502887519" sldId="262"/>
            <ac:spMk id="90116" creationId="{D4771268-CB57-404A-9271-370EB28F6090}"/>
          </ac:spMkLst>
        </pc:spChg>
        <pc:spChg chg="add del">
          <ac:chgData name="Casey, Doug" userId="38fea83b-8aac-41a1-92b7-b32f892d62ea" providerId="ADAL" clId="{3B720377-4EF9-4661-8CA1-78DAD4F149EE}" dt="2022-05-23T14:14:12.745" v="127" actId="26606"/>
          <ac:spMkLst>
            <pc:docMk/>
            <pc:sldMk cId="502887519" sldId="262"/>
            <ac:spMk id="90118" creationId="{D4771268-CB57-404A-9271-370EB28F6090}"/>
          </ac:spMkLst>
        </pc:spChg>
        <pc:spChg chg="add">
          <ac:chgData name="Casey, Doug" userId="38fea83b-8aac-41a1-92b7-b32f892d62ea" providerId="ADAL" clId="{3B720377-4EF9-4661-8CA1-78DAD4F149EE}" dt="2022-05-23T14:14:12.764" v="128" actId="26606"/>
          <ac:spMkLst>
            <pc:docMk/>
            <pc:sldMk cId="502887519" sldId="262"/>
            <ac:spMk id="90120" creationId="{D4771268-CB57-404A-9271-370EB28F6090}"/>
          </ac:spMkLst>
        </pc:spChg>
        <pc:graphicFrameChg chg="add mod modGraphic">
          <ac:chgData name="Casey, Doug" userId="38fea83b-8aac-41a1-92b7-b32f892d62ea" providerId="ADAL" clId="{3B720377-4EF9-4661-8CA1-78DAD4F149EE}" dt="2022-05-23T14:16:31.494" v="152" actId="14734"/>
          <ac:graphicFrameMkLst>
            <pc:docMk/>
            <pc:sldMk cId="502887519" sldId="262"/>
            <ac:graphicFrameMk id="2" creationId="{732E8D9B-DF85-42DD-9CC8-E027C4F0B6E8}"/>
          </ac:graphicFrameMkLst>
        </pc:graphicFrameChg>
      </pc:sldChg>
      <pc:sldChg chg="addSp modSp mod ord setBg">
        <pc:chgData name="Casey, Doug" userId="38fea83b-8aac-41a1-92b7-b32f892d62ea" providerId="ADAL" clId="{3B720377-4EF9-4661-8CA1-78DAD4F149EE}" dt="2022-05-23T14:12:54.621" v="116" actId="26606"/>
        <pc:sldMkLst>
          <pc:docMk/>
          <pc:sldMk cId="1031844339" sldId="263"/>
        </pc:sldMkLst>
        <pc:spChg chg="mod">
          <ac:chgData name="Casey, Doug" userId="38fea83b-8aac-41a1-92b7-b32f892d62ea" providerId="ADAL" clId="{3B720377-4EF9-4661-8CA1-78DAD4F149EE}" dt="2022-05-23T14:12:54.621" v="116" actId="26606"/>
          <ac:spMkLst>
            <pc:docMk/>
            <pc:sldMk cId="1031844339" sldId="263"/>
            <ac:spMk id="2" creationId="{5BF051D4-C65C-42B3-ABA0-D9C478F93716}"/>
          </ac:spMkLst>
        </pc:spChg>
        <pc:spChg chg="mod">
          <ac:chgData name="Casey, Doug" userId="38fea83b-8aac-41a1-92b7-b32f892d62ea" providerId="ADAL" clId="{3B720377-4EF9-4661-8CA1-78DAD4F149EE}" dt="2022-05-23T14:12:54.621" v="116" actId="26606"/>
          <ac:spMkLst>
            <pc:docMk/>
            <pc:sldMk cId="1031844339" sldId="263"/>
            <ac:spMk id="3" creationId="{43450524-C5EE-4944-A1EE-AF251CD91D25}"/>
          </ac:spMkLst>
        </pc:spChg>
        <pc:spChg chg="add">
          <ac:chgData name="Casey, Doug" userId="38fea83b-8aac-41a1-92b7-b32f892d62ea" providerId="ADAL" clId="{3B720377-4EF9-4661-8CA1-78DAD4F149EE}" dt="2022-05-23T14:12:54.621" v="116" actId="26606"/>
          <ac:spMkLst>
            <pc:docMk/>
            <pc:sldMk cId="1031844339" sldId="263"/>
            <ac:spMk id="8" creationId="{907EF6B7-1338-4443-8C46-6A318D952DFD}"/>
          </ac:spMkLst>
        </pc:spChg>
        <pc:spChg chg="add">
          <ac:chgData name="Casey, Doug" userId="38fea83b-8aac-41a1-92b7-b32f892d62ea" providerId="ADAL" clId="{3B720377-4EF9-4661-8CA1-78DAD4F149EE}" dt="2022-05-23T14:12:54.621" v="116" actId="26606"/>
          <ac:spMkLst>
            <pc:docMk/>
            <pc:sldMk cId="1031844339" sldId="263"/>
            <ac:spMk id="10" creationId="{DAAE4CDD-124C-4DCF-9584-B6033B545DD5}"/>
          </ac:spMkLst>
        </pc:spChg>
        <pc:spChg chg="add">
          <ac:chgData name="Casey, Doug" userId="38fea83b-8aac-41a1-92b7-b32f892d62ea" providerId="ADAL" clId="{3B720377-4EF9-4661-8CA1-78DAD4F149EE}" dt="2022-05-23T14:12:54.621" v="116" actId="26606"/>
          <ac:spMkLst>
            <pc:docMk/>
            <pc:sldMk cId="1031844339" sldId="263"/>
            <ac:spMk id="12" creationId="{081E4A58-353D-44AE-B2FC-2A74E2E400F7}"/>
          </ac:spMkLst>
        </pc:spChg>
      </pc:sldChg>
      <pc:sldChg chg="addSp delSp modSp mod setBg">
        <pc:chgData name="Casey, Doug" userId="38fea83b-8aac-41a1-92b7-b32f892d62ea" providerId="ADAL" clId="{3B720377-4EF9-4661-8CA1-78DAD4F149EE}" dt="2022-05-23T14:18:56.486" v="175" actId="1076"/>
        <pc:sldMkLst>
          <pc:docMk/>
          <pc:sldMk cId="0" sldId="278"/>
        </pc:sldMkLst>
        <pc:spChg chg="del mod ord">
          <ac:chgData name="Casey, Doug" userId="38fea83b-8aac-41a1-92b7-b32f892d62ea" providerId="ADAL" clId="{3B720377-4EF9-4661-8CA1-78DAD4F149EE}" dt="2022-05-23T14:18:44.018" v="173" actId="478"/>
          <ac:spMkLst>
            <pc:docMk/>
            <pc:sldMk cId="0" sldId="278"/>
            <ac:spMk id="2" creationId="{00000000-0000-0000-0000-000000000000}"/>
          </ac:spMkLst>
        </pc:spChg>
        <pc:spChg chg="add mod">
          <ac:chgData name="Casey, Doug" userId="38fea83b-8aac-41a1-92b7-b32f892d62ea" providerId="ADAL" clId="{3B720377-4EF9-4661-8CA1-78DAD4F149EE}" dt="2022-05-23T14:18:56.486" v="175" actId="1076"/>
          <ac:spMkLst>
            <pc:docMk/>
            <pc:sldMk cId="0" sldId="278"/>
            <ac:spMk id="3" creationId="{A4ED85A7-967F-48CF-A6B9-B66675281117}"/>
          </ac:spMkLst>
        </pc:spChg>
        <pc:spChg chg="add mod">
          <ac:chgData name="Casey, Doug" userId="38fea83b-8aac-41a1-92b7-b32f892d62ea" providerId="ADAL" clId="{3B720377-4EF9-4661-8CA1-78DAD4F149EE}" dt="2022-05-23T14:18:44.018" v="173" actId="478"/>
          <ac:spMkLst>
            <pc:docMk/>
            <pc:sldMk cId="0" sldId="278"/>
            <ac:spMk id="5" creationId="{E319368C-54A2-4131-900B-ED6887DC57F2}"/>
          </ac:spMkLst>
        </pc:spChg>
        <pc:spChg chg="add">
          <ac:chgData name="Casey, Doug" userId="38fea83b-8aac-41a1-92b7-b32f892d62ea" providerId="ADAL" clId="{3B720377-4EF9-4661-8CA1-78DAD4F149EE}" dt="2022-05-23T14:12:44.037" v="115" actId="26606"/>
          <ac:spMkLst>
            <pc:docMk/>
            <pc:sldMk cId="0" sldId="278"/>
            <ac:spMk id="74" creationId="{AC5782D3-6CED-43A7-BE35-09C48F8091FB}"/>
          </ac:spMkLst>
        </pc:spChg>
        <pc:spChg chg="add">
          <ac:chgData name="Casey, Doug" userId="38fea83b-8aac-41a1-92b7-b32f892d62ea" providerId="ADAL" clId="{3B720377-4EF9-4661-8CA1-78DAD4F149EE}" dt="2022-05-23T14:12:44.037" v="115" actId="26606"/>
          <ac:spMkLst>
            <pc:docMk/>
            <pc:sldMk cId="0" sldId="278"/>
            <ac:spMk id="76" creationId="{6721F593-ECD2-4B5B-AAE4-0866A4CDC970}"/>
          </ac:spMkLst>
        </pc:spChg>
        <pc:spChg chg="add">
          <ac:chgData name="Casey, Doug" userId="38fea83b-8aac-41a1-92b7-b32f892d62ea" providerId="ADAL" clId="{3B720377-4EF9-4661-8CA1-78DAD4F149EE}" dt="2022-05-23T14:12:44.037" v="115" actId="26606"/>
          <ac:spMkLst>
            <pc:docMk/>
            <pc:sldMk cId="0" sldId="278"/>
            <ac:spMk id="78" creationId="{71DEE99F-D18C-4025-BA3F-CEBF5258ED3D}"/>
          </ac:spMkLst>
        </pc:spChg>
        <pc:spChg chg="add">
          <ac:chgData name="Casey, Doug" userId="38fea83b-8aac-41a1-92b7-b32f892d62ea" providerId="ADAL" clId="{3B720377-4EF9-4661-8CA1-78DAD4F149EE}" dt="2022-05-23T14:12:44.037" v="115" actId="26606"/>
          <ac:spMkLst>
            <pc:docMk/>
            <pc:sldMk cId="0" sldId="278"/>
            <ac:spMk id="80" creationId="{976FA5D9-3A7C-4FA7-9BA8-1905D703FD77}"/>
          </ac:spMkLst>
        </pc:spChg>
        <pc:spChg chg="add">
          <ac:chgData name="Casey, Doug" userId="38fea83b-8aac-41a1-92b7-b32f892d62ea" providerId="ADAL" clId="{3B720377-4EF9-4661-8CA1-78DAD4F149EE}" dt="2022-05-23T14:12:44.037" v="115" actId="26606"/>
          <ac:spMkLst>
            <pc:docMk/>
            <pc:sldMk cId="0" sldId="278"/>
            <ac:spMk id="82" creationId="{4652D57C-331F-43B8-9C07-69FBA9C0279E}"/>
          </ac:spMkLst>
        </pc:spChg>
        <pc:spChg chg="mod">
          <ac:chgData name="Casey, Doug" userId="38fea83b-8aac-41a1-92b7-b32f892d62ea" providerId="ADAL" clId="{3B720377-4EF9-4661-8CA1-78DAD4F149EE}" dt="2022-05-23T14:12:44.037" v="115" actId="26606"/>
          <ac:spMkLst>
            <pc:docMk/>
            <pc:sldMk cId="0" sldId="278"/>
            <ac:spMk id="134146" creationId="{00000000-0000-0000-0000-000000000000}"/>
          </ac:spMkLst>
        </pc:spChg>
        <pc:spChg chg="mod">
          <ac:chgData name="Casey, Doug" userId="38fea83b-8aac-41a1-92b7-b32f892d62ea" providerId="ADAL" clId="{3B720377-4EF9-4661-8CA1-78DAD4F149EE}" dt="2022-05-23T14:12:44.037" v="115" actId="26606"/>
          <ac:spMkLst>
            <pc:docMk/>
            <pc:sldMk cId="0" sldId="278"/>
            <ac:spMk id="134147" creationId="{00000000-0000-0000-0000-000000000000}"/>
          </ac:spMkLst>
        </pc:spChg>
        <pc:spChg chg="del">
          <ac:chgData name="Casey, Doug" userId="38fea83b-8aac-41a1-92b7-b32f892d62ea" providerId="ADAL" clId="{3B720377-4EF9-4661-8CA1-78DAD4F149EE}" dt="2022-05-23T14:12:44.037" v="115" actId="26606"/>
          <ac:spMkLst>
            <pc:docMk/>
            <pc:sldMk cId="0" sldId="278"/>
            <ac:spMk id="134149" creationId="{00000000-0000-0000-0000-000000000000}"/>
          </ac:spMkLst>
        </pc:spChg>
        <pc:picChg chg="mod">
          <ac:chgData name="Casey, Doug" userId="38fea83b-8aac-41a1-92b7-b32f892d62ea" providerId="ADAL" clId="{3B720377-4EF9-4661-8CA1-78DAD4F149EE}" dt="2022-05-23T14:12:44.037" v="115" actId="26606"/>
          <ac:picMkLst>
            <pc:docMk/>
            <pc:sldMk cId="0" sldId="278"/>
            <ac:picMk id="134148" creationId="{00000000-0000-0000-0000-000000000000}"/>
          </ac:picMkLst>
        </pc:picChg>
      </pc:sldChg>
      <pc:sldChg chg="modSp mod modShow">
        <pc:chgData name="Casey, Doug" userId="38fea83b-8aac-41a1-92b7-b32f892d62ea" providerId="ADAL" clId="{3B720377-4EF9-4661-8CA1-78DAD4F149EE}" dt="2022-05-23T13:29:55.665" v="50" actId="27636"/>
        <pc:sldMkLst>
          <pc:docMk/>
          <pc:sldMk cId="2957215106" sldId="281"/>
        </pc:sldMkLst>
        <pc:spChg chg="mod">
          <ac:chgData name="Casey, Doug" userId="38fea83b-8aac-41a1-92b7-b32f892d62ea" providerId="ADAL" clId="{3B720377-4EF9-4661-8CA1-78DAD4F149EE}" dt="2022-05-23T13:29:55.665" v="50" actId="27636"/>
          <ac:spMkLst>
            <pc:docMk/>
            <pc:sldMk cId="2957215106" sldId="281"/>
            <ac:spMk id="3" creationId="{124F5F7F-C1B0-41D8-BB53-507D77D00398}"/>
          </ac:spMkLst>
        </pc:spChg>
      </pc:sldChg>
      <pc:sldChg chg="addSp modSp mod">
        <pc:chgData name="Casey, Doug" userId="38fea83b-8aac-41a1-92b7-b32f892d62ea" providerId="ADAL" clId="{3B720377-4EF9-4661-8CA1-78DAD4F149EE}" dt="2022-05-23T13:28:53.258" v="47" actId="20577"/>
        <pc:sldMkLst>
          <pc:docMk/>
          <pc:sldMk cId="4261504453" sldId="320"/>
        </pc:sldMkLst>
        <pc:spChg chg="mod">
          <ac:chgData name="Casey, Doug" userId="38fea83b-8aac-41a1-92b7-b32f892d62ea" providerId="ADAL" clId="{3B720377-4EF9-4661-8CA1-78DAD4F149EE}" dt="2022-05-23T13:28:35.442" v="45" actId="1037"/>
          <ac:spMkLst>
            <pc:docMk/>
            <pc:sldMk cId="4261504453" sldId="320"/>
            <ac:spMk id="2" creationId="{00000000-0000-0000-0000-000000000000}"/>
          </ac:spMkLst>
        </pc:spChg>
        <pc:spChg chg="mod">
          <ac:chgData name="Casey, Doug" userId="38fea83b-8aac-41a1-92b7-b32f892d62ea" providerId="ADAL" clId="{3B720377-4EF9-4661-8CA1-78DAD4F149EE}" dt="2022-05-23T13:28:35.442" v="45" actId="1037"/>
          <ac:spMkLst>
            <pc:docMk/>
            <pc:sldMk cId="4261504453" sldId="320"/>
            <ac:spMk id="3" creationId="{00000000-0000-0000-0000-000000000000}"/>
          </ac:spMkLst>
        </pc:spChg>
        <pc:spChg chg="add mod">
          <ac:chgData name="Casey, Doug" userId="38fea83b-8aac-41a1-92b7-b32f892d62ea" providerId="ADAL" clId="{3B720377-4EF9-4661-8CA1-78DAD4F149EE}" dt="2022-05-23T13:28:53.258" v="47" actId="20577"/>
          <ac:spMkLst>
            <pc:docMk/>
            <pc:sldMk cId="4261504453" sldId="320"/>
            <ac:spMk id="8" creationId="{8F139BD8-12DB-4B74-AD59-9A20C28AE011}"/>
          </ac:spMkLst>
        </pc:spChg>
        <pc:picChg chg="mod">
          <ac:chgData name="Casey, Doug" userId="38fea83b-8aac-41a1-92b7-b32f892d62ea" providerId="ADAL" clId="{3B720377-4EF9-4661-8CA1-78DAD4F149EE}" dt="2022-05-23T13:27:49.019" v="18" actId="1076"/>
          <ac:picMkLst>
            <pc:docMk/>
            <pc:sldMk cId="4261504453" sldId="320"/>
            <ac:picMk id="6" creationId="{6DC41838-683D-44AF-A0D3-62613DD63091}"/>
          </ac:picMkLst>
        </pc:picChg>
        <pc:picChg chg="add mod">
          <ac:chgData name="Casey, Doug" userId="38fea83b-8aac-41a1-92b7-b32f892d62ea" providerId="ADAL" clId="{3B720377-4EF9-4661-8CA1-78DAD4F149EE}" dt="2022-05-23T13:27:51.356" v="19" actId="1076"/>
          <ac:picMkLst>
            <pc:docMk/>
            <pc:sldMk cId="4261504453" sldId="320"/>
            <ac:picMk id="7" creationId="{0442AF78-9517-4063-99A9-29321B0AF493}"/>
          </ac:picMkLst>
        </pc:picChg>
      </pc:sldChg>
      <pc:sldChg chg="mod modShow">
        <pc:chgData name="Casey, Doug" userId="38fea83b-8aac-41a1-92b7-b32f892d62ea" providerId="ADAL" clId="{3B720377-4EF9-4661-8CA1-78DAD4F149EE}" dt="2022-05-23T13:19:58.005" v="0" actId="729"/>
        <pc:sldMkLst>
          <pc:docMk/>
          <pc:sldMk cId="183555812" sldId="335"/>
        </pc:sldMkLst>
      </pc:sldChg>
      <pc:sldChg chg="addSp modSp mod setBg">
        <pc:chgData name="Casey, Doug" userId="38fea83b-8aac-41a1-92b7-b32f892d62ea" providerId="ADAL" clId="{3B720377-4EF9-4661-8CA1-78DAD4F149EE}" dt="2022-05-23T14:17:58.354" v="168" actId="179"/>
        <pc:sldMkLst>
          <pc:docMk/>
          <pc:sldMk cId="0" sldId="353"/>
        </pc:sldMkLst>
        <pc:spChg chg="add">
          <ac:chgData name="Casey, Doug" userId="38fea83b-8aac-41a1-92b7-b32f892d62ea" providerId="ADAL" clId="{3B720377-4EF9-4661-8CA1-78DAD4F149EE}" dt="2022-05-23T14:13:01.833" v="117" actId="26606"/>
          <ac:spMkLst>
            <pc:docMk/>
            <pc:sldMk cId="0" sldId="353"/>
            <ac:spMk id="71" creationId="{D4771268-CB57-404A-9271-370EB28F6090}"/>
          </ac:spMkLst>
        </pc:spChg>
        <pc:spChg chg="mod">
          <ac:chgData name="Casey, Doug" userId="38fea83b-8aac-41a1-92b7-b32f892d62ea" providerId="ADAL" clId="{3B720377-4EF9-4661-8CA1-78DAD4F149EE}" dt="2022-05-23T14:13:01.833" v="117" actId="26606"/>
          <ac:spMkLst>
            <pc:docMk/>
            <pc:sldMk cId="0" sldId="353"/>
            <ac:spMk id="90114" creationId="{00000000-0000-0000-0000-000000000000}"/>
          </ac:spMkLst>
        </pc:spChg>
        <pc:graphicFrameChg chg="mod modGraphic">
          <ac:chgData name="Casey, Doug" userId="38fea83b-8aac-41a1-92b7-b32f892d62ea" providerId="ADAL" clId="{3B720377-4EF9-4661-8CA1-78DAD4F149EE}" dt="2022-05-23T14:17:58.354" v="168" actId="179"/>
          <ac:graphicFrameMkLst>
            <pc:docMk/>
            <pc:sldMk cId="0" sldId="353"/>
            <ac:graphicFrameMk id="2" creationId="{828C7BE4-CDF5-4C1A-B5C7-FB1F2651D26E}"/>
          </ac:graphicFrameMkLst>
        </pc:graphicFrameChg>
      </pc:sldChg>
      <pc:sldChg chg="mod modShow">
        <pc:chgData name="Casey, Doug" userId="38fea83b-8aac-41a1-92b7-b32f892d62ea" providerId="ADAL" clId="{3B720377-4EF9-4661-8CA1-78DAD4F149EE}" dt="2022-05-23T13:31:03.013" v="53" actId="729"/>
        <pc:sldMkLst>
          <pc:docMk/>
          <pc:sldMk cId="0" sldId="360"/>
        </pc:sldMkLst>
      </pc:sldChg>
      <pc:sldChg chg="addSp delSp modSp mod modClrScheme modShow chgLayout">
        <pc:chgData name="Casey, Doug" userId="38fea83b-8aac-41a1-92b7-b32f892d62ea" providerId="ADAL" clId="{3B720377-4EF9-4661-8CA1-78DAD4F149EE}" dt="2022-05-23T14:10:04.955" v="58" actId="179"/>
        <pc:sldMkLst>
          <pc:docMk/>
          <pc:sldMk cId="0" sldId="362"/>
        </pc:sldMkLst>
        <pc:spChg chg="add del mod ord">
          <ac:chgData name="Casey, Doug" userId="38fea83b-8aac-41a1-92b7-b32f892d62ea" providerId="ADAL" clId="{3B720377-4EF9-4661-8CA1-78DAD4F149EE}" dt="2022-05-23T13:23:29.029" v="5" actId="478"/>
          <ac:spMkLst>
            <pc:docMk/>
            <pc:sldMk cId="0" sldId="362"/>
            <ac:spMk id="2" creationId="{858F7981-2103-4EB9-990A-73530CCAA518}"/>
          </ac:spMkLst>
        </pc:spChg>
        <pc:spChg chg="add del mod ord">
          <ac:chgData name="Casey, Doug" userId="38fea83b-8aac-41a1-92b7-b32f892d62ea" providerId="ADAL" clId="{3B720377-4EF9-4661-8CA1-78DAD4F149EE}" dt="2022-05-23T13:23:30.912" v="6" actId="478"/>
          <ac:spMkLst>
            <pc:docMk/>
            <pc:sldMk cId="0" sldId="362"/>
            <ac:spMk id="3" creationId="{A476D308-92A3-41CC-BEF7-32F1CFA89BD6}"/>
          </ac:spMkLst>
        </pc:spChg>
        <pc:spChg chg="del">
          <ac:chgData name="Casey, Doug" userId="38fea83b-8aac-41a1-92b7-b32f892d62ea" providerId="ADAL" clId="{3B720377-4EF9-4661-8CA1-78DAD4F149EE}" dt="2022-05-23T13:23:11.817" v="3" actId="478"/>
          <ac:spMkLst>
            <pc:docMk/>
            <pc:sldMk cId="0" sldId="362"/>
            <ac:spMk id="4" creationId="{00000000-0000-0000-0000-000000000000}"/>
          </ac:spMkLst>
        </pc:spChg>
        <pc:spChg chg="add mod">
          <ac:chgData name="Casey, Doug" userId="38fea83b-8aac-41a1-92b7-b32f892d62ea" providerId="ADAL" clId="{3B720377-4EF9-4661-8CA1-78DAD4F149EE}" dt="2022-05-23T14:10:04.955" v="58" actId="179"/>
          <ac:spMkLst>
            <pc:docMk/>
            <pc:sldMk cId="0" sldId="362"/>
            <ac:spMk id="6" creationId="{CAF56FB8-61E6-4318-9553-5D924D865EB0}"/>
          </ac:spMkLst>
        </pc:spChg>
        <pc:spChg chg="add mod">
          <ac:chgData name="Casey, Doug" userId="38fea83b-8aac-41a1-92b7-b32f892d62ea" providerId="ADAL" clId="{3B720377-4EF9-4661-8CA1-78DAD4F149EE}" dt="2022-05-23T13:23:32.252" v="7"/>
          <ac:spMkLst>
            <pc:docMk/>
            <pc:sldMk cId="0" sldId="362"/>
            <ac:spMk id="7" creationId="{14FA80BA-8BE2-4651-9AA1-6B5593961BE7}"/>
          </ac:spMkLst>
        </pc:spChg>
        <pc:spChg chg="mod ord">
          <ac:chgData name="Casey, Doug" userId="38fea83b-8aac-41a1-92b7-b32f892d62ea" providerId="ADAL" clId="{3B720377-4EF9-4661-8CA1-78DAD4F149EE}" dt="2022-05-23T13:29:55.561" v="49"/>
          <ac:spMkLst>
            <pc:docMk/>
            <pc:sldMk cId="0" sldId="362"/>
            <ac:spMk id="89090" creationId="{00000000-0000-0000-0000-000000000000}"/>
          </ac:spMkLst>
        </pc:spChg>
      </pc:sldChg>
      <pc:sldChg chg="mod modShow">
        <pc:chgData name="Casey, Doug" userId="38fea83b-8aac-41a1-92b7-b32f892d62ea" providerId="ADAL" clId="{3B720377-4EF9-4661-8CA1-78DAD4F149EE}" dt="2022-05-23T13:30:52.745" v="52" actId="729"/>
        <pc:sldMkLst>
          <pc:docMk/>
          <pc:sldMk cId="0" sldId="394"/>
        </pc:sldMkLst>
      </pc:sldChg>
      <pc:sldChg chg="mod modShow">
        <pc:chgData name="Casey, Doug" userId="38fea83b-8aac-41a1-92b7-b32f892d62ea" providerId="ADAL" clId="{3B720377-4EF9-4661-8CA1-78DAD4F149EE}" dt="2022-05-23T13:30:46.937" v="51" actId="729"/>
        <pc:sldMkLst>
          <pc:docMk/>
          <pc:sldMk cId="1879419225" sldId="419"/>
        </pc:sldMkLst>
      </pc:sldChg>
      <pc:sldChg chg="addSp delSp modSp mod">
        <pc:chgData name="Casey, Doug" userId="38fea83b-8aac-41a1-92b7-b32f892d62ea" providerId="ADAL" clId="{3B720377-4EF9-4661-8CA1-78DAD4F149EE}" dt="2022-05-23T14:19:19.405" v="177" actId="255"/>
        <pc:sldMkLst>
          <pc:docMk/>
          <pc:sldMk cId="0" sldId="425"/>
        </pc:sldMkLst>
        <pc:spChg chg="add mod">
          <ac:chgData name="Casey, Doug" userId="38fea83b-8aac-41a1-92b7-b32f892d62ea" providerId="ADAL" clId="{3B720377-4EF9-4661-8CA1-78DAD4F149EE}" dt="2022-05-23T14:11:56.795" v="112"/>
          <ac:spMkLst>
            <pc:docMk/>
            <pc:sldMk cId="0" sldId="425"/>
            <ac:spMk id="8" creationId="{A48441CB-FA97-4798-9BCE-FC7824E7E611}"/>
          </ac:spMkLst>
        </pc:spChg>
        <pc:spChg chg="add mod">
          <ac:chgData name="Casey, Doug" userId="38fea83b-8aac-41a1-92b7-b32f892d62ea" providerId="ADAL" clId="{3B720377-4EF9-4661-8CA1-78DAD4F149EE}" dt="2022-05-23T14:11:56.795" v="112"/>
          <ac:spMkLst>
            <pc:docMk/>
            <pc:sldMk cId="0" sldId="425"/>
            <ac:spMk id="9" creationId="{D8EEFDE3-7C4F-4067-9438-18707E3A04BA}"/>
          </ac:spMkLst>
        </pc:spChg>
        <pc:spChg chg="mod">
          <ac:chgData name="Casey, Doug" userId="38fea83b-8aac-41a1-92b7-b32f892d62ea" providerId="ADAL" clId="{3B720377-4EF9-4661-8CA1-78DAD4F149EE}" dt="2022-05-23T14:19:19.405" v="177" actId="255"/>
          <ac:spMkLst>
            <pc:docMk/>
            <pc:sldMk cId="0" sldId="425"/>
            <ac:spMk id="137218" creationId="{00000000-0000-0000-0000-000000000000}"/>
          </ac:spMkLst>
        </pc:spChg>
        <pc:grpChg chg="add mod">
          <ac:chgData name="Casey, Doug" userId="38fea83b-8aac-41a1-92b7-b32f892d62ea" providerId="ADAL" clId="{3B720377-4EF9-4661-8CA1-78DAD4F149EE}" dt="2022-05-23T14:11:56.795" v="112"/>
          <ac:grpSpMkLst>
            <pc:docMk/>
            <pc:sldMk cId="0" sldId="425"/>
            <ac:grpSpMk id="5" creationId="{6867BB7E-164D-4198-8460-BED87D32AD49}"/>
          </ac:grpSpMkLst>
        </pc:grpChg>
        <pc:graphicFrameChg chg="del mod">
          <ac:chgData name="Casey, Doug" userId="38fea83b-8aac-41a1-92b7-b32f892d62ea" providerId="ADAL" clId="{3B720377-4EF9-4661-8CA1-78DAD4F149EE}" dt="2022-05-23T14:11:52.529" v="110" actId="478"/>
          <ac:graphicFrameMkLst>
            <pc:docMk/>
            <pc:sldMk cId="0" sldId="425"/>
            <ac:graphicFrameMk id="7" creationId="{00000000-0000-0000-0000-000000000000}"/>
          </ac:graphicFrameMkLst>
        </pc:graphicFrameChg>
        <pc:graphicFrameChg chg="add mod">
          <ac:chgData name="Casey, Doug" userId="38fea83b-8aac-41a1-92b7-b32f892d62ea" providerId="ADAL" clId="{3B720377-4EF9-4661-8CA1-78DAD4F149EE}" dt="2022-05-23T14:12:05.854" v="113"/>
          <ac:graphicFrameMkLst>
            <pc:docMk/>
            <pc:sldMk cId="0" sldId="425"/>
            <ac:graphicFrameMk id="10" creationId="{5EF6E56F-2FF7-40FD-A79A-7654B96D1B01}"/>
          </ac:graphicFrameMkLst>
        </pc:graphicFrameChg>
      </pc:sldChg>
      <pc:sldChg chg="modSp mod modShow">
        <pc:chgData name="Casey, Doug" userId="38fea83b-8aac-41a1-92b7-b32f892d62ea" providerId="ADAL" clId="{3B720377-4EF9-4661-8CA1-78DAD4F149EE}" dt="2022-05-23T13:29:55.561" v="49"/>
        <pc:sldMkLst>
          <pc:docMk/>
          <pc:sldMk cId="3941146934" sldId="429"/>
        </pc:sldMkLst>
        <pc:spChg chg="mod">
          <ac:chgData name="Casey, Doug" userId="38fea83b-8aac-41a1-92b7-b32f892d62ea" providerId="ADAL" clId="{3B720377-4EF9-4661-8CA1-78DAD4F149EE}" dt="2022-05-23T13:29:55.561" v="49"/>
          <ac:spMkLst>
            <pc:docMk/>
            <pc:sldMk cId="3941146934" sldId="429"/>
            <ac:spMk id="3" creationId="{D9EBDB05-3AC0-43F0-849A-873CB994E843}"/>
          </ac:spMkLst>
        </pc:spChg>
      </pc:sldChg>
      <pc:sldChg chg="mod modShow">
        <pc:chgData name="Casey, Doug" userId="38fea83b-8aac-41a1-92b7-b32f892d62ea" providerId="ADAL" clId="{3B720377-4EF9-4661-8CA1-78DAD4F149EE}" dt="2022-05-23T13:24:16.004" v="9" actId="729"/>
        <pc:sldMkLst>
          <pc:docMk/>
          <pc:sldMk cId="2013972525" sldId="432"/>
        </pc:sldMkLst>
      </pc:sldChg>
      <pc:sldChg chg="addSp delSp modSp mod setBg modShow">
        <pc:chgData name="Casey, Doug" userId="38fea83b-8aac-41a1-92b7-b32f892d62ea" providerId="ADAL" clId="{3B720377-4EF9-4661-8CA1-78DAD4F149EE}" dt="2022-05-23T14:12:22.415" v="114" actId="26606"/>
        <pc:sldMkLst>
          <pc:docMk/>
          <pc:sldMk cId="4204134311" sldId="433"/>
        </pc:sldMkLst>
        <pc:spChg chg="mod">
          <ac:chgData name="Casey, Doug" userId="38fea83b-8aac-41a1-92b7-b32f892d62ea" providerId="ADAL" clId="{3B720377-4EF9-4661-8CA1-78DAD4F149EE}" dt="2022-05-23T14:12:22.415" v="114" actId="26606"/>
          <ac:spMkLst>
            <pc:docMk/>
            <pc:sldMk cId="4204134311" sldId="433"/>
            <ac:spMk id="2" creationId="{1B1D2DDC-C61E-4ED0-8BDE-83A60562FB5D}"/>
          </ac:spMkLst>
        </pc:spChg>
        <pc:spChg chg="del mod">
          <ac:chgData name="Casey, Doug" userId="38fea83b-8aac-41a1-92b7-b32f892d62ea" providerId="ADAL" clId="{3B720377-4EF9-4661-8CA1-78DAD4F149EE}" dt="2022-05-23T14:12:22.415" v="114" actId="26606"/>
          <ac:spMkLst>
            <pc:docMk/>
            <pc:sldMk cId="4204134311" sldId="433"/>
            <ac:spMk id="3" creationId="{002845FF-447B-4621-9723-239D23009DBF}"/>
          </ac:spMkLst>
        </pc:spChg>
        <pc:spChg chg="add">
          <ac:chgData name="Casey, Doug" userId="38fea83b-8aac-41a1-92b7-b32f892d62ea" providerId="ADAL" clId="{3B720377-4EF9-4661-8CA1-78DAD4F149EE}" dt="2022-05-23T14:12:22.415" v="114" actId="26606"/>
          <ac:spMkLst>
            <pc:docMk/>
            <pc:sldMk cId="4204134311" sldId="433"/>
            <ac:spMk id="9" creationId="{53B021B3-DE93-4AB7-8A18-CF5F1CED88B8}"/>
          </ac:spMkLst>
        </pc:spChg>
        <pc:spChg chg="add">
          <ac:chgData name="Casey, Doug" userId="38fea83b-8aac-41a1-92b7-b32f892d62ea" providerId="ADAL" clId="{3B720377-4EF9-4661-8CA1-78DAD4F149EE}" dt="2022-05-23T14:12:22.415" v="114" actId="26606"/>
          <ac:spMkLst>
            <pc:docMk/>
            <pc:sldMk cId="4204134311" sldId="433"/>
            <ac:spMk id="11" creationId="{52D502E5-F6B4-4D58-B4AE-FC466FF15EE8}"/>
          </ac:spMkLst>
        </pc:spChg>
        <pc:spChg chg="add">
          <ac:chgData name="Casey, Doug" userId="38fea83b-8aac-41a1-92b7-b32f892d62ea" providerId="ADAL" clId="{3B720377-4EF9-4661-8CA1-78DAD4F149EE}" dt="2022-05-23T14:12:22.415" v="114" actId="26606"/>
          <ac:spMkLst>
            <pc:docMk/>
            <pc:sldMk cId="4204134311" sldId="433"/>
            <ac:spMk id="13" creationId="{9DECDBF4-02B6-4BB4-B65B-B8107AD6A9E8}"/>
          </ac:spMkLst>
        </pc:spChg>
        <pc:graphicFrameChg chg="add">
          <ac:chgData name="Casey, Doug" userId="38fea83b-8aac-41a1-92b7-b32f892d62ea" providerId="ADAL" clId="{3B720377-4EF9-4661-8CA1-78DAD4F149EE}" dt="2022-05-23T14:12:22.415" v="114" actId="26606"/>
          <ac:graphicFrameMkLst>
            <pc:docMk/>
            <pc:sldMk cId="4204134311" sldId="433"/>
            <ac:graphicFrameMk id="5" creationId="{786B98DB-FCCE-FFC4-8B56-5F053FF71C29}"/>
          </ac:graphicFrameMkLst>
        </pc:graphicFrameChg>
      </pc:sldChg>
      <pc:sldChg chg="modSp mod modShow">
        <pc:chgData name="Casey, Doug" userId="38fea83b-8aac-41a1-92b7-b32f892d62ea" providerId="ADAL" clId="{3B720377-4EF9-4661-8CA1-78DAD4F149EE}" dt="2022-05-23T13:29:55.561" v="49"/>
        <pc:sldMkLst>
          <pc:docMk/>
          <pc:sldMk cId="2813661089" sldId="434"/>
        </pc:sldMkLst>
        <pc:spChg chg="mod">
          <ac:chgData name="Casey, Doug" userId="38fea83b-8aac-41a1-92b7-b32f892d62ea" providerId="ADAL" clId="{3B720377-4EF9-4661-8CA1-78DAD4F149EE}" dt="2022-05-23T13:29:55.561" v="49"/>
          <ac:spMkLst>
            <pc:docMk/>
            <pc:sldMk cId="2813661089" sldId="434"/>
            <ac:spMk id="3" creationId="{9F8455B9-0836-47F1-89BF-2448726EBB14}"/>
          </ac:spMkLst>
        </pc:spChg>
      </pc:sldChg>
      <pc:sldChg chg="modSp mod modShow">
        <pc:chgData name="Casey, Doug" userId="38fea83b-8aac-41a1-92b7-b32f892d62ea" providerId="ADAL" clId="{3B720377-4EF9-4661-8CA1-78DAD4F149EE}" dt="2022-05-23T13:29:55.561" v="49"/>
        <pc:sldMkLst>
          <pc:docMk/>
          <pc:sldMk cId="3091489723" sldId="437"/>
        </pc:sldMkLst>
        <pc:spChg chg="mod">
          <ac:chgData name="Casey, Doug" userId="38fea83b-8aac-41a1-92b7-b32f892d62ea" providerId="ADAL" clId="{3B720377-4EF9-4661-8CA1-78DAD4F149EE}" dt="2022-05-23T13:29:55.561" v="49"/>
          <ac:spMkLst>
            <pc:docMk/>
            <pc:sldMk cId="3091489723" sldId="437"/>
            <ac:spMk id="8" creationId="{56F63B33-0649-4EFC-865C-4E0CC71DF6EF}"/>
          </ac:spMkLst>
        </pc:spChg>
      </pc:sldChg>
      <pc:sldChg chg="addSp delSp modSp mod">
        <pc:chgData name="Casey, Doug" userId="38fea83b-8aac-41a1-92b7-b32f892d62ea" providerId="ADAL" clId="{3B720377-4EF9-4661-8CA1-78DAD4F149EE}" dt="2022-05-26T18:18:03.765" v="183" actId="14100"/>
        <pc:sldMkLst>
          <pc:docMk/>
          <pc:sldMk cId="3114319845" sldId="440"/>
        </pc:sldMkLst>
        <pc:picChg chg="del">
          <ac:chgData name="Casey, Doug" userId="38fea83b-8aac-41a1-92b7-b32f892d62ea" providerId="ADAL" clId="{3B720377-4EF9-4661-8CA1-78DAD4F149EE}" dt="2022-05-26T18:17:43.677" v="178" actId="478"/>
          <ac:picMkLst>
            <pc:docMk/>
            <pc:sldMk cId="3114319845" sldId="440"/>
            <ac:picMk id="3" creationId="{99367EAA-25FE-28C9-A947-E1C77324C0D6}"/>
          </ac:picMkLst>
        </pc:picChg>
        <pc:picChg chg="add mod">
          <ac:chgData name="Casey, Doug" userId="38fea83b-8aac-41a1-92b7-b32f892d62ea" providerId="ADAL" clId="{3B720377-4EF9-4661-8CA1-78DAD4F149EE}" dt="2022-05-26T18:18:03.765" v="183" actId="14100"/>
          <ac:picMkLst>
            <pc:docMk/>
            <pc:sldMk cId="3114319845" sldId="440"/>
            <ac:picMk id="5" creationId="{C0EB6FFB-1EA8-4793-9055-0B903C7C0449}"/>
          </ac:picMkLst>
        </pc:picChg>
      </pc:sldChg>
    </pc:docChg>
  </pc:docChgLst>
  <pc:docChgLst>
    <pc:chgData name="Corcoran, Kevin" userId="S::01850997_commnet.edu#ext#@ct.gov::9e910eaf-3085-467c-a402-e2d16a0c82f1" providerId="AD" clId="Web-{733720E3-1502-4E75-3DA1-90E40D2B62EB}"/>
    <pc:docChg chg="modSld">
      <pc:chgData name="Corcoran, Kevin" userId="S::01850997_commnet.edu#ext#@ct.gov::9e910eaf-3085-467c-a402-e2d16a0c82f1" providerId="AD" clId="Web-{733720E3-1502-4E75-3DA1-90E40D2B62EB}" dt="2022-05-24T12:43:34.045" v="15" actId="20577"/>
      <pc:docMkLst>
        <pc:docMk/>
      </pc:docMkLst>
      <pc:sldChg chg="modSp">
        <pc:chgData name="Corcoran, Kevin" userId="S::01850997_commnet.edu#ext#@ct.gov::9e910eaf-3085-467c-a402-e2d16a0c82f1" providerId="AD" clId="Web-{733720E3-1502-4E75-3DA1-90E40D2B62EB}" dt="2022-05-24T12:43:34.045" v="15" actId="20577"/>
        <pc:sldMkLst>
          <pc:docMk/>
          <pc:sldMk cId="4261504453" sldId="320"/>
        </pc:sldMkLst>
        <pc:spChg chg="mod">
          <ac:chgData name="Corcoran, Kevin" userId="S::01850997_commnet.edu#ext#@ct.gov::9e910eaf-3085-467c-a402-e2d16a0c82f1" providerId="AD" clId="Web-{733720E3-1502-4E75-3DA1-90E40D2B62EB}" dt="2022-05-24T12:43:34.045" v="15" actId="20577"/>
          <ac:spMkLst>
            <pc:docMk/>
            <pc:sldMk cId="4261504453" sldId="320"/>
            <ac:spMk id="8" creationId="{8F139BD8-12DB-4B74-AD59-9A20C28AE011}"/>
          </ac:spMkLst>
        </pc:spChg>
      </pc:sldChg>
    </pc:docChg>
  </pc:docChgLst>
  <pc:docChgLst>
    <pc:chgData name="Corcoran, Kevin" userId="S::01850997_commnet.edu#ext#@ct.gov::9e910eaf-3085-467c-a402-e2d16a0c82f1" providerId="AD" clId="Web-{E90DC04C-CF3E-4872-9EFD-2E5E7E65D028}"/>
    <pc:docChg chg="addSld delSld modSld sldOrd">
      <pc:chgData name="Corcoran, Kevin" userId="S::01850997_commnet.edu#ext#@ct.gov::9e910eaf-3085-467c-a402-e2d16a0c82f1" providerId="AD" clId="Web-{E90DC04C-CF3E-4872-9EFD-2E5E7E65D028}" dt="2022-05-23T15:17:55.606" v="234"/>
      <pc:docMkLst>
        <pc:docMk/>
      </pc:docMkLst>
      <pc:sldChg chg="mod modShow">
        <pc:chgData name="Corcoran, Kevin" userId="S::01850997_commnet.edu#ext#@ct.gov::9e910eaf-3085-467c-a402-e2d16a0c82f1" providerId="AD" clId="Web-{E90DC04C-CF3E-4872-9EFD-2E5E7E65D028}" dt="2022-05-23T15:17:41.309" v="230"/>
        <pc:sldMkLst>
          <pc:docMk/>
          <pc:sldMk cId="502887519" sldId="262"/>
        </pc:sldMkLst>
      </pc:sldChg>
      <pc:sldChg chg="mod modShow">
        <pc:chgData name="Corcoran, Kevin" userId="S::01850997_commnet.edu#ext#@ct.gov::9e910eaf-3085-467c-a402-e2d16a0c82f1" providerId="AD" clId="Web-{E90DC04C-CF3E-4872-9EFD-2E5E7E65D028}" dt="2022-05-23T15:17:38.043" v="229"/>
        <pc:sldMkLst>
          <pc:docMk/>
          <pc:sldMk cId="1031844339" sldId="263"/>
        </pc:sldMkLst>
      </pc:sldChg>
      <pc:sldChg chg="mod modShow">
        <pc:chgData name="Corcoran, Kevin" userId="S::01850997_commnet.edu#ext#@ct.gov::9e910eaf-3085-467c-a402-e2d16a0c82f1" providerId="AD" clId="Web-{E90DC04C-CF3E-4872-9EFD-2E5E7E65D028}" dt="2022-05-23T15:17:49.700" v="232"/>
        <pc:sldMkLst>
          <pc:docMk/>
          <pc:sldMk cId="0" sldId="278"/>
        </pc:sldMkLst>
      </pc:sldChg>
      <pc:sldChg chg="mod modShow">
        <pc:chgData name="Corcoran, Kevin" userId="S::01850997_commnet.edu#ext#@ct.gov::9e910eaf-3085-467c-a402-e2d16a0c82f1" providerId="AD" clId="Web-{E90DC04C-CF3E-4872-9EFD-2E5E7E65D028}" dt="2022-05-23T15:17:43.122" v="231"/>
        <pc:sldMkLst>
          <pc:docMk/>
          <pc:sldMk cId="0" sldId="353"/>
        </pc:sldMkLst>
      </pc:sldChg>
      <pc:sldChg chg="ord">
        <pc:chgData name="Corcoran, Kevin" userId="S::01850997_commnet.edu#ext#@ct.gov::9e910eaf-3085-467c-a402-e2d16a0c82f1" providerId="AD" clId="Web-{E90DC04C-CF3E-4872-9EFD-2E5E7E65D028}" dt="2022-05-23T14:59:45.587" v="0"/>
        <pc:sldMkLst>
          <pc:docMk/>
          <pc:sldMk cId="0" sldId="395"/>
        </pc:sldMkLst>
      </pc:sldChg>
      <pc:sldChg chg="mod modShow">
        <pc:chgData name="Corcoran, Kevin" userId="S::01850997_commnet.edu#ext#@ct.gov::9e910eaf-3085-467c-a402-e2d16a0c82f1" providerId="AD" clId="Web-{E90DC04C-CF3E-4872-9EFD-2E5E7E65D028}" dt="2022-05-23T15:17:51.887" v="233"/>
        <pc:sldMkLst>
          <pc:docMk/>
          <pc:sldMk cId="0" sldId="425"/>
        </pc:sldMkLst>
      </pc:sldChg>
      <pc:sldChg chg="mod modShow">
        <pc:chgData name="Corcoran, Kevin" userId="S::01850997_commnet.edu#ext#@ct.gov::9e910eaf-3085-467c-a402-e2d16a0c82f1" providerId="AD" clId="Web-{E90DC04C-CF3E-4872-9EFD-2E5E7E65D028}" dt="2022-05-23T15:17:55.606" v="234"/>
        <pc:sldMkLst>
          <pc:docMk/>
          <pc:sldMk cId="4204134311" sldId="433"/>
        </pc:sldMkLst>
      </pc:sldChg>
      <pc:sldChg chg="modSp ord">
        <pc:chgData name="Corcoran, Kevin" userId="S::01850997_commnet.edu#ext#@ct.gov::9e910eaf-3085-467c-a402-e2d16a0c82f1" providerId="AD" clId="Web-{E90DC04C-CF3E-4872-9EFD-2E5E7E65D028}" dt="2022-05-23T15:02:46.965" v="21" actId="20577"/>
        <pc:sldMkLst>
          <pc:docMk/>
          <pc:sldMk cId="1664054768" sldId="438"/>
        </pc:sldMkLst>
        <pc:spChg chg="mod">
          <ac:chgData name="Corcoran, Kevin" userId="S::01850997_commnet.edu#ext#@ct.gov::9e910eaf-3085-467c-a402-e2d16a0c82f1" providerId="AD" clId="Web-{E90DC04C-CF3E-4872-9EFD-2E5E7E65D028}" dt="2022-05-23T15:02:46.965" v="21" actId="20577"/>
          <ac:spMkLst>
            <pc:docMk/>
            <pc:sldMk cId="1664054768" sldId="438"/>
            <ac:spMk id="2" creationId="{D5A4EC31-E531-4510-B10D-1FB759F1FE64}"/>
          </ac:spMkLst>
        </pc:spChg>
      </pc:sldChg>
      <pc:sldChg chg="addSp delSp modSp new del mod modClrScheme chgLayout">
        <pc:chgData name="Corcoran, Kevin" userId="S::01850997_commnet.edu#ext#@ct.gov::9e910eaf-3085-467c-a402-e2d16a0c82f1" providerId="AD" clId="Web-{E90DC04C-CF3E-4872-9EFD-2E5E7E65D028}" dt="2022-05-23T15:04:36.842" v="37"/>
        <pc:sldMkLst>
          <pc:docMk/>
          <pc:sldMk cId="3282476214" sldId="439"/>
        </pc:sldMkLst>
        <pc:spChg chg="mod ord">
          <ac:chgData name="Corcoran, Kevin" userId="S::01850997_commnet.edu#ext#@ct.gov::9e910eaf-3085-467c-a402-e2d16a0c82f1" providerId="AD" clId="Web-{E90DC04C-CF3E-4872-9EFD-2E5E7E65D028}" dt="2022-05-23T15:03:34.404" v="24"/>
          <ac:spMkLst>
            <pc:docMk/>
            <pc:sldMk cId="3282476214" sldId="439"/>
            <ac:spMk id="2" creationId="{CA26E547-4557-BADB-E8A8-3622345466FE}"/>
          </ac:spMkLst>
        </pc:spChg>
        <pc:spChg chg="del">
          <ac:chgData name="Corcoran, Kevin" userId="S::01850997_commnet.edu#ext#@ct.gov::9e910eaf-3085-467c-a402-e2d16a0c82f1" providerId="AD" clId="Web-{E90DC04C-CF3E-4872-9EFD-2E5E7E65D028}" dt="2022-05-23T15:03:06.794" v="22"/>
          <ac:spMkLst>
            <pc:docMk/>
            <pc:sldMk cId="3282476214" sldId="439"/>
            <ac:spMk id="3" creationId="{426CFC4D-7100-29E9-48F1-1004CD787CB2}"/>
          </ac:spMkLst>
        </pc:spChg>
        <pc:spChg chg="add del mod">
          <ac:chgData name="Corcoran, Kevin" userId="S::01850997_commnet.edu#ext#@ct.gov::9e910eaf-3085-467c-a402-e2d16a0c82f1" providerId="AD" clId="Web-{E90DC04C-CF3E-4872-9EFD-2E5E7E65D028}" dt="2022-05-23T15:03:39.747" v="26"/>
          <ac:spMkLst>
            <pc:docMk/>
            <pc:sldMk cId="3282476214" sldId="439"/>
            <ac:spMk id="6" creationId="{8FA2D1AC-7A52-CDD7-ADE4-ACF1D0F0B482}"/>
          </ac:spMkLst>
        </pc:spChg>
        <pc:picChg chg="add del mod ord">
          <ac:chgData name="Corcoran, Kevin" userId="S::01850997_commnet.edu#ext#@ct.gov::9e910eaf-3085-467c-a402-e2d16a0c82f1" providerId="AD" clId="Web-{E90DC04C-CF3E-4872-9EFD-2E5E7E65D028}" dt="2022-05-23T15:03:37.404" v="25"/>
          <ac:picMkLst>
            <pc:docMk/>
            <pc:sldMk cId="3282476214" sldId="439"/>
            <ac:picMk id="4" creationId="{06938F8F-1949-57B2-9743-319312F5383A}"/>
          </ac:picMkLst>
        </pc:picChg>
        <pc:picChg chg="add mod ord">
          <ac:chgData name="Corcoran, Kevin" userId="S::01850997_commnet.edu#ext#@ct.gov::9e910eaf-3085-467c-a402-e2d16a0c82f1" providerId="AD" clId="Web-{E90DC04C-CF3E-4872-9EFD-2E5E7E65D028}" dt="2022-05-23T15:03:42.482" v="27" actId="1076"/>
          <ac:picMkLst>
            <pc:docMk/>
            <pc:sldMk cId="3282476214" sldId="439"/>
            <ac:picMk id="7" creationId="{23948753-3D2D-9B61-E09E-62E3574C4E81}"/>
          </ac:picMkLst>
        </pc:picChg>
      </pc:sldChg>
      <pc:sldChg chg="addSp delSp modSp add replId">
        <pc:chgData name="Corcoran, Kevin" userId="S::01850997_commnet.edu#ext#@ct.gov::9e910eaf-3085-467c-a402-e2d16a0c82f1" providerId="AD" clId="Web-{E90DC04C-CF3E-4872-9EFD-2E5E7E65D028}" dt="2022-05-23T15:17:08.012" v="228" actId="1076"/>
        <pc:sldMkLst>
          <pc:docMk/>
          <pc:sldMk cId="3114319845" sldId="440"/>
        </pc:sldMkLst>
        <pc:spChg chg="mod">
          <ac:chgData name="Corcoran, Kevin" userId="S::01850997_commnet.edu#ext#@ct.gov::9e910eaf-3085-467c-a402-e2d16a0c82f1" providerId="AD" clId="Web-{E90DC04C-CF3E-4872-9EFD-2E5E7E65D028}" dt="2022-05-23T15:04:33.905" v="36" actId="20577"/>
          <ac:spMkLst>
            <pc:docMk/>
            <pc:sldMk cId="3114319845" sldId="440"/>
            <ac:spMk id="2" creationId="{D5A4EC31-E531-4510-B10D-1FB759F1FE64}"/>
          </ac:spMkLst>
        </pc:spChg>
        <pc:spChg chg="mod">
          <ac:chgData name="Corcoran, Kevin" userId="S::01850997_commnet.edu#ext#@ct.gov::9e910eaf-3085-467c-a402-e2d16a0c82f1" providerId="AD" clId="Web-{E90DC04C-CF3E-4872-9EFD-2E5E7E65D028}" dt="2022-05-23T15:11:42.272" v="154" actId="20577"/>
          <ac:spMkLst>
            <pc:docMk/>
            <pc:sldMk cId="3114319845" sldId="440"/>
            <ac:spMk id="6" creationId="{5E4D0CE2-80D9-431B-8116-03A29C08BB64}"/>
          </ac:spMkLst>
        </pc:spChg>
        <pc:spChg chg="mod">
          <ac:chgData name="Corcoran, Kevin" userId="S::01850997_commnet.edu#ext#@ct.gov::9e910eaf-3085-467c-a402-e2d16a0c82f1" providerId="AD" clId="Web-{E90DC04C-CF3E-4872-9EFD-2E5E7E65D028}" dt="2022-05-23T15:16:52.152" v="226" actId="20577"/>
          <ac:spMkLst>
            <pc:docMk/>
            <pc:sldMk cId="3114319845" sldId="440"/>
            <ac:spMk id="8" creationId="{1F300DE5-782F-4B47-B1D3-8D7BAA651295}"/>
          </ac:spMkLst>
        </pc:spChg>
        <pc:spChg chg="add del mod">
          <ac:chgData name="Corcoran, Kevin" userId="S::01850997_commnet.edu#ext#@ct.gov::9e910eaf-3085-467c-a402-e2d16a0c82f1" providerId="AD" clId="Web-{E90DC04C-CF3E-4872-9EFD-2E5E7E65D028}" dt="2022-05-23T15:04:45.983" v="39"/>
          <ac:spMkLst>
            <pc:docMk/>
            <pc:sldMk cId="3114319845" sldId="440"/>
            <ac:spMk id="12" creationId="{6DF7F924-DE46-005A-B604-70FDECA7828B}"/>
          </ac:spMkLst>
        </pc:spChg>
        <pc:picChg chg="add">
          <ac:chgData name="Corcoran, Kevin" userId="S::01850997_commnet.edu#ext#@ct.gov::9e910eaf-3085-467c-a402-e2d16a0c82f1" providerId="AD" clId="Web-{E90DC04C-CF3E-4872-9EFD-2E5E7E65D028}" dt="2022-05-23T15:04:19.123" v="29"/>
          <ac:picMkLst>
            <pc:docMk/>
            <pc:sldMk cId="3114319845" sldId="440"/>
            <ac:picMk id="3" creationId="{99367EAA-25FE-28C9-A947-E1C77324C0D6}"/>
          </ac:picMkLst>
        </pc:picChg>
        <pc:picChg chg="del">
          <ac:chgData name="Corcoran, Kevin" userId="S::01850997_commnet.edu#ext#@ct.gov::9e910eaf-3085-467c-a402-e2d16a0c82f1" providerId="AD" clId="Web-{E90DC04C-CF3E-4872-9EFD-2E5E7E65D028}" dt="2022-05-23T15:04:21.858" v="30"/>
          <ac:picMkLst>
            <pc:docMk/>
            <pc:sldMk cId="3114319845" sldId="440"/>
            <ac:picMk id="5" creationId="{2EC01332-28EF-41BB-90A6-01A7A4EB57AE}"/>
          </ac:picMkLst>
        </pc:picChg>
        <pc:picChg chg="del">
          <ac:chgData name="Corcoran, Kevin" userId="S::01850997_commnet.edu#ext#@ct.gov::9e910eaf-3085-467c-a402-e2d16a0c82f1" providerId="AD" clId="Web-{E90DC04C-CF3E-4872-9EFD-2E5E7E65D028}" dt="2022-05-23T15:04:54.452" v="40"/>
          <ac:picMkLst>
            <pc:docMk/>
            <pc:sldMk cId="3114319845" sldId="440"/>
            <ac:picMk id="7" creationId="{9F0D06CB-AC62-48DA-9E89-413B79698ED1}"/>
          </ac:picMkLst>
        </pc:picChg>
        <pc:picChg chg="del">
          <ac:chgData name="Corcoran, Kevin" userId="S::01850997_commnet.edu#ext#@ct.gov::9e910eaf-3085-467c-a402-e2d16a0c82f1" providerId="AD" clId="Web-{E90DC04C-CF3E-4872-9EFD-2E5E7E65D028}" dt="2022-05-23T15:04:56.874" v="42"/>
          <ac:picMkLst>
            <pc:docMk/>
            <pc:sldMk cId="3114319845" sldId="440"/>
            <ac:picMk id="9" creationId="{786D01C7-4B57-4E19-B91A-8BE28E05E251}"/>
          </ac:picMkLst>
        </pc:picChg>
        <pc:picChg chg="del">
          <ac:chgData name="Corcoran, Kevin" userId="S::01850997_commnet.edu#ext#@ct.gov::9e910eaf-3085-467c-a402-e2d16a0c82f1" providerId="AD" clId="Web-{E90DC04C-CF3E-4872-9EFD-2E5E7E65D028}" dt="2022-05-23T15:04:55.311" v="41"/>
          <ac:picMkLst>
            <pc:docMk/>
            <pc:sldMk cId="3114319845" sldId="440"/>
            <ac:picMk id="10" creationId="{C3EB21EC-F487-4151-9ECD-89721186788E}"/>
          </ac:picMkLst>
        </pc:picChg>
        <pc:picChg chg="add del mod">
          <ac:chgData name="Corcoran, Kevin" userId="S::01850997_commnet.edu#ext#@ct.gov::9e910eaf-3085-467c-a402-e2d16a0c82f1" providerId="AD" clId="Web-{E90DC04C-CF3E-4872-9EFD-2E5E7E65D028}" dt="2022-05-23T15:07:49.877" v="46"/>
          <ac:picMkLst>
            <pc:docMk/>
            <pc:sldMk cId="3114319845" sldId="440"/>
            <ac:picMk id="13" creationId="{C639FBB1-090F-9571-AAB5-D2DEF28C7505}"/>
          </ac:picMkLst>
        </pc:picChg>
        <pc:picChg chg="add mod">
          <ac:chgData name="Corcoran, Kevin" userId="S::01850997_commnet.edu#ext#@ct.gov::9e910eaf-3085-467c-a402-e2d16a0c82f1" providerId="AD" clId="Web-{E90DC04C-CF3E-4872-9EFD-2E5E7E65D028}" dt="2022-05-23T15:17:08.012" v="228" actId="1076"/>
          <ac:picMkLst>
            <pc:docMk/>
            <pc:sldMk cId="3114319845" sldId="440"/>
            <ac:picMk id="15" creationId="{15C66588-4539-757C-9D26-7AB002B9CFA2}"/>
          </ac:picMkLst>
        </pc:pic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BD746648-5603-4A28-94C3-BE73C7EACF7D}" type="doc">
      <dgm:prSet loTypeId="urn:microsoft.com/office/officeart/2005/8/layout/cycle8" loCatId="cycle" qsTypeId="urn:microsoft.com/office/officeart/2005/8/quickstyle/simple1" qsCatId="simple" csTypeId="urn:microsoft.com/office/officeart/2005/8/colors/colorful1" csCatId="colorful" phldr="1"/>
      <dgm:spPr/>
    </dgm:pt>
    <dgm:pt modelId="{3E2C10C6-42B4-42AE-9E1F-14A6A4C51BCD}">
      <dgm:prSet phldrT="[Text]"/>
      <dgm:spPr>
        <a:solidFill>
          <a:srgbClr val="CC0099"/>
        </a:solidFill>
      </dgm:spPr>
      <dgm:t>
        <a:bodyPr/>
        <a:lstStyle/>
        <a:p>
          <a:r>
            <a:rPr lang="en-US"/>
            <a:t> </a:t>
          </a:r>
        </a:p>
      </dgm:t>
    </dgm:pt>
    <dgm:pt modelId="{7ECBE911-0AD2-4019-B61C-372BC3AB5B0C}" type="parTrans" cxnId="{5503517D-F1E8-477F-B070-91C2A447AB54}">
      <dgm:prSet/>
      <dgm:spPr/>
      <dgm:t>
        <a:bodyPr/>
        <a:lstStyle/>
        <a:p>
          <a:endParaRPr lang="en-US"/>
        </a:p>
      </dgm:t>
    </dgm:pt>
    <dgm:pt modelId="{C1973E31-251D-467B-A318-CF736072D4CD}" type="sibTrans" cxnId="{5503517D-F1E8-477F-B070-91C2A447AB54}">
      <dgm:prSet/>
      <dgm:spPr/>
      <dgm:t>
        <a:bodyPr/>
        <a:lstStyle/>
        <a:p>
          <a:endParaRPr lang="en-US"/>
        </a:p>
      </dgm:t>
    </dgm:pt>
    <dgm:pt modelId="{AA8EBE82-B2DB-4D18-83CA-639889649BCD}">
      <dgm:prSet phldrT="[Text]"/>
      <dgm:spPr>
        <a:solidFill>
          <a:srgbClr val="92D050"/>
        </a:solidFill>
      </dgm:spPr>
      <dgm:t>
        <a:bodyPr/>
        <a:lstStyle/>
        <a:p>
          <a:r>
            <a:rPr lang="en-US"/>
            <a:t> </a:t>
          </a:r>
        </a:p>
      </dgm:t>
    </dgm:pt>
    <dgm:pt modelId="{E32A19A3-68B2-4675-875C-C52316D12E85}" type="parTrans" cxnId="{3A4BCD49-B97B-42D2-8F6F-654D96F23EC6}">
      <dgm:prSet/>
      <dgm:spPr/>
      <dgm:t>
        <a:bodyPr/>
        <a:lstStyle/>
        <a:p>
          <a:endParaRPr lang="en-US"/>
        </a:p>
      </dgm:t>
    </dgm:pt>
    <dgm:pt modelId="{499A481B-6988-4585-B23D-57DA2D815EAB}" type="sibTrans" cxnId="{3A4BCD49-B97B-42D2-8F6F-654D96F23EC6}">
      <dgm:prSet/>
      <dgm:spPr/>
      <dgm:t>
        <a:bodyPr/>
        <a:lstStyle/>
        <a:p>
          <a:endParaRPr lang="en-US"/>
        </a:p>
      </dgm:t>
    </dgm:pt>
    <dgm:pt modelId="{44070F8E-349A-437E-90C5-147B5C9540AC}">
      <dgm:prSet phldrT="[Text]"/>
      <dgm:spPr>
        <a:solidFill>
          <a:srgbClr val="00B0F0"/>
        </a:solidFill>
      </dgm:spPr>
      <dgm:t>
        <a:bodyPr/>
        <a:lstStyle/>
        <a:p>
          <a:r>
            <a:rPr lang="en-US"/>
            <a:t> </a:t>
          </a:r>
        </a:p>
      </dgm:t>
    </dgm:pt>
    <dgm:pt modelId="{297AEA4A-3E1A-4F92-88F4-DA2BE8D61D0E}" type="parTrans" cxnId="{B0F22D6B-7813-4AD5-94C0-D3A7062E445D}">
      <dgm:prSet/>
      <dgm:spPr/>
      <dgm:t>
        <a:bodyPr/>
        <a:lstStyle/>
        <a:p>
          <a:endParaRPr lang="en-US"/>
        </a:p>
      </dgm:t>
    </dgm:pt>
    <dgm:pt modelId="{9B88A653-9CCB-4F31-A390-D71DB09FD982}" type="sibTrans" cxnId="{B0F22D6B-7813-4AD5-94C0-D3A7062E445D}">
      <dgm:prSet/>
      <dgm:spPr/>
      <dgm:t>
        <a:bodyPr/>
        <a:lstStyle/>
        <a:p>
          <a:endParaRPr lang="en-US"/>
        </a:p>
      </dgm:t>
    </dgm:pt>
    <dgm:pt modelId="{BDEF44ED-411D-4ED1-8D76-A8C2EA89679D}" type="pres">
      <dgm:prSet presAssocID="{BD746648-5603-4A28-94C3-BE73C7EACF7D}" presName="compositeShape" presStyleCnt="0">
        <dgm:presLayoutVars>
          <dgm:chMax val="7"/>
          <dgm:dir/>
          <dgm:resizeHandles val="exact"/>
        </dgm:presLayoutVars>
      </dgm:prSet>
      <dgm:spPr/>
    </dgm:pt>
    <dgm:pt modelId="{84C0C5B1-ECE9-423C-A744-CB2A46169541}" type="pres">
      <dgm:prSet presAssocID="{BD746648-5603-4A28-94C3-BE73C7EACF7D}" presName="wedge1" presStyleLbl="node1" presStyleIdx="0" presStyleCnt="3"/>
      <dgm:spPr/>
    </dgm:pt>
    <dgm:pt modelId="{EE9CAEC8-EC20-4FE8-953B-1D0B652F8D5F}" type="pres">
      <dgm:prSet presAssocID="{BD746648-5603-4A28-94C3-BE73C7EACF7D}" presName="dummy1a" presStyleCnt="0"/>
      <dgm:spPr/>
    </dgm:pt>
    <dgm:pt modelId="{BEF12EB7-11E9-4F37-949A-9AC3F0BB4660}" type="pres">
      <dgm:prSet presAssocID="{BD746648-5603-4A28-94C3-BE73C7EACF7D}" presName="dummy1b" presStyleCnt="0"/>
      <dgm:spPr/>
    </dgm:pt>
    <dgm:pt modelId="{EF2904CE-03CF-4BC7-9E64-49EE96032114}" type="pres">
      <dgm:prSet presAssocID="{BD746648-5603-4A28-94C3-BE73C7EACF7D}" presName="wedge1Tx" presStyleLbl="node1" presStyleIdx="0" presStyleCnt="3">
        <dgm:presLayoutVars>
          <dgm:chMax val="0"/>
          <dgm:chPref val="0"/>
          <dgm:bulletEnabled val="1"/>
        </dgm:presLayoutVars>
      </dgm:prSet>
      <dgm:spPr/>
    </dgm:pt>
    <dgm:pt modelId="{AD83DC3F-6689-4D24-891F-6A97E7C1AC88}" type="pres">
      <dgm:prSet presAssocID="{BD746648-5603-4A28-94C3-BE73C7EACF7D}" presName="wedge2" presStyleLbl="node1" presStyleIdx="1" presStyleCnt="3"/>
      <dgm:spPr/>
    </dgm:pt>
    <dgm:pt modelId="{BB1F8FE3-38F9-4DA7-BB7F-1652AAA75430}" type="pres">
      <dgm:prSet presAssocID="{BD746648-5603-4A28-94C3-BE73C7EACF7D}" presName="dummy2a" presStyleCnt="0"/>
      <dgm:spPr/>
    </dgm:pt>
    <dgm:pt modelId="{D839DE22-F2AB-4292-B96D-551D12DC1243}" type="pres">
      <dgm:prSet presAssocID="{BD746648-5603-4A28-94C3-BE73C7EACF7D}" presName="dummy2b" presStyleCnt="0"/>
      <dgm:spPr/>
    </dgm:pt>
    <dgm:pt modelId="{0EDA693F-9806-4236-8DB8-B4E371AD3387}" type="pres">
      <dgm:prSet presAssocID="{BD746648-5603-4A28-94C3-BE73C7EACF7D}" presName="wedge2Tx" presStyleLbl="node1" presStyleIdx="1" presStyleCnt="3">
        <dgm:presLayoutVars>
          <dgm:chMax val="0"/>
          <dgm:chPref val="0"/>
          <dgm:bulletEnabled val="1"/>
        </dgm:presLayoutVars>
      </dgm:prSet>
      <dgm:spPr/>
    </dgm:pt>
    <dgm:pt modelId="{0EF000F4-8E65-467E-91EF-B37C88EBD037}" type="pres">
      <dgm:prSet presAssocID="{BD746648-5603-4A28-94C3-BE73C7EACF7D}" presName="wedge3" presStyleLbl="node1" presStyleIdx="2" presStyleCnt="3"/>
      <dgm:spPr/>
    </dgm:pt>
    <dgm:pt modelId="{1F40BEDC-5C89-4C7D-AD14-0F6E3FEFE99A}" type="pres">
      <dgm:prSet presAssocID="{BD746648-5603-4A28-94C3-BE73C7EACF7D}" presName="dummy3a" presStyleCnt="0"/>
      <dgm:spPr/>
    </dgm:pt>
    <dgm:pt modelId="{072C1367-1736-45B1-9A12-5C751AD55E8D}" type="pres">
      <dgm:prSet presAssocID="{BD746648-5603-4A28-94C3-BE73C7EACF7D}" presName="dummy3b" presStyleCnt="0"/>
      <dgm:spPr/>
    </dgm:pt>
    <dgm:pt modelId="{0502A647-B52D-40C8-A7FB-6B01A172A997}" type="pres">
      <dgm:prSet presAssocID="{BD746648-5603-4A28-94C3-BE73C7EACF7D}" presName="wedge3Tx" presStyleLbl="node1" presStyleIdx="2" presStyleCnt="3">
        <dgm:presLayoutVars>
          <dgm:chMax val="0"/>
          <dgm:chPref val="0"/>
          <dgm:bulletEnabled val="1"/>
        </dgm:presLayoutVars>
      </dgm:prSet>
      <dgm:spPr/>
    </dgm:pt>
    <dgm:pt modelId="{D14F7F34-CC1D-4A78-9B8C-E64ED7C59DD2}" type="pres">
      <dgm:prSet presAssocID="{C1973E31-251D-467B-A318-CF736072D4CD}" presName="arrowWedge1" presStyleLbl="fgSibTrans2D1" presStyleIdx="0" presStyleCnt="3"/>
      <dgm:spPr>
        <a:solidFill>
          <a:srgbClr val="CC0099"/>
        </a:solidFill>
      </dgm:spPr>
    </dgm:pt>
    <dgm:pt modelId="{FA6096FA-9BD5-47D1-BD31-9711BCEDDA36}" type="pres">
      <dgm:prSet presAssocID="{499A481B-6988-4585-B23D-57DA2D815EAB}" presName="arrowWedge2" presStyleLbl="fgSibTrans2D1" presStyleIdx="1" presStyleCnt="3"/>
      <dgm:spPr/>
    </dgm:pt>
    <dgm:pt modelId="{19166F01-5E5C-4CE7-9E0F-0FA2583C973B}" type="pres">
      <dgm:prSet presAssocID="{9B88A653-9CCB-4F31-A390-D71DB09FD982}" presName="arrowWedge3" presStyleLbl="fgSibTrans2D1" presStyleIdx="2" presStyleCnt="3"/>
      <dgm:spPr>
        <a:solidFill>
          <a:srgbClr val="00B0F0"/>
        </a:solidFill>
      </dgm:spPr>
    </dgm:pt>
  </dgm:ptLst>
  <dgm:cxnLst>
    <dgm:cxn modelId="{00DF5A3F-A25D-4D0F-9BE0-E0D833E2BE3B}" type="presOf" srcId="{AA8EBE82-B2DB-4D18-83CA-639889649BCD}" destId="{AD83DC3F-6689-4D24-891F-6A97E7C1AC88}" srcOrd="0" destOrd="0" presId="urn:microsoft.com/office/officeart/2005/8/layout/cycle8"/>
    <dgm:cxn modelId="{7A777440-6B07-4D44-8138-7577430033D5}" type="presOf" srcId="{44070F8E-349A-437E-90C5-147B5C9540AC}" destId="{0502A647-B52D-40C8-A7FB-6B01A172A997}" srcOrd="1" destOrd="0" presId="urn:microsoft.com/office/officeart/2005/8/layout/cycle8"/>
    <dgm:cxn modelId="{3A4BCD49-B97B-42D2-8F6F-654D96F23EC6}" srcId="{BD746648-5603-4A28-94C3-BE73C7EACF7D}" destId="{AA8EBE82-B2DB-4D18-83CA-639889649BCD}" srcOrd="1" destOrd="0" parTransId="{E32A19A3-68B2-4675-875C-C52316D12E85}" sibTransId="{499A481B-6988-4585-B23D-57DA2D815EAB}"/>
    <dgm:cxn modelId="{B0F22D6B-7813-4AD5-94C0-D3A7062E445D}" srcId="{BD746648-5603-4A28-94C3-BE73C7EACF7D}" destId="{44070F8E-349A-437E-90C5-147B5C9540AC}" srcOrd="2" destOrd="0" parTransId="{297AEA4A-3E1A-4F92-88F4-DA2BE8D61D0E}" sibTransId="{9B88A653-9CCB-4F31-A390-D71DB09FD982}"/>
    <dgm:cxn modelId="{5DC9A04C-807D-447B-9B72-469268EDBF23}" type="presOf" srcId="{AA8EBE82-B2DB-4D18-83CA-639889649BCD}" destId="{0EDA693F-9806-4236-8DB8-B4E371AD3387}" srcOrd="1" destOrd="0" presId="urn:microsoft.com/office/officeart/2005/8/layout/cycle8"/>
    <dgm:cxn modelId="{CDFEE958-1008-405D-8D80-56657593C210}" type="presOf" srcId="{3E2C10C6-42B4-42AE-9E1F-14A6A4C51BCD}" destId="{EF2904CE-03CF-4BC7-9E64-49EE96032114}" srcOrd="1" destOrd="0" presId="urn:microsoft.com/office/officeart/2005/8/layout/cycle8"/>
    <dgm:cxn modelId="{5503517D-F1E8-477F-B070-91C2A447AB54}" srcId="{BD746648-5603-4A28-94C3-BE73C7EACF7D}" destId="{3E2C10C6-42B4-42AE-9E1F-14A6A4C51BCD}" srcOrd="0" destOrd="0" parTransId="{7ECBE911-0AD2-4019-B61C-372BC3AB5B0C}" sibTransId="{C1973E31-251D-467B-A318-CF736072D4CD}"/>
    <dgm:cxn modelId="{789EA485-8BAC-44B5-A273-0B5018800DDB}" type="presOf" srcId="{BD746648-5603-4A28-94C3-BE73C7EACF7D}" destId="{BDEF44ED-411D-4ED1-8D76-A8C2EA89679D}" srcOrd="0" destOrd="0" presId="urn:microsoft.com/office/officeart/2005/8/layout/cycle8"/>
    <dgm:cxn modelId="{08A69CE3-CAF7-4C86-83D6-92D7CB3B8138}" type="presOf" srcId="{44070F8E-349A-437E-90C5-147B5C9540AC}" destId="{0EF000F4-8E65-467E-91EF-B37C88EBD037}" srcOrd="0" destOrd="0" presId="urn:microsoft.com/office/officeart/2005/8/layout/cycle8"/>
    <dgm:cxn modelId="{39AC1AE6-9398-4C8A-A538-8417AFF77A1D}" type="presOf" srcId="{3E2C10C6-42B4-42AE-9E1F-14A6A4C51BCD}" destId="{84C0C5B1-ECE9-423C-A744-CB2A46169541}" srcOrd="0" destOrd="0" presId="urn:microsoft.com/office/officeart/2005/8/layout/cycle8"/>
    <dgm:cxn modelId="{EC3ADCA0-C750-4BC6-807C-833D90ED3421}" type="presParOf" srcId="{BDEF44ED-411D-4ED1-8D76-A8C2EA89679D}" destId="{84C0C5B1-ECE9-423C-A744-CB2A46169541}" srcOrd="0" destOrd="0" presId="urn:microsoft.com/office/officeart/2005/8/layout/cycle8"/>
    <dgm:cxn modelId="{B2688270-C6A4-4D92-A169-F38994A4AC67}" type="presParOf" srcId="{BDEF44ED-411D-4ED1-8D76-A8C2EA89679D}" destId="{EE9CAEC8-EC20-4FE8-953B-1D0B652F8D5F}" srcOrd="1" destOrd="0" presId="urn:microsoft.com/office/officeart/2005/8/layout/cycle8"/>
    <dgm:cxn modelId="{21AD784C-1A86-4105-AF12-2580E315B68F}" type="presParOf" srcId="{BDEF44ED-411D-4ED1-8D76-A8C2EA89679D}" destId="{BEF12EB7-11E9-4F37-949A-9AC3F0BB4660}" srcOrd="2" destOrd="0" presId="urn:microsoft.com/office/officeart/2005/8/layout/cycle8"/>
    <dgm:cxn modelId="{81A1F4E5-8ECB-4CD3-8637-AC7E3AA7D89B}" type="presParOf" srcId="{BDEF44ED-411D-4ED1-8D76-A8C2EA89679D}" destId="{EF2904CE-03CF-4BC7-9E64-49EE96032114}" srcOrd="3" destOrd="0" presId="urn:microsoft.com/office/officeart/2005/8/layout/cycle8"/>
    <dgm:cxn modelId="{1BFB51CD-8207-4FB3-AA0D-1B475CBB723B}" type="presParOf" srcId="{BDEF44ED-411D-4ED1-8D76-A8C2EA89679D}" destId="{AD83DC3F-6689-4D24-891F-6A97E7C1AC88}" srcOrd="4" destOrd="0" presId="urn:microsoft.com/office/officeart/2005/8/layout/cycle8"/>
    <dgm:cxn modelId="{2ED9EED7-C408-40C3-91F1-7886CC104E84}" type="presParOf" srcId="{BDEF44ED-411D-4ED1-8D76-A8C2EA89679D}" destId="{BB1F8FE3-38F9-4DA7-BB7F-1652AAA75430}" srcOrd="5" destOrd="0" presId="urn:microsoft.com/office/officeart/2005/8/layout/cycle8"/>
    <dgm:cxn modelId="{26CF30A0-017D-44C3-9BAC-3F571C264405}" type="presParOf" srcId="{BDEF44ED-411D-4ED1-8D76-A8C2EA89679D}" destId="{D839DE22-F2AB-4292-B96D-551D12DC1243}" srcOrd="6" destOrd="0" presId="urn:microsoft.com/office/officeart/2005/8/layout/cycle8"/>
    <dgm:cxn modelId="{69C5A7AF-BB67-40AF-A659-5ADF52D46ED9}" type="presParOf" srcId="{BDEF44ED-411D-4ED1-8D76-A8C2EA89679D}" destId="{0EDA693F-9806-4236-8DB8-B4E371AD3387}" srcOrd="7" destOrd="0" presId="urn:microsoft.com/office/officeart/2005/8/layout/cycle8"/>
    <dgm:cxn modelId="{19BF13D5-D07E-4D62-BB45-724B87EB2C34}" type="presParOf" srcId="{BDEF44ED-411D-4ED1-8D76-A8C2EA89679D}" destId="{0EF000F4-8E65-467E-91EF-B37C88EBD037}" srcOrd="8" destOrd="0" presId="urn:microsoft.com/office/officeart/2005/8/layout/cycle8"/>
    <dgm:cxn modelId="{AE937F79-04B5-46B6-9254-7F3E23D668E9}" type="presParOf" srcId="{BDEF44ED-411D-4ED1-8D76-A8C2EA89679D}" destId="{1F40BEDC-5C89-4C7D-AD14-0F6E3FEFE99A}" srcOrd="9" destOrd="0" presId="urn:microsoft.com/office/officeart/2005/8/layout/cycle8"/>
    <dgm:cxn modelId="{2E07AABB-D47B-4CD3-B222-2666417B5F81}" type="presParOf" srcId="{BDEF44ED-411D-4ED1-8D76-A8C2EA89679D}" destId="{072C1367-1736-45B1-9A12-5C751AD55E8D}" srcOrd="10" destOrd="0" presId="urn:microsoft.com/office/officeart/2005/8/layout/cycle8"/>
    <dgm:cxn modelId="{77EB5385-C239-4DA6-9286-8019E66F286D}" type="presParOf" srcId="{BDEF44ED-411D-4ED1-8D76-A8C2EA89679D}" destId="{0502A647-B52D-40C8-A7FB-6B01A172A997}" srcOrd="11" destOrd="0" presId="urn:microsoft.com/office/officeart/2005/8/layout/cycle8"/>
    <dgm:cxn modelId="{C0AD67C1-E4B0-416B-9A03-8587E8F6AB5D}" type="presParOf" srcId="{BDEF44ED-411D-4ED1-8D76-A8C2EA89679D}" destId="{D14F7F34-CC1D-4A78-9B8C-E64ED7C59DD2}" srcOrd="12" destOrd="0" presId="urn:microsoft.com/office/officeart/2005/8/layout/cycle8"/>
    <dgm:cxn modelId="{F41E29D9-0DFE-42A1-A503-823DD44DDDEA}" type="presParOf" srcId="{BDEF44ED-411D-4ED1-8D76-A8C2EA89679D}" destId="{FA6096FA-9BD5-47D1-BD31-9711BCEDDA36}" srcOrd="13" destOrd="0" presId="urn:microsoft.com/office/officeart/2005/8/layout/cycle8"/>
    <dgm:cxn modelId="{18EE1A5D-7C41-4BB8-8DEA-6B636E5E744A}" type="presParOf" srcId="{BDEF44ED-411D-4ED1-8D76-A8C2EA89679D}" destId="{19166F01-5E5C-4CE7-9E0F-0FA2583C973B}"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CAA27B4B-6466-43DF-A830-F35F491E038C}"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lang="en-US"/>
        </a:p>
      </dgm:t>
    </dgm:pt>
    <dgm:pt modelId="{2F26D85A-BCCE-48FB-9640-D41AA1F49B10}">
      <dgm:prSet phldrT="[Text]"/>
      <dgm:spPr>
        <a:xfrm>
          <a:off x="0" y="171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gm:spPr>
      <dgm:t>
        <a:bodyPr/>
        <a:lstStyle/>
        <a:p>
          <a:pPr>
            <a:buNone/>
          </a:pPr>
          <a:r>
            <a:rPr lang="en-US" dirty="0">
              <a:solidFill>
                <a:sysClr val="window" lastClr="FFFFFF"/>
              </a:solidFill>
              <a:latin typeface="Calibri" panose="020F0502020204030204"/>
              <a:ea typeface="+mn-ea"/>
              <a:cs typeface="+mn-cs"/>
            </a:rPr>
            <a:t>Retain</a:t>
          </a:r>
        </a:p>
      </dgm:t>
    </dgm:pt>
    <dgm:pt modelId="{BDC20327-C9C9-4012-AACD-984698709453}" type="parTrans" cxnId="{1F9AC5DE-76A9-4258-A95D-A3FB10376958}">
      <dgm:prSet/>
      <dgm:spPr/>
      <dgm:t>
        <a:bodyPr/>
        <a:lstStyle/>
        <a:p>
          <a:endParaRPr lang="en-US"/>
        </a:p>
      </dgm:t>
    </dgm:pt>
    <dgm:pt modelId="{985FC814-D62B-4FB0-8F3A-ADEBFD817F6C}" type="sibTrans" cxnId="{1F9AC5DE-76A9-4258-A95D-A3FB10376958}">
      <dgm:prSet/>
      <dgm:spPr/>
      <dgm:t>
        <a:bodyPr/>
        <a:lstStyle/>
        <a:p>
          <a:endParaRPr lang="en-US"/>
        </a:p>
      </dgm:t>
    </dgm:pt>
    <dgm:pt modelId="{B66EE2E4-5A5D-4BF6-BE37-D56F1F4D6B52}">
      <dgm:prSet phldrT="[Text]"/>
      <dgm:spPr>
        <a:xfrm rot="5400000">
          <a:off x="4222793" y="-175165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Make and own copies</a:t>
          </a:r>
        </a:p>
      </dgm:t>
    </dgm:pt>
    <dgm:pt modelId="{0D9D5160-B752-4252-B071-6FCA23BFA587}" type="parTrans" cxnId="{9718EC45-C7A0-4F37-A048-912778C9CE22}">
      <dgm:prSet/>
      <dgm:spPr/>
      <dgm:t>
        <a:bodyPr/>
        <a:lstStyle/>
        <a:p>
          <a:endParaRPr lang="en-US"/>
        </a:p>
      </dgm:t>
    </dgm:pt>
    <dgm:pt modelId="{9E755CF6-EF70-49D1-B0E8-35E51350305D}" type="sibTrans" cxnId="{9718EC45-C7A0-4F37-A048-912778C9CE22}">
      <dgm:prSet/>
      <dgm:spPr/>
      <dgm:t>
        <a:bodyPr/>
        <a:lstStyle/>
        <a:p>
          <a:endParaRPr lang="en-US"/>
        </a:p>
      </dgm:t>
    </dgm:pt>
    <dgm:pt modelId="{CE663439-3568-4137-A1F1-490A413BABD2}">
      <dgm:prSet phldrT="[Text]"/>
      <dgm:spPr>
        <a:xfrm>
          <a:off x="0" y="78922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gm:spPr>
      <dgm:t>
        <a:bodyPr/>
        <a:lstStyle/>
        <a:p>
          <a:pPr>
            <a:buNone/>
          </a:pPr>
          <a:r>
            <a:rPr lang="en-US" dirty="0">
              <a:solidFill>
                <a:sysClr val="window" lastClr="FFFFFF"/>
              </a:solidFill>
              <a:latin typeface="Calibri" panose="020F0502020204030204"/>
              <a:ea typeface="+mn-ea"/>
              <a:cs typeface="+mn-cs"/>
            </a:rPr>
            <a:t>Reuse</a:t>
          </a:r>
        </a:p>
      </dgm:t>
    </dgm:pt>
    <dgm:pt modelId="{71BCBD8A-512B-43CC-9881-01274EC75FE3}" type="parTrans" cxnId="{04794023-5A26-43B5-AD92-3DD32C6DD815}">
      <dgm:prSet/>
      <dgm:spPr/>
      <dgm:t>
        <a:bodyPr/>
        <a:lstStyle/>
        <a:p>
          <a:endParaRPr lang="en-US"/>
        </a:p>
      </dgm:t>
    </dgm:pt>
    <dgm:pt modelId="{5F02A73B-50F5-466A-B362-D34163EAFB0C}" type="sibTrans" cxnId="{04794023-5A26-43B5-AD92-3DD32C6DD815}">
      <dgm:prSet/>
      <dgm:spPr/>
      <dgm:t>
        <a:bodyPr/>
        <a:lstStyle/>
        <a:p>
          <a:endParaRPr lang="en-US"/>
        </a:p>
      </dgm:t>
    </dgm:pt>
    <dgm:pt modelId="{BD6C2CCB-DB54-4D94-8F8D-72479DAB2F64}">
      <dgm:prSet phldrT="[Text]"/>
      <dgm:spPr>
        <a:xfrm rot="5400000">
          <a:off x="4222793" y="-96414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Use in a wide range of ways</a:t>
          </a:r>
        </a:p>
      </dgm:t>
    </dgm:pt>
    <dgm:pt modelId="{24F18BE6-42E5-4D10-9AA7-F51FB5A027F4}" type="parTrans" cxnId="{3E1A9C01-4459-4635-9C80-FCA19F5E6150}">
      <dgm:prSet/>
      <dgm:spPr/>
      <dgm:t>
        <a:bodyPr/>
        <a:lstStyle/>
        <a:p>
          <a:endParaRPr lang="en-US"/>
        </a:p>
      </dgm:t>
    </dgm:pt>
    <dgm:pt modelId="{2FBCB225-60AF-4359-A1CC-2EAF6B693CA0}" type="sibTrans" cxnId="{3E1A9C01-4459-4635-9C80-FCA19F5E6150}">
      <dgm:prSet/>
      <dgm:spPr/>
      <dgm:t>
        <a:bodyPr/>
        <a:lstStyle/>
        <a:p>
          <a:endParaRPr lang="en-US"/>
        </a:p>
      </dgm:t>
    </dgm:pt>
    <dgm:pt modelId="{82EDC7A8-EFA1-40C1-9C3B-4EA1AD98C25A}">
      <dgm:prSet phldrT="[Text]"/>
      <dgm:spPr>
        <a:xfrm>
          <a:off x="0" y="157673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gm:spPr>
      <dgm:t>
        <a:bodyPr/>
        <a:lstStyle/>
        <a:p>
          <a:pPr>
            <a:buNone/>
          </a:pPr>
          <a:r>
            <a:rPr lang="en-US" dirty="0">
              <a:solidFill>
                <a:sysClr val="window" lastClr="FFFFFF"/>
              </a:solidFill>
              <a:latin typeface="Calibri" panose="020F0502020204030204"/>
              <a:ea typeface="+mn-ea"/>
              <a:cs typeface="+mn-cs"/>
            </a:rPr>
            <a:t>Revise</a:t>
          </a:r>
        </a:p>
      </dgm:t>
    </dgm:pt>
    <dgm:pt modelId="{BDD83D77-DB47-431A-A7A4-6DA633C37977}" type="parTrans" cxnId="{54AB39BF-E2F6-4A63-9601-D5E49F27A9D4}">
      <dgm:prSet/>
      <dgm:spPr/>
      <dgm:t>
        <a:bodyPr/>
        <a:lstStyle/>
        <a:p>
          <a:endParaRPr lang="en-US"/>
        </a:p>
      </dgm:t>
    </dgm:pt>
    <dgm:pt modelId="{2A389E2C-5F11-4723-95C8-4DB4A2005098}" type="sibTrans" cxnId="{54AB39BF-E2F6-4A63-9601-D5E49F27A9D4}">
      <dgm:prSet/>
      <dgm:spPr/>
      <dgm:t>
        <a:bodyPr/>
        <a:lstStyle/>
        <a:p>
          <a:endParaRPr lang="en-US"/>
        </a:p>
      </dgm:t>
    </dgm:pt>
    <dgm:pt modelId="{49D54CF3-1D37-4AB6-902E-165DD0CA83A1}">
      <dgm:prSet phldrT="[Text]"/>
      <dgm:spPr>
        <a:xfrm rot="5400000">
          <a:off x="4222793" y="-17663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Adapt, modify, and improve</a:t>
          </a:r>
        </a:p>
      </dgm:t>
    </dgm:pt>
    <dgm:pt modelId="{D696EA6E-93CE-4DA6-883F-C1263BF57732}" type="parTrans" cxnId="{36C385FC-8BE2-419C-B8FB-CB8D803D4B0B}">
      <dgm:prSet/>
      <dgm:spPr/>
      <dgm:t>
        <a:bodyPr/>
        <a:lstStyle/>
        <a:p>
          <a:endParaRPr lang="en-US"/>
        </a:p>
      </dgm:t>
    </dgm:pt>
    <dgm:pt modelId="{BCA7C6C3-853E-4979-84A7-B1AB394B9536}" type="sibTrans" cxnId="{36C385FC-8BE2-419C-B8FB-CB8D803D4B0B}">
      <dgm:prSet/>
      <dgm:spPr/>
      <dgm:t>
        <a:bodyPr/>
        <a:lstStyle/>
        <a:p>
          <a:endParaRPr lang="en-US"/>
        </a:p>
      </dgm:t>
    </dgm:pt>
    <dgm:pt modelId="{0460D4CF-8F79-4C88-BF49-25741A241833}">
      <dgm:prSet/>
      <dgm:spPr>
        <a:xfrm rot="5400000">
          <a:off x="4222793" y="610875"/>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Combine two or more</a:t>
          </a:r>
        </a:p>
      </dgm:t>
    </dgm:pt>
    <dgm:pt modelId="{876F5FEC-476E-4821-B87C-E1424DB177E8}" type="parTrans" cxnId="{89B2CA32-AE92-4A70-B431-2A336CD9B925}">
      <dgm:prSet/>
      <dgm:spPr/>
      <dgm:t>
        <a:bodyPr/>
        <a:lstStyle/>
        <a:p>
          <a:endParaRPr lang="en-US"/>
        </a:p>
      </dgm:t>
    </dgm:pt>
    <dgm:pt modelId="{BCEBB680-00FA-4FF2-BB2E-9BEEB6BE22A9}" type="sibTrans" cxnId="{89B2CA32-AE92-4A70-B431-2A336CD9B925}">
      <dgm:prSet/>
      <dgm:spPr/>
      <dgm:t>
        <a:bodyPr/>
        <a:lstStyle/>
        <a:p>
          <a:endParaRPr lang="en-US"/>
        </a:p>
      </dgm:t>
    </dgm:pt>
    <dgm:pt modelId="{396C9353-8042-43C5-A989-0C8E3CF1E275}">
      <dgm:prSet/>
      <dgm:spPr>
        <a:xfrm rot="5400000">
          <a:off x="4222793" y="1398385"/>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Share with others</a:t>
          </a:r>
        </a:p>
      </dgm:t>
    </dgm:pt>
    <dgm:pt modelId="{63A9D29A-E443-437A-94AB-296724A9E8DC}" type="parTrans" cxnId="{908141C9-7CE1-46C8-B52B-CECDA57F4F07}">
      <dgm:prSet/>
      <dgm:spPr/>
      <dgm:t>
        <a:bodyPr/>
        <a:lstStyle/>
        <a:p>
          <a:endParaRPr lang="en-US"/>
        </a:p>
      </dgm:t>
    </dgm:pt>
    <dgm:pt modelId="{E5FFBFA7-8F90-434B-B209-8D86B4E12586}" type="sibTrans" cxnId="{908141C9-7CE1-46C8-B52B-CECDA57F4F07}">
      <dgm:prSet/>
      <dgm:spPr/>
      <dgm:t>
        <a:bodyPr/>
        <a:lstStyle/>
        <a:p>
          <a:endParaRPr lang="en-US"/>
        </a:p>
      </dgm:t>
    </dgm:pt>
    <dgm:pt modelId="{E7004CA7-7475-4294-AF76-8B4DA7221FF7}">
      <dgm:prSet/>
      <dgm:spPr>
        <a:xfrm>
          <a:off x="0" y="236424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gm:spPr>
      <dgm:t>
        <a:bodyPr/>
        <a:lstStyle/>
        <a:p>
          <a:pPr>
            <a:buNone/>
          </a:pPr>
          <a:r>
            <a:rPr lang="en-US" dirty="0">
              <a:solidFill>
                <a:sysClr val="window" lastClr="FFFFFF"/>
              </a:solidFill>
              <a:latin typeface="Calibri" panose="020F0502020204030204"/>
              <a:ea typeface="+mn-ea"/>
              <a:cs typeface="+mn-cs"/>
            </a:rPr>
            <a:t>Remix</a:t>
          </a:r>
        </a:p>
      </dgm:t>
    </dgm:pt>
    <dgm:pt modelId="{D99F11F0-DE4A-4F9A-8E26-DD769389CCEF}" type="parTrans" cxnId="{75F1CE1E-D9DB-42AC-B432-71A21565A1F8}">
      <dgm:prSet/>
      <dgm:spPr/>
      <dgm:t>
        <a:bodyPr/>
        <a:lstStyle/>
        <a:p>
          <a:endParaRPr lang="en-US"/>
        </a:p>
      </dgm:t>
    </dgm:pt>
    <dgm:pt modelId="{87A1F7DE-F3D3-432A-A173-605B5E95BA0F}" type="sibTrans" cxnId="{75F1CE1E-D9DB-42AC-B432-71A21565A1F8}">
      <dgm:prSet/>
      <dgm:spPr/>
      <dgm:t>
        <a:bodyPr/>
        <a:lstStyle/>
        <a:p>
          <a:endParaRPr lang="en-US"/>
        </a:p>
      </dgm:t>
    </dgm:pt>
    <dgm:pt modelId="{691191C7-671A-4B1D-BEB8-881734D5B38D}">
      <dgm:prSet/>
      <dgm:spPr>
        <a:xfrm>
          <a:off x="0" y="315175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gm:spPr>
      <dgm:t>
        <a:bodyPr/>
        <a:lstStyle/>
        <a:p>
          <a:pPr>
            <a:buNone/>
          </a:pPr>
          <a:r>
            <a:rPr lang="en-US" dirty="0">
              <a:solidFill>
                <a:sysClr val="window" lastClr="FFFFFF"/>
              </a:solidFill>
              <a:latin typeface="Calibri" panose="020F0502020204030204"/>
              <a:ea typeface="+mn-ea"/>
              <a:cs typeface="+mn-cs"/>
            </a:rPr>
            <a:t>Redistribute</a:t>
          </a:r>
        </a:p>
      </dgm:t>
    </dgm:pt>
    <dgm:pt modelId="{23C49922-D349-4E2C-939B-D481885D4708}" type="parTrans" cxnId="{1F199A62-3E2B-4D57-993D-F0824576F41D}">
      <dgm:prSet/>
      <dgm:spPr/>
      <dgm:t>
        <a:bodyPr/>
        <a:lstStyle/>
        <a:p>
          <a:endParaRPr lang="en-US"/>
        </a:p>
      </dgm:t>
    </dgm:pt>
    <dgm:pt modelId="{A335D3C6-D15E-43F8-BD3D-5501E984473A}" type="sibTrans" cxnId="{1F199A62-3E2B-4D57-993D-F0824576F41D}">
      <dgm:prSet/>
      <dgm:spPr/>
      <dgm:t>
        <a:bodyPr/>
        <a:lstStyle/>
        <a:p>
          <a:endParaRPr lang="en-US"/>
        </a:p>
      </dgm:t>
    </dgm:pt>
    <dgm:pt modelId="{8C0EE3C6-49AB-4138-9931-D6367F8C10F2}" type="pres">
      <dgm:prSet presAssocID="{CAA27B4B-6466-43DF-A830-F35F491E038C}" presName="Name0" presStyleCnt="0">
        <dgm:presLayoutVars>
          <dgm:dir/>
          <dgm:animLvl val="lvl"/>
          <dgm:resizeHandles val="exact"/>
        </dgm:presLayoutVars>
      </dgm:prSet>
      <dgm:spPr/>
    </dgm:pt>
    <dgm:pt modelId="{1247F7BE-A476-4C8F-A8B1-A3C9E21A8264}" type="pres">
      <dgm:prSet presAssocID="{2F26D85A-BCCE-48FB-9640-D41AA1F49B10}" presName="linNode" presStyleCnt="0"/>
      <dgm:spPr/>
    </dgm:pt>
    <dgm:pt modelId="{F2BB1148-A8D3-4B1D-9DB2-F2CDA9251C0F}" type="pres">
      <dgm:prSet presAssocID="{2F26D85A-BCCE-48FB-9640-D41AA1F49B10}" presName="parentText" presStyleLbl="node1" presStyleIdx="0" presStyleCnt="5">
        <dgm:presLayoutVars>
          <dgm:chMax val="1"/>
          <dgm:bulletEnabled val="1"/>
        </dgm:presLayoutVars>
      </dgm:prSet>
      <dgm:spPr/>
    </dgm:pt>
    <dgm:pt modelId="{05E237BE-B59A-482C-94FB-2C8FB93673B1}" type="pres">
      <dgm:prSet presAssocID="{2F26D85A-BCCE-48FB-9640-D41AA1F49B10}" presName="descendantText" presStyleLbl="alignAccFollowNode1" presStyleIdx="0" presStyleCnt="5">
        <dgm:presLayoutVars>
          <dgm:bulletEnabled val="1"/>
        </dgm:presLayoutVars>
      </dgm:prSet>
      <dgm:spPr/>
    </dgm:pt>
    <dgm:pt modelId="{89CE94AF-306C-43A0-808B-14E9603A2DB3}" type="pres">
      <dgm:prSet presAssocID="{985FC814-D62B-4FB0-8F3A-ADEBFD817F6C}" presName="sp" presStyleCnt="0"/>
      <dgm:spPr/>
    </dgm:pt>
    <dgm:pt modelId="{517DC532-1796-47B7-9C5E-52D4A231A70A}" type="pres">
      <dgm:prSet presAssocID="{CE663439-3568-4137-A1F1-490A413BABD2}" presName="linNode" presStyleCnt="0"/>
      <dgm:spPr/>
    </dgm:pt>
    <dgm:pt modelId="{766B65F8-1C3B-413F-93F2-02A94821FA5E}" type="pres">
      <dgm:prSet presAssocID="{CE663439-3568-4137-A1F1-490A413BABD2}" presName="parentText" presStyleLbl="node1" presStyleIdx="1" presStyleCnt="5">
        <dgm:presLayoutVars>
          <dgm:chMax val="1"/>
          <dgm:bulletEnabled val="1"/>
        </dgm:presLayoutVars>
      </dgm:prSet>
      <dgm:spPr/>
    </dgm:pt>
    <dgm:pt modelId="{1573B1C9-ACF1-48E3-AE16-E2A0ADED4F4F}" type="pres">
      <dgm:prSet presAssocID="{CE663439-3568-4137-A1F1-490A413BABD2}" presName="descendantText" presStyleLbl="alignAccFollowNode1" presStyleIdx="1" presStyleCnt="5">
        <dgm:presLayoutVars>
          <dgm:bulletEnabled val="1"/>
        </dgm:presLayoutVars>
      </dgm:prSet>
      <dgm:spPr/>
    </dgm:pt>
    <dgm:pt modelId="{64F74B79-459C-4805-AF3D-077D294E2A34}" type="pres">
      <dgm:prSet presAssocID="{5F02A73B-50F5-466A-B362-D34163EAFB0C}" presName="sp" presStyleCnt="0"/>
      <dgm:spPr/>
    </dgm:pt>
    <dgm:pt modelId="{35D13D1A-C35D-4BDC-931B-FF2B0EBB5244}" type="pres">
      <dgm:prSet presAssocID="{82EDC7A8-EFA1-40C1-9C3B-4EA1AD98C25A}" presName="linNode" presStyleCnt="0"/>
      <dgm:spPr/>
    </dgm:pt>
    <dgm:pt modelId="{54F0386C-C553-4032-A017-33892CB8C401}" type="pres">
      <dgm:prSet presAssocID="{82EDC7A8-EFA1-40C1-9C3B-4EA1AD98C25A}" presName="parentText" presStyleLbl="node1" presStyleIdx="2" presStyleCnt="5">
        <dgm:presLayoutVars>
          <dgm:chMax val="1"/>
          <dgm:bulletEnabled val="1"/>
        </dgm:presLayoutVars>
      </dgm:prSet>
      <dgm:spPr/>
    </dgm:pt>
    <dgm:pt modelId="{D7745858-0891-4396-8609-0E8E287CD4B9}" type="pres">
      <dgm:prSet presAssocID="{82EDC7A8-EFA1-40C1-9C3B-4EA1AD98C25A}" presName="descendantText" presStyleLbl="alignAccFollowNode1" presStyleIdx="2" presStyleCnt="5">
        <dgm:presLayoutVars>
          <dgm:bulletEnabled val="1"/>
        </dgm:presLayoutVars>
      </dgm:prSet>
      <dgm:spPr/>
    </dgm:pt>
    <dgm:pt modelId="{CD5F2C92-4F8B-426D-9FA7-4C83D3E3917F}" type="pres">
      <dgm:prSet presAssocID="{2A389E2C-5F11-4723-95C8-4DB4A2005098}" presName="sp" presStyleCnt="0"/>
      <dgm:spPr/>
    </dgm:pt>
    <dgm:pt modelId="{F10DCEB4-4FC9-4C8F-B0C9-06B0CEBAE3DA}" type="pres">
      <dgm:prSet presAssocID="{E7004CA7-7475-4294-AF76-8B4DA7221FF7}" presName="linNode" presStyleCnt="0"/>
      <dgm:spPr/>
    </dgm:pt>
    <dgm:pt modelId="{5971F5FC-92A0-4E15-99C7-94259A2FC397}" type="pres">
      <dgm:prSet presAssocID="{E7004CA7-7475-4294-AF76-8B4DA7221FF7}" presName="parentText" presStyleLbl="node1" presStyleIdx="3" presStyleCnt="5">
        <dgm:presLayoutVars>
          <dgm:chMax val="1"/>
          <dgm:bulletEnabled val="1"/>
        </dgm:presLayoutVars>
      </dgm:prSet>
      <dgm:spPr/>
    </dgm:pt>
    <dgm:pt modelId="{DCB87EE2-F0F0-4913-8D70-F5B58D2D51BD}" type="pres">
      <dgm:prSet presAssocID="{E7004CA7-7475-4294-AF76-8B4DA7221FF7}" presName="descendantText" presStyleLbl="alignAccFollowNode1" presStyleIdx="3" presStyleCnt="5">
        <dgm:presLayoutVars>
          <dgm:bulletEnabled val="1"/>
        </dgm:presLayoutVars>
      </dgm:prSet>
      <dgm:spPr/>
    </dgm:pt>
    <dgm:pt modelId="{49F35CDD-3BBA-4F78-90F7-4ADBD1A5621A}" type="pres">
      <dgm:prSet presAssocID="{87A1F7DE-F3D3-432A-A173-605B5E95BA0F}" presName="sp" presStyleCnt="0"/>
      <dgm:spPr/>
    </dgm:pt>
    <dgm:pt modelId="{43360BAE-B48D-43AB-9F04-6B16B7EE29F7}" type="pres">
      <dgm:prSet presAssocID="{691191C7-671A-4B1D-BEB8-881734D5B38D}" presName="linNode" presStyleCnt="0"/>
      <dgm:spPr/>
    </dgm:pt>
    <dgm:pt modelId="{259D395F-BDD1-470F-92FC-2C76DBA264EE}" type="pres">
      <dgm:prSet presAssocID="{691191C7-671A-4B1D-BEB8-881734D5B38D}" presName="parentText" presStyleLbl="node1" presStyleIdx="4" presStyleCnt="5">
        <dgm:presLayoutVars>
          <dgm:chMax val="1"/>
          <dgm:bulletEnabled val="1"/>
        </dgm:presLayoutVars>
      </dgm:prSet>
      <dgm:spPr/>
    </dgm:pt>
    <dgm:pt modelId="{777AE57D-D45A-4D50-9CAF-DA86558CBE45}" type="pres">
      <dgm:prSet presAssocID="{691191C7-671A-4B1D-BEB8-881734D5B38D}" presName="descendantText" presStyleLbl="alignAccFollowNode1" presStyleIdx="4" presStyleCnt="5">
        <dgm:presLayoutVars>
          <dgm:bulletEnabled val="1"/>
        </dgm:presLayoutVars>
      </dgm:prSet>
      <dgm:spPr/>
    </dgm:pt>
  </dgm:ptLst>
  <dgm:cxnLst>
    <dgm:cxn modelId="{3E1A9C01-4459-4635-9C80-FCA19F5E6150}" srcId="{CE663439-3568-4137-A1F1-490A413BABD2}" destId="{BD6C2CCB-DB54-4D94-8F8D-72479DAB2F64}" srcOrd="0" destOrd="0" parTransId="{24F18BE6-42E5-4D10-9AA7-F51FB5A027F4}" sibTransId="{2FBCB225-60AF-4359-A1CC-2EAF6B693CA0}"/>
    <dgm:cxn modelId="{23311010-5F9A-4A89-ABA7-071F28DEC1F8}" type="presOf" srcId="{B66EE2E4-5A5D-4BF6-BE37-D56F1F4D6B52}" destId="{05E237BE-B59A-482C-94FB-2C8FB93673B1}" srcOrd="0" destOrd="0" presId="urn:microsoft.com/office/officeart/2005/8/layout/vList5"/>
    <dgm:cxn modelId="{75F1CE1E-D9DB-42AC-B432-71A21565A1F8}" srcId="{CAA27B4B-6466-43DF-A830-F35F491E038C}" destId="{E7004CA7-7475-4294-AF76-8B4DA7221FF7}" srcOrd="3" destOrd="0" parTransId="{D99F11F0-DE4A-4F9A-8E26-DD769389CCEF}" sibTransId="{87A1F7DE-F3D3-432A-A173-605B5E95BA0F}"/>
    <dgm:cxn modelId="{04794023-5A26-43B5-AD92-3DD32C6DD815}" srcId="{CAA27B4B-6466-43DF-A830-F35F491E038C}" destId="{CE663439-3568-4137-A1F1-490A413BABD2}" srcOrd="1" destOrd="0" parTransId="{71BCBD8A-512B-43CC-9881-01274EC75FE3}" sibTransId="{5F02A73B-50F5-466A-B362-D34163EAFB0C}"/>
    <dgm:cxn modelId="{89B2CA32-AE92-4A70-B431-2A336CD9B925}" srcId="{E7004CA7-7475-4294-AF76-8B4DA7221FF7}" destId="{0460D4CF-8F79-4C88-BF49-25741A241833}" srcOrd="0" destOrd="0" parTransId="{876F5FEC-476E-4821-B87C-E1424DB177E8}" sibTransId="{BCEBB680-00FA-4FF2-BB2E-9BEEB6BE22A9}"/>
    <dgm:cxn modelId="{ECD9925D-89E4-4B0F-9136-E21F74BEF74E}" type="presOf" srcId="{49D54CF3-1D37-4AB6-902E-165DD0CA83A1}" destId="{D7745858-0891-4396-8609-0E8E287CD4B9}" srcOrd="0" destOrd="0" presId="urn:microsoft.com/office/officeart/2005/8/layout/vList5"/>
    <dgm:cxn modelId="{1F199A62-3E2B-4D57-993D-F0824576F41D}" srcId="{CAA27B4B-6466-43DF-A830-F35F491E038C}" destId="{691191C7-671A-4B1D-BEB8-881734D5B38D}" srcOrd="4" destOrd="0" parTransId="{23C49922-D349-4E2C-939B-D481885D4708}" sibTransId="{A335D3C6-D15E-43F8-BD3D-5501E984473A}"/>
    <dgm:cxn modelId="{FA57C943-C8FC-4085-B21A-FE54506E96FA}" type="presOf" srcId="{82EDC7A8-EFA1-40C1-9C3B-4EA1AD98C25A}" destId="{54F0386C-C553-4032-A017-33892CB8C401}" srcOrd="0" destOrd="0" presId="urn:microsoft.com/office/officeart/2005/8/layout/vList5"/>
    <dgm:cxn modelId="{77D55B44-5D82-4F9B-8618-9CBF4A07474C}" type="presOf" srcId="{396C9353-8042-43C5-A989-0C8E3CF1E275}" destId="{777AE57D-D45A-4D50-9CAF-DA86558CBE45}" srcOrd="0" destOrd="0" presId="urn:microsoft.com/office/officeart/2005/8/layout/vList5"/>
    <dgm:cxn modelId="{9718EC45-C7A0-4F37-A048-912778C9CE22}" srcId="{2F26D85A-BCCE-48FB-9640-D41AA1F49B10}" destId="{B66EE2E4-5A5D-4BF6-BE37-D56F1F4D6B52}" srcOrd="0" destOrd="0" parTransId="{0D9D5160-B752-4252-B071-6FCA23BFA587}" sibTransId="{9E755CF6-EF70-49D1-B0E8-35E51350305D}"/>
    <dgm:cxn modelId="{99E0B57B-56F6-4AA0-9435-792BEAE9D648}" type="presOf" srcId="{691191C7-671A-4B1D-BEB8-881734D5B38D}" destId="{259D395F-BDD1-470F-92FC-2C76DBA264EE}" srcOrd="0" destOrd="0" presId="urn:microsoft.com/office/officeart/2005/8/layout/vList5"/>
    <dgm:cxn modelId="{7D66E79F-BF51-4B19-A491-D15C379D578F}" type="presOf" srcId="{E7004CA7-7475-4294-AF76-8B4DA7221FF7}" destId="{5971F5FC-92A0-4E15-99C7-94259A2FC397}" srcOrd="0" destOrd="0" presId="urn:microsoft.com/office/officeart/2005/8/layout/vList5"/>
    <dgm:cxn modelId="{36FD7EA8-1793-40CB-9463-3C4F1DFAA739}" type="presOf" srcId="{0460D4CF-8F79-4C88-BF49-25741A241833}" destId="{DCB87EE2-F0F0-4913-8D70-F5B58D2D51BD}" srcOrd="0" destOrd="0" presId="urn:microsoft.com/office/officeart/2005/8/layout/vList5"/>
    <dgm:cxn modelId="{462D7DBB-EE73-40C8-8409-8359FDA16403}" type="presOf" srcId="{BD6C2CCB-DB54-4D94-8F8D-72479DAB2F64}" destId="{1573B1C9-ACF1-48E3-AE16-E2A0ADED4F4F}" srcOrd="0" destOrd="0" presId="urn:microsoft.com/office/officeart/2005/8/layout/vList5"/>
    <dgm:cxn modelId="{54AB39BF-E2F6-4A63-9601-D5E49F27A9D4}" srcId="{CAA27B4B-6466-43DF-A830-F35F491E038C}" destId="{82EDC7A8-EFA1-40C1-9C3B-4EA1AD98C25A}" srcOrd="2" destOrd="0" parTransId="{BDD83D77-DB47-431A-A7A4-6DA633C37977}" sibTransId="{2A389E2C-5F11-4723-95C8-4DB4A2005098}"/>
    <dgm:cxn modelId="{908141C9-7CE1-46C8-B52B-CECDA57F4F07}" srcId="{691191C7-671A-4B1D-BEB8-881734D5B38D}" destId="{396C9353-8042-43C5-A989-0C8E3CF1E275}" srcOrd="0" destOrd="0" parTransId="{63A9D29A-E443-437A-94AB-296724A9E8DC}" sibTransId="{E5FFBFA7-8F90-434B-B209-8D86B4E12586}"/>
    <dgm:cxn modelId="{CB6638DD-CF3E-41D9-9401-38BDC9E499D9}" type="presOf" srcId="{2F26D85A-BCCE-48FB-9640-D41AA1F49B10}" destId="{F2BB1148-A8D3-4B1D-9DB2-F2CDA9251C0F}" srcOrd="0" destOrd="0" presId="urn:microsoft.com/office/officeart/2005/8/layout/vList5"/>
    <dgm:cxn modelId="{1F9AC5DE-76A9-4258-A95D-A3FB10376958}" srcId="{CAA27B4B-6466-43DF-A830-F35F491E038C}" destId="{2F26D85A-BCCE-48FB-9640-D41AA1F49B10}" srcOrd="0" destOrd="0" parTransId="{BDC20327-C9C9-4012-AACD-984698709453}" sibTransId="{985FC814-D62B-4FB0-8F3A-ADEBFD817F6C}"/>
    <dgm:cxn modelId="{71449DE1-4859-4E86-B5E7-8C96D2D45D3D}" type="presOf" srcId="{CAA27B4B-6466-43DF-A830-F35F491E038C}" destId="{8C0EE3C6-49AB-4138-9931-D6367F8C10F2}" srcOrd="0" destOrd="0" presId="urn:microsoft.com/office/officeart/2005/8/layout/vList5"/>
    <dgm:cxn modelId="{EC5365E5-DE24-4157-BF8B-585B9621C7C1}" type="presOf" srcId="{CE663439-3568-4137-A1F1-490A413BABD2}" destId="{766B65F8-1C3B-413F-93F2-02A94821FA5E}" srcOrd="0" destOrd="0" presId="urn:microsoft.com/office/officeart/2005/8/layout/vList5"/>
    <dgm:cxn modelId="{36C385FC-8BE2-419C-B8FB-CB8D803D4B0B}" srcId="{82EDC7A8-EFA1-40C1-9C3B-4EA1AD98C25A}" destId="{49D54CF3-1D37-4AB6-902E-165DD0CA83A1}" srcOrd="0" destOrd="0" parTransId="{D696EA6E-93CE-4DA6-883F-C1263BF57732}" sibTransId="{BCA7C6C3-853E-4979-84A7-B1AB394B9536}"/>
    <dgm:cxn modelId="{E1570F05-81A4-4455-9CD8-CD19B3EF9722}" type="presParOf" srcId="{8C0EE3C6-49AB-4138-9931-D6367F8C10F2}" destId="{1247F7BE-A476-4C8F-A8B1-A3C9E21A8264}" srcOrd="0" destOrd="0" presId="urn:microsoft.com/office/officeart/2005/8/layout/vList5"/>
    <dgm:cxn modelId="{C6AF281D-9DC6-436F-AF1E-6B554FE6BCFA}" type="presParOf" srcId="{1247F7BE-A476-4C8F-A8B1-A3C9E21A8264}" destId="{F2BB1148-A8D3-4B1D-9DB2-F2CDA9251C0F}" srcOrd="0" destOrd="0" presId="urn:microsoft.com/office/officeart/2005/8/layout/vList5"/>
    <dgm:cxn modelId="{392F838F-E9B4-45A5-8B01-65377880D8E8}" type="presParOf" srcId="{1247F7BE-A476-4C8F-A8B1-A3C9E21A8264}" destId="{05E237BE-B59A-482C-94FB-2C8FB93673B1}" srcOrd="1" destOrd="0" presId="urn:microsoft.com/office/officeart/2005/8/layout/vList5"/>
    <dgm:cxn modelId="{389DA673-7909-478D-BE29-5F36F54ACF7C}" type="presParOf" srcId="{8C0EE3C6-49AB-4138-9931-D6367F8C10F2}" destId="{89CE94AF-306C-43A0-808B-14E9603A2DB3}" srcOrd="1" destOrd="0" presId="urn:microsoft.com/office/officeart/2005/8/layout/vList5"/>
    <dgm:cxn modelId="{F5FAEBD8-033D-4DAE-A516-010EC00CD3D1}" type="presParOf" srcId="{8C0EE3C6-49AB-4138-9931-D6367F8C10F2}" destId="{517DC532-1796-47B7-9C5E-52D4A231A70A}" srcOrd="2" destOrd="0" presId="urn:microsoft.com/office/officeart/2005/8/layout/vList5"/>
    <dgm:cxn modelId="{00A55FEF-3351-4D18-B6DC-0E8851E90D0C}" type="presParOf" srcId="{517DC532-1796-47B7-9C5E-52D4A231A70A}" destId="{766B65F8-1C3B-413F-93F2-02A94821FA5E}" srcOrd="0" destOrd="0" presId="urn:microsoft.com/office/officeart/2005/8/layout/vList5"/>
    <dgm:cxn modelId="{52D455C8-AB4F-407F-8B57-58E8C0D46424}" type="presParOf" srcId="{517DC532-1796-47B7-9C5E-52D4A231A70A}" destId="{1573B1C9-ACF1-48E3-AE16-E2A0ADED4F4F}" srcOrd="1" destOrd="0" presId="urn:microsoft.com/office/officeart/2005/8/layout/vList5"/>
    <dgm:cxn modelId="{2499E2BE-9206-41CF-8EAF-5679343E518D}" type="presParOf" srcId="{8C0EE3C6-49AB-4138-9931-D6367F8C10F2}" destId="{64F74B79-459C-4805-AF3D-077D294E2A34}" srcOrd="3" destOrd="0" presId="urn:microsoft.com/office/officeart/2005/8/layout/vList5"/>
    <dgm:cxn modelId="{8AB06B71-D99C-4A29-A2A4-99A3CBEF0130}" type="presParOf" srcId="{8C0EE3C6-49AB-4138-9931-D6367F8C10F2}" destId="{35D13D1A-C35D-4BDC-931B-FF2B0EBB5244}" srcOrd="4" destOrd="0" presId="urn:microsoft.com/office/officeart/2005/8/layout/vList5"/>
    <dgm:cxn modelId="{618808BE-0EB5-4D64-8495-2D5F18FB5536}" type="presParOf" srcId="{35D13D1A-C35D-4BDC-931B-FF2B0EBB5244}" destId="{54F0386C-C553-4032-A017-33892CB8C401}" srcOrd="0" destOrd="0" presId="urn:microsoft.com/office/officeart/2005/8/layout/vList5"/>
    <dgm:cxn modelId="{E672B26C-D35E-48D9-9341-1FF2CF278091}" type="presParOf" srcId="{35D13D1A-C35D-4BDC-931B-FF2B0EBB5244}" destId="{D7745858-0891-4396-8609-0E8E287CD4B9}" srcOrd="1" destOrd="0" presId="urn:microsoft.com/office/officeart/2005/8/layout/vList5"/>
    <dgm:cxn modelId="{2615FCB9-E362-4501-AC77-FD7D3F7599E3}" type="presParOf" srcId="{8C0EE3C6-49AB-4138-9931-D6367F8C10F2}" destId="{CD5F2C92-4F8B-426D-9FA7-4C83D3E3917F}" srcOrd="5" destOrd="0" presId="urn:microsoft.com/office/officeart/2005/8/layout/vList5"/>
    <dgm:cxn modelId="{0E23CDA0-A6E6-485A-BD15-FA27189D0250}" type="presParOf" srcId="{8C0EE3C6-49AB-4138-9931-D6367F8C10F2}" destId="{F10DCEB4-4FC9-4C8F-B0C9-06B0CEBAE3DA}" srcOrd="6" destOrd="0" presId="urn:microsoft.com/office/officeart/2005/8/layout/vList5"/>
    <dgm:cxn modelId="{5A091AC1-9830-4E2B-9756-73641C66CBBB}" type="presParOf" srcId="{F10DCEB4-4FC9-4C8F-B0C9-06B0CEBAE3DA}" destId="{5971F5FC-92A0-4E15-99C7-94259A2FC397}" srcOrd="0" destOrd="0" presId="urn:microsoft.com/office/officeart/2005/8/layout/vList5"/>
    <dgm:cxn modelId="{AA70E1F8-5B58-410A-A154-C592BB4A8B57}" type="presParOf" srcId="{F10DCEB4-4FC9-4C8F-B0C9-06B0CEBAE3DA}" destId="{DCB87EE2-F0F0-4913-8D70-F5B58D2D51BD}" srcOrd="1" destOrd="0" presId="urn:microsoft.com/office/officeart/2005/8/layout/vList5"/>
    <dgm:cxn modelId="{4DA3BAAE-0E88-4E77-AC75-D46D165A4E42}" type="presParOf" srcId="{8C0EE3C6-49AB-4138-9931-D6367F8C10F2}" destId="{49F35CDD-3BBA-4F78-90F7-4ADBD1A5621A}" srcOrd="7" destOrd="0" presId="urn:microsoft.com/office/officeart/2005/8/layout/vList5"/>
    <dgm:cxn modelId="{B0310266-9BC2-40AA-94B0-504D445F628D}" type="presParOf" srcId="{8C0EE3C6-49AB-4138-9931-D6367F8C10F2}" destId="{43360BAE-B48D-43AB-9F04-6B16B7EE29F7}" srcOrd="8" destOrd="0" presId="urn:microsoft.com/office/officeart/2005/8/layout/vList5"/>
    <dgm:cxn modelId="{A650F9A6-0AD3-47CB-9729-FDC3CB9971A8}" type="presParOf" srcId="{43360BAE-B48D-43AB-9F04-6B16B7EE29F7}" destId="{259D395F-BDD1-470F-92FC-2C76DBA264EE}" srcOrd="0" destOrd="0" presId="urn:microsoft.com/office/officeart/2005/8/layout/vList5"/>
    <dgm:cxn modelId="{4130FE53-B694-4E1D-B14A-8781C6D4F7A2}" type="presParOf" srcId="{43360BAE-B48D-43AB-9F04-6B16B7EE29F7}" destId="{777AE57D-D45A-4D50-9CAF-DA86558CBE45}"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EE0D6D-6A79-448D-BA45-29E3EB374F5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6826DA8-776C-45CD-BDE1-CC1E95496DB7}">
      <dgm:prSet/>
      <dgm:spPr/>
      <dgm:t>
        <a:bodyPr/>
        <a:lstStyle/>
        <a:p>
          <a:r>
            <a:rPr lang="en-US"/>
            <a:t>OER allows revision of content</a:t>
          </a:r>
        </a:p>
      </dgm:t>
    </dgm:pt>
    <dgm:pt modelId="{4B801001-7501-4077-8BF5-04A042CD5C74}" type="parTrans" cxnId="{3C5E1331-8819-4D08-A632-2E3915D2BC69}">
      <dgm:prSet/>
      <dgm:spPr/>
      <dgm:t>
        <a:bodyPr/>
        <a:lstStyle/>
        <a:p>
          <a:endParaRPr lang="en-US"/>
        </a:p>
      </dgm:t>
    </dgm:pt>
    <dgm:pt modelId="{1819A485-D454-4876-8CAF-2596723DA65A}" type="sibTrans" cxnId="{3C5E1331-8819-4D08-A632-2E3915D2BC69}">
      <dgm:prSet/>
      <dgm:spPr/>
      <dgm:t>
        <a:bodyPr/>
        <a:lstStyle/>
        <a:p>
          <a:endParaRPr lang="en-US"/>
        </a:p>
      </dgm:t>
    </dgm:pt>
    <dgm:pt modelId="{791582BD-54CD-4D99-B9F8-8C27F21673BF}">
      <dgm:prSet/>
      <dgm:spPr/>
      <dgm:t>
        <a:bodyPr/>
        <a:lstStyle/>
        <a:p>
          <a:r>
            <a:rPr lang="en-US"/>
            <a:t>Can make content more accessible</a:t>
          </a:r>
        </a:p>
      </dgm:t>
    </dgm:pt>
    <dgm:pt modelId="{30B199F1-7976-4216-8E75-8A35C159B581}" type="parTrans" cxnId="{A0B188D1-1C5A-4D25-B220-C05F6BCACA65}">
      <dgm:prSet/>
      <dgm:spPr/>
      <dgm:t>
        <a:bodyPr/>
        <a:lstStyle/>
        <a:p>
          <a:endParaRPr lang="en-US"/>
        </a:p>
      </dgm:t>
    </dgm:pt>
    <dgm:pt modelId="{21254281-3ED8-4877-BCC2-89758AD03111}" type="sibTrans" cxnId="{A0B188D1-1C5A-4D25-B220-C05F6BCACA65}">
      <dgm:prSet/>
      <dgm:spPr/>
      <dgm:t>
        <a:bodyPr/>
        <a:lstStyle/>
        <a:p>
          <a:endParaRPr lang="en-US"/>
        </a:p>
      </dgm:t>
    </dgm:pt>
    <dgm:pt modelId="{EDB2F33B-2B96-4F5B-AA7E-38BFCE418556}">
      <dgm:prSet/>
      <dgm:spPr/>
      <dgm:t>
        <a:bodyPr/>
        <a:lstStyle/>
        <a:p>
          <a:r>
            <a:rPr lang="en-US"/>
            <a:t>Can make content multimodal</a:t>
          </a:r>
        </a:p>
      </dgm:t>
    </dgm:pt>
    <dgm:pt modelId="{26596EEB-F01A-461E-9075-D6D0342627CB}" type="parTrans" cxnId="{1825CF98-9952-4B6F-8FE9-FD0542FEF23E}">
      <dgm:prSet/>
      <dgm:spPr/>
      <dgm:t>
        <a:bodyPr/>
        <a:lstStyle/>
        <a:p>
          <a:endParaRPr lang="en-US"/>
        </a:p>
      </dgm:t>
    </dgm:pt>
    <dgm:pt modelId="{3CB82787-D1DF-4E14-B4B2-508B762849CF}" type="sibTrans" cxnId="{1825CF98-9952-4B6F-8FE9-FD0542FEF23E}">
      <dgm:prSet/>
      <dgm:spPr/>
      <dgm:t>
        <a:bodyPr/>
        <a:lstStyle/>
        <a:p>
          <a:endParaRPr lang="en-US"/>
        </a:p>
      </dgm:t>
    </dgm:pt>
    <dgm:pt modelId="{632C2663-A6E8-414E-A680-10475DFC18D0}">
      <dgm:prSet/>
      <dgm:spPr/>
      <dgm:t>
        <a:bodyPr/>
        <a:lstStyle/>
        <a:p>
          <a:r>
            <a:rPr lang="en-US"/>
            <a:t>Can make content more contextualized</a:t>
          </a:r>
        </a:p>
      </dgm:t>
    </dgm:pt>
    <dgm:pt modelId="{2A69D084-C3AB-4864-9BD6-6A58EA9D290E}" type="parTrans" cxnId="{507CE29E-7723-4EA6-A112-831CBBD56011}">
      <dgm:prSet/>
      <dgm:spPr/>
      <dgm:t>
        <a:bodyPr/>
        <a:lstStyle/>
        <a:p>
          <a:endParaRPr lang="en-US"/>
        </a:p>
      </dgm:t>
    </dgm:pt>
    <dgm:pt modelId="{2A88AEBE-FEF8-468D-8D1E-0C3130472286}" type="sibTrans" cxnId="{507CE29E-7723-4EA6-A112-831CBBD56011}">
      <dgm:prSet/>
      <dgm:spPr/>
      <dgm:t>
        <a:bodyPr/>
        <a:lstStyle/>
        <a:p>
          <a:endParaRPr lang="en-US"/>
        </a:p>
      </dgm:t>
    </dgm:pt>
    <dgm:pt modelId="{AB51D61A-7189-400A-BAE4-F4D1C2718287}">
      <dgm:prSet/>
      <dgm:spPr/>
      <dgm:t>
        <a:bodyPr/>
        <a:lstStyle/>
        <a:p>
          <a:r>
            <a:rPr lang="en-US"/>
            <a:t>OER allows for remixing of different content items</a:t>
          </a:r>
        </a:p>
      </dgm:t>
    </dgm:pt>
    <dgm:pt modelId="{6555770E-32BB-4ABD-9762-0FB3B81526F7}" type="parTrans" cxnId="{9948CCCE-E369-49F5-91A3-D15E0AAB9F93}">
      <dgm:prSet/>
      <dgm:spPr/>
      <dgm:t>
        <a:bodyPr/>
        <a:lstStyle/>
        <a:p>
          <a:endParaRPr lang="en-US"/>
        </a:p>
      </dgm:t>
    </dgm:pt>
    <dgm:pt modelId="{3A0B9439-C8EE-4296-BE7C-B76B8B63C572}" type="sibTrans" cxnId="{9948CCCE-E369-49F5-91A3-D15E0AAB9F93}">
      <dgm:prSet/>
      <dgm:spPr/>
      <dgm:t>
        <a:bodyPr/>
        <a:lstStyle/>
        <a:p>
          <a:endParaRPr lang="en-US"/>
        </a:p>
      </dgm:t>
    </dgm:pt>
    <dgm:pt modelId="{1BAB88D8-A917-4A8A-8D83-02D13FEBD0C1}">
      <dgm:prSet/>
      <dgm:spPr/>
      <dgm:t>
        <a:bodyPr/>
        <a:lstStyle/>
        <a:p>
          <a:r>
            <a:rPr lang="en-US"/>
            <a:t>Can mix two or more OER items to create a new resource</a:t>
          </a:r>
        </a:p>
      </dgm:t>
    </dgm:pt>
    <dgm:pt modelId="{0F12D9B2-EEF8-47F4-8872-BDE1E603F6FA}" type="parTrans" cxnId="{DA83C807-CE21-4E9A-A81C-3DE0C6CC13B5}">
      <dgm:prSet/>
      <dgm:spPr/>
      <dgm:t>
        <a:bodyPr/>
        <a:lstStyle/>
        <a:p>
          <a:endParaRPr lang="en-US"/>
        </a:p>
      </dgm:t>
    </dgm:pt>
    <dgm:pt modelId="{39BA6835-98E6-4EEB-8737-C1E51BBC7183}" type="sibTrans" cxnId="{DA83C807-CE21-4E9A-A81C-3DE0C6CC13B5}">
      <dgm:prSet/>
      <dgm:spPr/>
      <dgm:t>
        <a:bodyPr/>
        <a:lstStyle/>
        <a:p>
          <a:endParaRPr lang="en-US"/>
        </a:p>
      </dgm:t>
    </dgm:pt>
    <dgm:pt modelId="{EFA18476-3FF5-4339-956C-C70562D5E22C}">
      <dgm:prSet/>
      <dgm:spPr/>
      <dgm:t>
        <a:bodyPr/>
        <a:lstStyle/>
        <a:p>
          <a:r>
            <a:rPr lang="en-US"/>
            <a:t>OER allows for collaboration &amp; ability to allow multiple perspectives</a:t>
          </a:r>
        </a:p>
      </dgm:t>
    </dgm:pt>
    <dgm:pt modelId="{779E0C04-9817-492F-A9EA-92A83CE10F6A}" type="parTrans" cxnId="{138DA9F7-255F-47B2-BC7D-0D7AE21CC0E2}">
      <dgm:prSet/>
      <dgm:spPr/>
      <dgm:t>
        <a:bodyPr/>
        <a:lstStyle/>
        <a:p>
          <a:endParaRPr lang="en-US"/>
        </a:p>
      </dgm:t>
    </dgm:pt>
    <dgm:pt modelId="{540B4AE8-7114-4C94-B1CA-C13C462D0838}" type="sibTrans" cxnId="{138DA9F7-255F-47B2-BC7D-0D7AE21CC0E2}">
      <dgm:prSet/>
      <dgm:spPr/>
      <dgm:t>
        <a:bodyPr/>
        <a:lstStyle/>
        <a:p>
          <a:endParaRPr lang="en-US"/>
        </a:p>
      </dgm:t>
    </dgm:pt>
    <dgm:pt modelId="{B00A4340-96B9-40DE-A6C7-1B0D7897238E}">
      <dgm:prSet/>
      <dgm:spPr/>
      <dgm:t>
        <a:bodyPr/>
        <a:lstStyle/>
        <a:p>
          <a:r>
            <a:rPr lang="en-US"/>
            <a:t>Can have local or global partners</a:t>
          </a:r>
        </a:p>
      </dgm:t>
    </dgm:pt>
    <dgm:pt modelId="{211C5DE5-9DDF-4E2D-AE12-DE2595200C1D}" type="parTrans" cxnId="{566970B1-43B4-4389-A13D-39916AD9D416}">
      <dgm:prSet/>
      <dgm:spPr/>
      <dgm:t>
        <a:bodyPr/>
        <a:lstStyle/>
        <a:p>
          <a:endParaRPr lang="en-US"/>
        </a:p>
      </dgm:t>
    </dgm:pt>
    <dgm:pt modelId="{947A9B68-3040-4CCB-8751-E98B82036968}" type="sibTrans" cxnId="{566970B1-43B4-4389-A13D-39916AD9D416}">
      <dgm:prSet/>
      <dgm:spPr/>
      <dgm:t>
        <a:bodyPr/>
        <a:lstStyle/>
        <a:p>
          <a:endParaRPr lang="en-US"/>
        </a:p>
      </dgm:t>
    </dgm:pt>
    <dgm:pt modelId="{226CAEA5-7AE8-48F2-83DA-0D33DE7102B1}">
      <dgm:prSet/>
      <dgm:spPr/>
      <dgm:t>
        <a:bodyPr/>
        <a:lstStyle/>
        <a:p>
          <a:r>
            <a:rPr lang="en-US"/>
            <a:t>Can have student partners</a:t>
          </a:r>
        </a:p>
      </dgm:t>
    </dgm:pt>
    <dgm:pt modelId="{EAC8ABC8-5C68-4DA9-A5AA-818516832E8E}" type="parTrans" cxnId="{E91CB730-0FE9-4CF5-B131-455758FB2324}">
      <dgm:prSet/>
      <dgm:spPr/>
      <dgm:t>
        <a:bodyPr/>
        <a:lstStyle/>
        <a:p>
          <a:endParaRPr lang="en-US"/>
        </a:p>
      </dgm:t>
    </dgm:pt>
    <dgm:pt modelId="{B9D29AFD-2EFE-44D6-AF81-183D5763908B}" type="sibTrans" cxnId="{E91CB730-0FE9-4CF5-B131-455758FB2324}">
      <dgm:prSet/>
      <dgm:spPr/>
      <dgm:t>
        <a:bodyPr/>
        <a:lstStyle/>
        <a:p>
          <a:endParaRPr lang="en-US"/>
        </a:p>
      </dgm:t>
    </dgm:pt>
    <dgm:pt modelId="{7854EE8D-FA61-4989-8F9A-362BEA26C9FF}" type="pres">
      <dgm:prSet presAssocID="{AEEE0D6D-6A79-448D-BA45-29E3EB374F5A}" presName="root" presStyleCnt="0">
        <dgm:presLayoutVars>
          <dgm:dir/>
          <dgm:resizeHandles val="exact"/>
        </dgm:presLayoutVars>
      </dgm:prSet>
      <dgm:spPr/>
    </dgm:pt>
    <dgm:pt modelId="{B6102C3F-85E9-463D-8020-ADE465D3A518}" type="pres">
      <dgm:prSet presAssocID="{46826DA8-776C-45CD-BDE1-CC1E95496DB7}" presName="compNode" presStyleCnt="0"/>
      <dgm:spPr/>
    </dgm:pt>
    <dgm:pt modelId="{E77E522B-18E5-4641-B294-D4F5C3306111}" type="pres">
      <dgm:prSet presAssocID="{46826DA8-776C-45CD-BDE1-CC1E95496DB7}" presName="bgRect" presStyleLbl="bgShp" presStyleIdx="0" presStyleCnt="3"/>
      <dgm:spPr/>
    </dgm:pt>
    <dgm:pt modelId="{BA71A08D-0744-4125-976C-675F31F6D210}" type="pres">
      <dgm:prSet presAssocID="{46826DA8-776C-45CD-BDE1-CC1E95496DB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9D1C83EE-D6FC-4CB2-B3D4-20483F9F8007}" type="pres">
      <dgm:prSet presAssocID="{46826DA8-776C-45CD-BDE1-CC1E95496DB7}" presName="spaceRect" presStyleCnt="0"/>
      <dgm:spPr/>
    </dgm:pt>
    <dgm:pt modelId="{916DF090-08C2-4F92-8DCC-F48BAC81FBEA}" type="pres">
      <dgm:prSet presAssocID="{46826DA8-776C-45CD-BDE1-CC1E95496DB7}" presName="parTx" presStyleLbl="revTx" presStyleIdx="0" presStyleCnt="6">
        <dgm:presLayoutVars>
          <dgm:chMax val="0"/>
          <dgm:chPref val="0"/>
        </dgm:presLayoutVars>
      </dgm:prSet>
      <dgm:spPr/>
    </dgm:pt>
    <dgm:pt modelId="{11517770-C97A-432D-80CB-A547A827D587}" type="pres">
      <dgm:prSet presAssocID="{46826DA8-776C-45CD-BDE1-CC1E95496DB7}" presName="desTx" presStyleLbl="revTx" presStyleIdx="1" presStyleCnt="6">
        <dgm:presLayoutVars/>
      </dgm:prSet>
      <dgm:spPr/>
    </dgm:pt>
    <dgm:pt modelId="{548092F1-65EF-4535-851B-FCE9F17CDA87}" type="pres">
      <dgm:prSet presAssocID="{1819A485-D454-4876-8CAF-2596723DA65A}" presName="sibTrans" presStyleCnt="0"/>
      <dgm:spPr/>
    </dgm:pt>
    <dgm:pt modelId="{FAC7D85B-A9D8-4DC8-A16D-8A2D7600E39D}" type="pres">
      <dgm:prSet presAssocID="{AB51D61A-7189-400A-BAE4-F4D1C2718287}" presName="compNode" presStyleCnt="0"/>
      <dgm:spPr/>
    </dgm:pt>
    <dgm:pt modelId="{58D298BB-A0C9-426F-8106-A02F92C046F5}" type="pres">
      <dgm:prSet presAssocID="{AB51D61A-7189-400A-BAE4-F4D1C2718287}" presName="bgRect" presStyleLbl="bgShp" presStyleIdx="1" presStyleCnt="3"/>
      <dgm:spPr/>
    </dgm:pt>
    <dgm:pt modelId="{138F155D-7CFE-46E6-8566-6942AB9080D3}" type="pres">
      <dgm:prSet presAssocID="{AB51D61A-7189-400A-BAE4-F4D1C271828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J"/>
        </a:ext>
      </dgm:extLst>
    </dgm:pt>
    <dgm:pt modelId="{E0B4F18B-A7B0-4D44-B459-00F697FDA367}" type="pres">
      <dgm:prSet presAssocID="{AB51D61A-7189-400A-BAE4-F4D1C2718287}" presName="spaceRect" presStyleCnt="0"/>
      <dgm:spPr/>
    </dgm:pt>
    <dgm:pt modelId="{9456194E-32D4-4CDA-BFF9-AA321F071F8D}" type="pres">
      <dgm:prSet presAssocID="{AB51D61A-7189-400A-BAE4-F4D1C2718287}" presName="parTx" presStyleLbl="revTx" presStyleIdx="2" presStyleCnt="6">
        <dgm:presLayoutVars>
          <dgm:chMax val="0"/>
          <dgm:chPref val="0"/>
        </dgm:presLayoutVars>
      </dgm:prSet>
      <dgm:spPr/>
    </dgm:pt>
    <dgm:pt modelId="{1A8E7B45-D694-4DE7-9E9A-32937C826444}" type="pres">
      <dgm:prSet presAssocID="{AB51D61A-7189-400A-BAE4-F4D1C2718287}" presName="desTx" presStyleLbl="revTx" presStyleIdx="3" presStyleCnt="6">
        <dgm:presLayoutVars/>
      </dgm:prSet>
      <dgm:spPr/>
    </dgm:pt>
    <dgm:pt modelId="{6BBDB752-4665-4656-B126-913E1B4A80A6}" type="pres">
      <dgm:prSet presAssocID="{3A0B9439-C8EE-4296-BE7C-B76B8B63C572}" presName="sibTrans" presStyleCnt="0"/>
      <dgm:spPr/>
    </dgm:pt>
    <dgm:pt modelId="{AC88A674-9FF2-4B87-BD38-D486654AADC1}" type="pres">
      <dgm:prSet presAssocID="{EFA18476-3FF5-4339-956C-C70562D5E22C}" presName="compNode" presStyleCnt="0"/>
      <dgm:spPr/>
    </dgm:pt>
    <dgm:pt modelId="{A52FA71E-2A81-45CE-9081-0A7C64C98777}" type="pres">
      <dgm:prSet presAssocID="{EFA18476-3FF5-4339-956C-C70562D5E22C}" presName="bgRect" presStyleLbl="bgShp" presStyleIdx="2" presStyleCnt="3"/>
      <dgm:spPr/>
    </dgm:pt>
    <dgm:pt modelId="{60EDAD31-2FF2-4173-8711-432AF8BFAEB3}" type="pres">
      <dgm:prSet presAssocID="{EFA18476-3FF5-4339-956C-C70562D5E22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DC0F8F19-73E2-4F39-AC93-B3B371F87587}" type="pres">
      <dgm:prSet presAssocID="{EFA18476-3FF5-4339-956C-C70562D5E22C}" presName="spaceRect" presStyleCnt="0"/>
      <dgm:spPr/>
    </dgm:pt>
    <dgm:pt modelId="{C9DA943A-423E-46A0-9054-844E3BC9277F}" type="pres">
      <dgm:prSet presAssocID="{EFA18476-3FF5-4339-956C-C70562D5E22C}" presName="parTx" presStyleLbl="revTx" presStyleIdx="4" presStyleCnt="6">
        <dgm:presLayoutVars>
          <dgm:chMax val="0"/>
          <dgm:chPref val="0"/>
        </dgm:presLayoutVars>
      </dgm:prSet>
      <dgm:spPr/>
    </dgm:pt>
    <dgm:pt modelId="{96E96B09-1AAA-4E20-B99B-174CBF00A97E}" type="pres">
      <dgm:prSet presAssocID="{EFA18476-3FF5-4339-956C-C70562D5E22C}" presName="desTx" presStyleLbl="revTx" presStyleIdx="5" presStyleCnt="6">
        <dgm:presLayoutVars/>
      </dgm:prSet>
      <dgm:spPr/>
    </dgm:pt>
  </dgm:ptLst>
  <dgm:cxnLst>
    <dgm:cxn modelId="{DA83C807-CE21-4E9A-A81C-3DE0C6CC13B5}" srcId="{AB51D61A-7189-400A-BAE4-F4D1C2718287}" destId="{1BAB88D8-A917-4A8A-8D83-02D13FEBD0C1}" srcOrd="0" destOrd="0" parTransId="{0F12D9B2-EEF8-47F4-8872-BDE1E603F6FA}" sibTransId="{39BA6835-98E6-4EEB-8737-C1E51BBC7183}"/>
    <dgm:cxn modelId="{CA0D022C-9420-426A-9A3A-E4B6BEC64272}" type="presOf" srcId="{632C2663-A6E8-414E-A680-10475DFC18D0}" destId="{11517770-C97A-432D-80CB-A547A827D587}" srcOrd="0" destOrd="2" presId="urn:microsoft.com/office/officeart/2018/2/layout/IconVerticalSolidList"/>
    <dgm:cxn modelId="{E91CB730-0FE9-4CF5-B131-455758FB2324}" srcId="{EFA18476-3FF5-4339-956C-C70562D5E22C}" destId="{226CAEA5-7AE8-48F2-83DA-0D33DE7102B1}" srcOrd="1" destOrd="0" parTransId="{EAC8ABC8-5C68-4DA9-A5AA-818516832E8E}" sibTransId="{B9D29AFD-2EFE-44D6-AF81-183D5763908B}"/>
    <dgm:cxn modelId="{3C5E1331-8819-4D08-A632-2E3915D2BC69}" srcId="{AEEE0D6D-6A79-448D-BA45-29E3EB374F5A}" destId="{46826DA8-776C-45CD-BDE1-CC1E95496DB7}" srcOrd="0" destOrd="0" parTransId="{4B801001-7501-4077-8BF5-04A042CD5C74}" sibTransId="{1819A485-D454-4876-8CAF-2596723DA65A}"/>
    <dgm:cxn modelId="{E5A6D835-EC41-4C82-9794-370FA80D8A1B}" type="presOf" srcId="{B00A4340-96B9-40DE-A6C7-1B0D7897238E}" destId="{96E96B09-1AAA-4E20-B99B-174CBF00A97E}" srcOrd="0" destOrd="0" presId="urn:microsoft.com/office/officeart/2018/2/layout/IconVerticalSolidList"/>
    <dgm:cxn modelId="{777D3B72-C467-4A69-8BFA-912F8773DA93}" type="presOf" srcId="{791582BD-54CD-4D99-B9F8-8C27F21673BF}" destId="{11517770-C97A-432D-80CB-A547A827D587}" srcOrd="0" destOrd="0" presId="urn:microsoft.com/office/officeart/2018/2/layout/IconVerticalSolidList"/>
    <dgm:cxn modelId="{5B8CD455-E49E-4B7E-B059-7509F25EFE2F}" type="presOf" srcId="{EDB2F33B-2B96-4F5B-AA7E-38BFCE418556}" destId="{11517770-C97A-432D-80CB-A547A827D587}" srcOrd="0" destOrd="1" presId="urn:microsoft.com/office/officeart/2018/2/layout/IconVerticalSolidList"/>
    <dgm:cxn modelId="{F450687A-43EE-45D9-A2F8-3E53373DCFAF}" type="presOf" srcId="{AEEE0D6D-6A79-448D-BA45-29E3EB374F5A}" destId="{7854EE8D-FA61-4989-8F9A-362BEA26C9FF}" srcOrd="0" destOrd="0" presId="urn:microsoft.com/office/officeart/2018/2/layout/IconVerticalSolidList"/>
    <dgm:cxn modelId="{35D2227C-48DB-42CA-8F20-4AD128F27E7C}" type="presOf" srcId="{46826DA8-776C-45CD-BDE1-CC1E95496DB7}" destId="{916DF090-08C2-4F92-8DCC-F48BAC81FBEA}" srcOrd="0" destOrd="0" presId="urn:microsoft.com/office/officeart/2018/2/layout/IconVerticalSolidList"/>
    <dgm:cxn modelId="{5C83FD7F-B718-4C0F-B7F1-76EC3DEB3D11}" type="presOf" srcId="{1BAB88D8-A917-4A8A-8D83-02D13FEBD0C1}" destId="{1A8E7B45-D694-4DE7-9E9A-32937C826444}" srcOrd="0" destOrd="0" presId="urn:microsoft.com/office/officeart/2018/2/layout/IconVerticalSolidList"/>
    <dgm:cxn modelId="{9609E786-BE2B-4785-8129-D02F0D099F9D}" type="presOf" srcId="{226CAEA5-7AE8-48F2-83DA-0D33DE7102B1}" destId="{96E96B09-1AAA-4E20-B99B-174CBF00A97E}" srcOrd="0" destOrd="1" presId="urn:microsoft.com/office/officeart/2018/2/layout/IconVerticalSolidList"/>
    <dgm:cxn modelId="{1825CF98-9952-4B6F-8FE9-FD0542FEF23E}" srcId="{46826DA8-776C-45CD-BDE1-CC1E95496DB7}" destId="{EDB2F33B-2B96-4F5B-AA7E-38BFCE418556}" srcOrd="1" destOrd="0" parTransId="{26596EEB-F01A-461E-9075-D6D0342627CB}" sibTransId="{3CB82787-D1DF-4E14-B4B2-508B762849CF}"/>
    <dgm:cxn modelId="{507CE29E-7723-4EA6-A112-831CBBD56011}" srcId="{46826DA8-776C-45CD-BDE1-CC1E95496DB7}" destId="{632C2663-A6E8-414E-A680-10475DFC18D0}" srcOrd="2" destOrd="0" parTransId="{2A69D084-C3AB-4864-9BD6-6A58EA9D290E}" sibTransId="{2A88AEBE-FEF8-468D-8D1E-0C3130472286}"/>
    <dgm:cxn modelId="{566970B1-43B4-4389-A13D-39916AD9D416}" srcId="{EFA18476-3FF5-4339-956C-C70562D5E22C}" destId="{B00A4340-96B9-40DE-A6C7-1B0D7897238E}" srcOrd="0" destOrd="0" parTransId="{211C5DE5-9DDF-4E2D-AE12-DE2595200C1D}" sibTransId="{947A9B68-3040-4CCB-8751-E98B82036968}"/>
    <dgm:cxn modelId="{CFD462B2-9825-43BB-87F4-61AFEC67DD16}" type="presOf" srcId="{EFA18476-3FF5-4339-956C-C70562D5E22C}" destId="{C9DA943A-423E-46A0-9054-844E3BC9277F}" srcOrd="0" destOrd="0" presId="urn:microsoft.com/office/officeart/2018/2/layout/IconVerticalSolidList"/>
    <dgm:cxn modelId="{C07D74B8-5921-4436-81AD-942DED514A67}" type="presOf" srcId="{AB51D61A-7189-400A-BAE4-F4D1C2718287}" destId="{9456194E-32D4-4CDA-BFF9-AA321F071F8D}" srcOrd="0" destOrd="0" presId="urn:microsoft.com/office/officeart/2018/2/layout/IconVerticalSolidList"/>
    <dgm:cxn modelId="{9948CCCE-E369-49F5-91A3-D15E0AAB9F93}" srcId="{AEEE0D6D-6A79-448D-BA45-29E3EB374F5A}" destId="{AB51D61A-7189-400A-BAE4-F4D1C2718287}" srcOrd="1" destOrd="0" parTransId="{6555770E-32BB-4ABD-9762-0FB3B81526F7}" sibTransId="{3A0B9439-C8EE-4296-BE7C-B76B8B63C572}"/>
    <dgm:cxn modelId="{A0B188D1-1C5A-4D25-B220-C05F6BCACA65}" srcId="{46826DA8-776C-45CD-BDE1-CC1E95496DB7}" destId="{791582BD-54CD-4D99-B9F8-8C27F21673BF}" srcOrd="0" destOrd="0" parTransId="{30B199F1-7976-4216-8E75-8A35C159B581}" sibTransId="{21254281-3ED8-4877-BCC2-89758AD03111}"/>
    <dgm:cxn modelId="{138DA9F7-255F-47B2-BC7D-0D7AE21CC0E2}" srcId="{AEEE0D6D-6A79-448D-BA45-29E3EB374F5A}" destId="{EFA18476-3FF5-4339-956C-C70562D5E22C}" srcOrd="2" destOrd="0" parTransId="{779E0C04-9817-492F-A9EA-92A83CE10F6A}" sibTransId="{540B4AE8-7114-4C94-B1CA-C13C462D0838}"/>
    <dgm:cxn modelId="{8130372B-8EF5-46FB-BD26-E3D88E8ED338}" type="presParOf" srcId="{7854EE8D-FA61-4989-8F9A-362BEA26C9FF}" destId="{B6102C3F-85E9-463D-8020-ADE465D3A518}" srcOrd="0" destOrd="0" presId="urn:microsoft.com/office/officeart/2018/2/layout/IconVerticalSolidList"/>
    <dgm:cxn modelId="{F31FD6B9-4449-4C5C-AD15-AFD1D7BC482D}" type="presParOf" srcId="{B6102C3F-85E9-463D-8020-ADE465D3A518}" destId="{E77E522B-18E5-4641-B294-D4F5C3306111}" srcOrd="0" destOrd="0" presId="urn:microsoft.com/office/officeart/2018/2/layout/IconVerticalSolidList"/>
    <dgm:cxn modelId="{1786FE8D-9265-41D5-BA0F-8DB770EE5046}" type="presParOf" srcId="{B6102C3F-85E9-463D-8020-ADE465D3A518}" destId="{BA71A08D-0744-4125-976C-675F31F6D210}" srcOrd="1" destOrd="0" presId="urn:microsoft.com/office/officeart/2018/2/layout/IconVerticalSolidList"/>
    <dgm:cxn modelId="{CCE9D9A9-AC8A-4AAC-B29C-9809E2A0408A}" type="presParOf" srcId="{B6102C3F-85E9-463D-8020-ADE465D3A518}" destId="{9D1C83EE-D6FC-4CB2-B3D4-20483F9F8007}" srcOrd="2" destOrd="0" presId="urn:microsoft.com/office/officeart/2018/2/layout/IconVerticalSolidList"/>
    <dgm:cxn modelId="{27B737DF-6CB3-4F50-BD6E-AD1BC5405F4B}" type="presParOf" srcId="{B6102C3F-85E9-463D-8020-ADE465D3A518}" destId="{916DF090-08C2-4F92-8DCC-F48BAC81FBEA}" srcOrd="3" destOrd="0" presId="urn:microsoft.com/office/officeart/2018/2/layout/IconVerticalSolidList"/>
    <dgm:cxn modelId="{EB8F6239-E77C-4BBA-BA7D-E8BC7FB6030B}" type="presParOf" srcId="{B6102C3F-85E9-463D-8020-ADE465D3A518}" destId="{11517770-C97A-432D-80CB-A547A827D587}" srcOrd="4" destOrd="0" presId="urn:microsoft.com/office/officeart/2018/2/layout/IconVerticalSolidList"/>
    <dgm:cxn modelId="{B6F77886-E127-48EA-BEDD-56D05FCEC156}" type="presParOf" srcId="{7854EE8D-FA61-4989-8F9A-362BEA26C9FF}" destId="{548092F1-65EF-4535-851B-FCE9F17CDA87}" srcOrd="1" destOrd="0" presId="urn:microsoft.com/office/officeart/2018/2/layout/IconVerticalSolidList"/>
    <dgm:cxn modelId="{C5E5BECF-908E-44CE-84E4-2D0FB317606E}" type="presParOf" srcId="{7854EE8D-FA61-4989-8F9A-362BEA26C9FF}" destId="{FAC7D85B-A9D8-4DC8-A16D-8A2D7600E39D}" srcOrd="2" destOrd="0" presId="urn:microsoft.com/office/officeart/2018/2/layout/IconVerticalSolidList"/>
    <dgm:cxn modelId="{CB4E9738-6E44-460D-9633-508661103975}" type="presParOf" srcId="{FAC7D85B-A9D8-4DC8-A16D-8A2D7600E39D}" destId="{58D298BB-A0C9-426F-8106-A02F92C046F5}" srcOrd="0" destOrd="0" presId="urn:microsoft.com/office/officeart/2018/2/layout/IconVerticalSolidList"/>
    <dgm:cxn modelId="{35732E2A-32D9-4B23-975E-0365EFD7F847}" type="presParOf" srcId="{FAC7D85B-A9D8-4DC8-A16D-8A2D7600E39D}" destId="{138F155D-7CFE-46E6-8566-6942AB9080D3}" srcOrd="1" destOrd="0" presId="urn:microsoft.com/office/officeart/2018/2/layout/IconVerticalSolidList"/>
    <dgm:cxn modelId="{6EBBD864-CDA6-4ACE-89C8-68E9304D347B}" type="presParOf" srcId="{FAC7D85B-A9D8-4DC8-A16D-8A2D7600E39D}" destId="{E0B4F18B-A7B0-4D44-B459-00F697FDA367}" srcOrd="2" destOrd="0" presId="urn:microsoft.com/office/officeart/2018/2/layout/IconVerticalSolidList"/>
    <dgm:cxn modelId="{2A580D7F-235A-4662-A65E-88BC24040CBF}" type="presParOf" srcId="{FAC7D85B-A9D8-4DC8-A16D-8A2D7600E39D}" destId="{9456194E-32D4-4CDA-BFF9-AA321F071F8D}" srcOrd="3" destOrd="0" presId="urn:microsoft.com/office/officeart/2018/2/layout/IconVerticalSolidList"/>
    <dgm:cxn modelId="{54CCB1A5-CD07-41F9-9095-A5BBC6D93DED}" type="presParOf" srcId="{FAC7D85B-A9D8-4DC8-A16D-8A2D7600E39D}" destId="{1A8E7B45-D694-4DE7-9E9A-32937C826444}" srcOrd="4" destOrd="0" presId="urn:microsoft.com/office/officeart/2018/2/layout/IconVerticalSolidList"/>
    <dgm:cxn modelId="{0E015E1C-BD2F-4BBE-9AE5-296236BC4B1E}" type="presParOf" srcId="{7854EE8D-FA61-4989-8F9A-362BEA26C9FF}" destId="{6BBDB752-4665-4656-B126-913E1B4A80A6}" srcOrd="3" destOrd="0" presId="urn:microsoft.com/office/officeart/2018/2/layout/IconVerticalSolidList"/>
    <dgm:cxn modelId="{58772ADE-1399-42AB-A5F8-BC65B2FB932A}" type="presParOf" srcId="{7854EE8D-FA61-4989-8F9A-362BEA26C9FF}" destId="{AC88A674-9FF2-4B87-BD38-D486654AADC1}" srcOrd="4" destOrd="0" presId="urn:microsoft.com/office/officeart/2018/2/layout/IconVerticalSolidList"/>
    <dgm:cxn modelId="{950AA2BD-3610-495B-A716-C7DD08F37775}" type="presParOf" srcId="{AC88A674-9FF2-4B87-BD38-D486654AADC1}" destId="{A52FA71E-2A81-45CE-9081-0A7C64C98777}" srcOrd="0" destOrd="0" presId="urn:microsoft.com/office/officeart/2018/2/layout/IconVerticalSolidList"/>
    <dgm:cxn modelId="{1ABFB2D7-A488-4B92-9613-2648CEFBE7A9}" type="presParOf" srcId="{AC88A674-9FF2-4B87-BD38-D486654AADC1}" destId="{60EDAD31-2FF2-4173-8711-432AF8BFAEB3}" srcOrd="1" destOrd="0" presId="urn:microsoft.com/office/officeart/2018/2/layout/IconVerticalSolidList"/>
    <dgm:cxn modelId="{01A2033F-48E0-41E5-B5CC-E23674B229C4}" type="presParOf" srcId="{AC88A674-9FF2-4B87-BD38-D486654AADC1}" destId="{DC0F8F19-73E2-4F39-AC93-B3B371F87587}" srcOrd="2" destOrd="0" presId="urn:microsoft.com/office/officeart/2018/2/layout/IconVerticalSolidList"/>
    <dgm:cxn modelId="{B2C8B8C4-EA4C-4531-8D52-DF1A180D5A0C}" type="presParOf" srcId="{AC88A674-9FF2-4B87-BD38-D486654AADC1}" destId="{C9DA943A-423E-46A0-9054-844E3BC9277F}" srcOrd="3" destOrd="0" presId="urn:microsoft.com/office/officeart/2018/2/layout/IconVerticalSolidList"/>
    <dgm:cxn modelId="{C3376B7B-6A2A-4682-A6AC-3E424C2EB6AC}" type="presParOf" srcId="{AC88A674-9FF2-4B87-BD38-D486654AADC1}" destId="{96E96B09-1AAA-4E20-B99B-174CBF00A97E}"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5B1-ECE9-423C-A744-CB2A46169541}">
      <dsp:nvSpPr>
        <dsp:cNvPr id="0" name=""/>
        <dsp:cNvSpPr/>
      </dsp:nvSpPr>
      <dsp:spPr>
        <a:xfrm>
          <a:off x="62283" y="18573"/>
          <a:ext cx="240030" cy="240030"/>
        </a:xfrm>
        <a:prstGeom prst="pie">
          <a:avLst>
            <a:gd name="adj1" fmla="val 16200000"/>
            <a:gd name="adj2" fmla="val 1800000"/>
          </a:avLst>
        </a:prstGeom>
        <a:solidFill>
          <a:srgbClr val="CC00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222250">
            <a:lnSpc>
              <a:spcPct val="90000"/>
            </a:lnSpc>
            <a:spcBef>
              <a:spcPct val="0"/>
            </a:spcBef>
            <a:spcAft>
              <a:spcPct val="35000"/>
            </a:spcAft>
            <a:buNone/>
          </a:pPr>
          <a:r>
            <a:rPr lang="en-US" sz="500" kern="1200"/>
            <a:t> </a:t>
          </a:r>
        </a:p>
      </dsp:txBody>
      <dsp:txXfrm>
        <a:off x="188784" y="69437"/>
        <a:ext cx="85725" cy="71437"/>
      </dsp:txXfrm>
    </dsp:sp>
    <dsp:sp modelId="{AD83DC3F-6689-4D24-891F-6A97E7C1AC88}">
      <dsp:nvSpPr>
        <dsp:cNvPr id="0" name=""/>
        <dsp:cNvSpPr/>
      </dsp:nvSpPr>
      <dsp:spPr>
        <a:xfrm>
          <a:off x="57339" y="27146"/>
          <a:ext cx="240030" cy="240030"/>
        </a:xfrm>
        <a:prstGeom prst="pie">
          <a:avLst>
            <a:gd name="adj1" fmla="val 1800000"/>
            <a:gd name="adj2" fmla="val 900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222250">
            <a:lnSpc>
              <a:spcPct val="90000"/>
            </a:lnSpc>
            <a:spcBef>
              <a:spcPct val="0"/>
            </a:spcBef>
            <a:spcAft>
              <a:spcPct val="35000"/>
            </a:spcAft>
            <a:buNone/>
          </a:pPr>
          <a:r>
            <a:rPr lang="en-US" sz="500" kern="1200"/>
            <a:t> </a:t>
          </a:r>
        </a:p>
      </dsp:txBody>
      <dsp:txXfrm>
        <a:off x="114489" y="182880"/>
        <a:ext cx="128587" cy="62865"/>
      </dsp:txXfrm>
    </dsp:sp>
    <dsp:sp modelId="{0EF000F4-8E65-467E-91EF-B37C88EBD037}">
      <dsp:nvSpPr>
        <dsp:cNvPr id="0" name=""/>
        <dsp:cNvSpPr/>
      </dsp:nvSpPr>
      <dsp:spPr>
        <a:xfrm>
          <a:off x="52396" y="18573"/>
          <a:ext cx="240030" cy="240030"/>
        </a:xfrm>
        <a:prstGeom prst="pie">
          <a:avLst>
            <a:gd name="adj1" fmla="val 9000000"/>
            <a:gd name="adj2" fmla="val 1620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222250">
            <a:lnSpc>
              <a:spcPct val="90000"/>
            </a:lnSpc>
            <a:spcBef>
              <a:spcPct val="0"/>
            </a:spcBef>
            <a:spcAft>
              <a:spcPct val="35000"/>
            </a:spcAft>
            <a:buNone/>
          </a:pPr>
          <a:r>
            <a:rPr lang="en-US" sz="500" kern="1200"/>
            <a:t> </a:t>
          </a:r>
        </a:p>
      </dsp:txBody>
      <dsp:txXfrm>
        <a:off x="80199" y="69437"/>
        <a:ext cx="85725" cy="71437"/>
      </dsp:txXfrm>
    </dsp:sp>
    <dsp:sp modelId="{D14F7F34-CC1D-4A78-9B8C-E64ED7C59DD2}">
      <dsp:nvSpPr>
        <dsp:cNvPr id="0" name=""/>
        <dsp:cNvSpPr/>
      </dsp:nvSpPr>
      <dsp:spPr>
        <a:xfrm>
          <a:off x="47443" y="3714"/>
          <a:ext cx="269748" cy="269748"/>
        </a:xfrm>
        <a:prstGeom prst="circularArrow">
          <a:avLst>
            <a:gd name="adj1" fmla="val 5085"/>
            <a:gd name="adj2" fmla="val 327528"/>
            <a:gd name="adj3" fmla="val 1472472"/>
            <a:gd name="adj4" fmla="val 16199432"/>
            <a:gd name="adj5" fmla="val 5932"/>
          </a:avLst>
        </a:prstGeom>
        <a:solidFill>
          <a:srgbClr val="CC0099"/>
        </a:solidFill>
        <a:ln>
          <a:noFill/>
        </a:ln>
        <a:effectLst/>
      </dsp:spPr>
      <dsp:style>
        <a:lnRef idx="0">
          <a:scrgbClr r="0" g="0" b="0"/>
        </a:lnRef>
        <a:fillRef idx="1">
          <a:scrgbClr r="0" g="0" b="0"/>
        </a:fillRef>
        <a:effectRef idx="0">
          <a:scrgbClr r="0" g="0" b="0"/>
        </a:effectRef>
        <a:fontRef idx="minor">
          <a:schemeClr val="lt1"/>
        </a:fontRef>
      </dsp:style>
    </dsp:sp>
    <dsp:sp modelId="{FA6096FA-9BD5-47D1-BD31-9711BCEDDA36}">
      <dsp:nvSpPr>
        <dsp:cNvPr id="0" name=""/>
        <dsp:cNvSpPr/>
      </dsp:nvSpPr>
      <dsp:spPr>
        <a:xfrm>
          <a:off x="42480" y="12272"/>
          <a:ext cx="269748" cy="269748"/>
        </a:xfrm>
        <a:prstGeom prst="circularArrow">
          <a:avLst>
            <a:gd name="adj1" fmla="val 5085"/>
            <a:gd name="adj2" fmla="val 327528"/>
            <a:gd name="adj3" fmla="val 8671970"/>
            <a:gd name="adj4" fmla="val 180050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166F01-5E5C-4CE7-9E0F-0FA2583C973B}">
      <dsp:nvSpPr>
        <dsp:cNvPr id="0" name=""/>
        <dsp:cNvSpPr/>
      </dsp:nvSpPr>
      <dsp:spPr>
        <a:xfrm>
          <a:off x="37517" y="3714"/>
          <a:ext cx="269748" cy="269748"/>
        </a:xfrm>
        <a:prstGeom prst="circularArrow">
          <a:avLst>
            <a:gd name="adj1" fmla="val 5085"/>
            <a:gd name="adj2" fmla="val 327528"/>
            <a:gd name="adj3" fmla="val 15873039"/>
            <a:gd name="adj4" fmla="val 9000000"/>
            <a:gd name="adj5" fmla="val 5932"/>
          </a:avLst>
        </a:prstGeom>
        <a:solidFill>
          <a:srgbClr val="00B0F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237BE-B59A-482C-94FB-2C8FB93673B1}">
      <dsp:nvSpPr>
        <dsp:cNvPr id="0" name=""/>
        <dsp:cNvSpPr/>
      </dsp:nvSpPr>
      <dsp:spPr>
        <a:xfrm rot="5400000">
          <a:off x="4222793" y="-175165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solidFill>
                <a:sysClr val="windowText" lastClr="000000">
                  <a:hueOff val="0"/>
                  <a:satOff val="0"/>
                  <a:lumOff val="0"/>
                  <a:alphaOff val="0"/>
                </a:sysClr>
              </a:solidFill>
              <a:latin typeface="Calibri" panose="020F0502020204030204"/>
              <a:ea typeface="+mn-ea"/>
              <a:cs typeface="+mn-cs"/>
            </a:rPr>
            <a:t>Make and own copies</a:t>
          </a:r>
        </a:p>
      </dsp:txBody>
      <dsp:txXfrm rot="-5400000">
        <a:off x="2394422" y="106007"/>
        <a:ext cx="4227460" cy="541427"/>
      </dsp:txXfrm>
    </dsp:sp>
    <dsp:sp modelId="{F2BB1148-A8D3-4B1D-9DB2-F2CDA9251C0F}">
      <dsp:nvSpPr>
        <dsp:cNvPr id="0" name=""/>
        <dsp:cNvSpPr/>
      </dsp:nvSpPr>
      <dsp:spPr>
        <a:xfrm>
          <a:off x="0" y="171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 lastClr="FFFFFF"/>
              </a:solidFill>
              <a:latin typeface="Calibri" panose="020F0502020204030204"/>
              <a:ea typeface="+mn-ea"/>
              <a:cs typeface="+mn-cs"/>
            </a:rPr>
            <a:t>Retain</a:t>
          </a:r>
        </a:p>
      </dsp:txBody>
      <dsp:txXfrm>
        <a:off x="36612" y="38327"/>
        <a:ext cx="2321197" cy="676785"/>
      </dsp:txXfrm>
    </dsp:sp>
    <dsp:sp modelId="{1573B1C9-ACF1-48E3-AE16-E2A0ADED4F4F}">
      <dsp:nvSpPr>
        <dsp:cNvPr id="0" name=""/>
        <dsp:cNvSpPr/>
      </dsp:nvSpPr>
      <dsp:spPr>
        <a:xfrm rot="5400000">
          <a:off x="4222793" y="-96414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solidFill>
                <a:sysClr val="windowText" lastClr="000000">
                  <a:hueOff val="0"/>
                  <a:satOff val="0"/>
                  <a:lumOff val="0"/>
                  <a:alphaOff val="0"/>
                </a:sysClr>
              </a:solidFill>
              <a:latin typeface="Calibri" panose="020F0502020204030204"/>
              <a:ea typeface="+mn-ea"/>
              <a:cs typeface="+mn-cs"/>
            </a:rPr>
            <a:t>Use in a wide range of ways</a:t>
          </a:r>
        </a:p>
      </dsp:txBody>
      <dsp:txXfrm rot="-5400000">
        <a:off x="2394422" y="893517"/>
        <a:ext cx="4227460" cy="541427"/>
      </dsp:txXfrm>
    </dsp:sp>
    <dsp:sp modelId="{766B65F8-1C3B-413F-93F2-02A94821FA5E}">
      <dsp:nvSpPr>
        <dsp:cNvPr id="0" name=""/>
        <dsp:cNvSpPr/>
      </dsp:nvSpPr>
      <dsp:spPr>
        <a:xfrm>
          <a:off x="0" y="78922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 lastClr="FFFFFF"/>
              </a:solidFill>
              <a:latin typeface="Calibri" panose="020F0502020204030204"/>
              <a:ea typeface="+mn-ea"/>
              <a:cs typeface="+mn-cs"/>
            </a:rPr>
            <a:t>Reuse</a:t>
          </a:r>
        </a:p>
      </dsp:txBody>
      <dsp:txXfrm>
        <a:off x="36612" y="825837"/>
        <a:ext cx="2321197" cy="676785"/>
      </dsp:txXfrm>
    </dsp:sp>
    <dsp:sp modelId="{D7745858-0891-4396-8609-0E8E287CD4B9}">
      <dsp:nvSpPr>
        <dsp:cNvPr id="0" name=""/>
        <dsp:cNvSpPr/>
      </dsp:nvSpPr>
      <dsp:spPr>
        <a:xfrm rot="5400000">
          <a:off x="4222793" y="-176634"/>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solidFill>
                <a:sysClr val="windowText" lastClr="000000">
                  <a:hueOff val="0"/>
                  <a:satOff val="0"/>
                  <a:lumOff val="0"/>
                  <a:alphaOff val="0"/>
                </a:sysClr>
              </a:solidFill>
              <a:latin typeface="Calibri" panose="020F0502020204030204"/>
              <a:ea typeface="+mn-ea"/>
              <a:cs typeface="+mn-cs"/>
            </a:rPr>
            <a:t>Adapt, modify, and improve</a:t>
          </a:r>
        </a:p>
      </dsp:txBody>
      <dsp:txXfrm rot="-5400000">
        <a:off x="2394422" y="1681027"/>
        <a:ext cx="4227460" cy="541427"/>
      </dsp:txXfrm>
    </dsp:sp>
    <dsp:sp modelId="{54F0386C-C553-4032-A017-33892CB8C401}">
      <dsp:nvSpPr>
        <dsp:cNvPr id="0" name=""/>
        <dsp:cNvSpPr/>
      </dsp:nvSpPr>
      <dsp:spPr>
        <a:xfrm>
          <a:off x="0" y="157673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 lastClr="FFFFFF"/>
              </a:solidFill>
              <a:latin typeface="Calibri" panose="020F0502020204030204"/>
              <a:ea typeface="+mn-ea"/>
              <a:cs typeface="+mn-cs"/>
            </a:rPr>
            <a:t>Revise</a:t>
          </a:r>
        </a:p>
      </dsp:txBody>
      <dsp:txXfrm>
        <a:off x="36612" y="1613347"/>
        <a:ext cx="2321197" cy="676785"/>
      </dsp:txXfrm>
    </dsp:sp>
    <dsp:sp modelId="{DCB87EE2-F0F0-4913-8D70-F5B58D2D51BD}">
      <dsp:nvSpPr>
        <dsp:cNvPr id="0" name=""/>
        <dsp:cNvSpPr/>
      </dsp:nvSpPr>
      <dsp:spPr>
        <a:xfrm rot="5400000">
          <a:off x="4222793" y="610875"/>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solidFill>
                <a:sysClr val="windowText" lastClr="000000">
                  <a:hueOff val="0"/>
                  <a:satOff val="0"/>
                  <a:lumOff val="0"/>
                  <a:alphaOff val="0"/>
                </a:sysClr>
              </a:solidFill>
              <a:latin typeface="Calibri" panose="020F0502020204030204"/>
              <a:ea typeface="+mn-ea"/>
              <a:cs typeface="+mn-cs"/>
            </a:rPr>
            <a:t>Combine two or more</a:t>
          </a:r>
        </a:p>
      </dsp:txBody>
      <dsp:txXfrm rot="-5400000">
        <a:off x="2394422" y="2468536"/>
        <a:ext cx="4227460" cy="541427"/>
      </dsp:txXfrm>
    </dsp:sp>
    <dsp:sp modelId="{5971F5FC-92A0-4E15-99C7-94259A2FC397}">
      <dsp:nvSpPr>
        <dsp:cNvPr id="0" name=""/>
        <dsp:cNvSpPr/>
      </dsp:nvSpPr>
      <dsp:spPr>
        <a:xfrm>
          <a:off x="0" y="236424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 lastClr="FFFFFF"/>
              </a:solidFill>
              <a:latin typeface="Calibri" panose="020F0502020204030204"/>
              <a:ea typeface="+mn-ea"/>
              <a:cs typeface="+mn-cs"/>
            </a:rPr>
            <a:t>Remix</a:t>
          </a:r>
        </a:p>
      </dsp:txBody>
      <dsp:txXfrm>
        <a:off x="36612" y="2400857"/>
        <a:ext cx="2321197" cy="676785"/>
      </dsp:txXfrm>
    </dsp:sp>
    <dsp:sp modelId="{777AE57D-D45A-4D50-9CAF-DA86558CBE45}">
      <dsp:nvSpPr>
        <dsp:cNvPr id="0" name=""/>
        <dsp:cNvSpPr/>
      </dsp:nvSpPr>
      <dsp:spPr>
        <a:xfrm rot="5400000">
          <a:off x="4222793" y="1398385"/>
          <a:ext cx="600007" cy="4256750"/>
        </a:xfrm>
        <a:prstGeom prst="round2Same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solidFill>
                <a:sysClr val="windowText" lastClr="000000">
                  <a:hueOff val="0"/>
                  <a:satOff val="0"/>
                  <a:lumOff val="0"/>
                  <a:alphaOff val="0"/>
                </a:sysClr>
              </a:solidFill>
              <a:latin typeface="Calibri" panose="020F0502020204030204"/>
              <a:ea typeface="+mn-ea"/>
              <a:cs typeface="+mn-cs"/>
            </a:rPr>
            <a:t>Share with others</a:t>
          </a:r>
        </a:p>
      </dsp:txBody>
      <dsp:txXfrm rot="-5400000">
        <a:off x="2394422" y="3256046"/>
        <a:ext cx="4227460" cy="541427"/>
      </dsp:txXfrm>
    </dsp:sp>
    <dsp:sp modelId="{259D395F-BDD1-470F-92FC-2C76DBA264EE}">
      <dsp:nvSpPr>
        <dsp:cNvPr id="0" name=""/>
        <dsp:cNvSpPr/>
      </dsp:nvSpPr>
      <dsp:spPr>
        <a:xfrm>
          <a:off x="0" y="3151755"/>
          <a:ext cx="2394421" cy="750009"/>
        </a:xfrm>
        <a:prstGeom prst="round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 lastClr="FFFFFF"/>
              </a:solidFill>
              <a:latin typeface="Calibri" panose="020F0502020204030204"/>
              <a:ea typeface="+mn-ea"/>
              <a:cs typeface="+mn-cs"/>
            </a:rPr>
            <a:t>Redistribute</a:t>
          </a:r>
        </a:p>
      </dsp:txBody>
      <dsp:txXfrm>
        <a:off x="36612" y="3188367"/>
        <a:ext cx="2321197" cy="6767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E522B-18E5-4641-B294-D4F5C3306111}">
      <dsp:nvSpPr>
        <dsp:cNvPr id="0" name=""/>
        <dsp:cNvSpPr/>
      </dsp:nvSpPr>
      <dsp:spPr>
        <a:xfrm>
          <a:off x="0" y="531"/>
          <a:ext cx="10515600" cy="124470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71A08D-0744-4125-976C-675F31F6D210}">
      <dsp:nvSpPr>
        <dsp:cNvPr id="0" name=""/>
        <dsp:cNvSpPr/>
      </dsp:nvSpPr>
      <dsp:spPr>
        <a:xfrm>
          <a:off x="376522" y="280590"/>
          <a:ext cx="684586" cy="6845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16DF090-08C2-4F92-8DCC-F48BAC81FBEA}">
      <dsp:nvSpPr>
        <dsp:cNvPr id="0" name=""/>
        <dsp:cNvSpPr/>
      </dsp:nvSpPr>
      <dsp:spPr>
        <a:xfrm>
          <a:off x="1437631" y="531"/>
          <a:ext cx="4732020"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a:t>OER allows revision of content</a:t>
          </a:r>
        </a:p>
      </dsp:txBody>
      <dsp:txXfrm>
        <a:off x="1437631" y="531"/>
        <a:ext cx="4732020" cy="1244702"/>
      </dsp:txXfrm>
    </dsp:sp>
    <dsp:sp modelId="{11517770-C97A-432D-80CB-A547A827D587}">
      <dsp:nvSpPr>
        <dsp:cNvPr id="0" name=""/>
        <dsp:cNvSpPr/>
      </dsp:nvSpPr>
      <dsp:spPr>
        <a:xfrm>
          <a:off x="6169651" y="531"/>
          <a:ext cx="434594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a:t>Can make content more accessible</a:t>
          </a:r>
        </a:p>
        <a:p>
          <a:pPr marL="0" lvl="0" indent="0" algn="l" defTabSz="755650">
            <a:lnSpc>
              <a:spcPct val="90000"/>
            </a:lnSpc>
            <a:spcBef>
              <a:spcPct val="0"/>
            </a:spcBef>
            <a:spcAft>
              <a:spcPct val="35000"/>
            </a:spcAft>
            <a:buNone/>
          </a:pPr>
          <a:r>
            <a:rPr lang="en-US" sz="1700" kern="1200"/>
            <a:t>Can make content multimodal</a:t>
          </a:r>
        </a:p>
        <a:p>
          <a:pPr marL="0" lvl="0" indent="0" algn="l" defTabSz="755650">
            <a:lnSpc>
              <a:spcPct val="90000"/>
            </a:lnSpc>
            <a:spcBef>
              <a:spcPct val="0"/>
            </a:spcBef>
            <a:spcAft>
              <a:spcPct val="35000"/>
            </a:spcAft>
            <a:buNone/>
          </a:pPr>
          <a:r>
            <a:rPr lang="en-US" sz="1700" kern="1200"/>
            <a:t>Can make content more contextualized</a:t>
          </a:r>
        </a:p>
      </dsp:txBody>
      <dsp:txXfrm>
        <a:off x="6169651" y="531"/>
        <a:ext cx="4345948" cy="1244702"/>
      </dsp:txXfrm>
    </dsp:sp>
    <dsp:sp modelId="{58D298BB-A0C9-426F-8106-A02F92C046F5}">
      <dsp:nvSpPr>
        <dsp:cNvPr id="0" name=""/>
        <dsp:cNvSpPr/>
      </dsp:nvSpPr>
      <dsp:spPr>
        <a:xfrm>
          <a:off x="0" y="1556410"/>
          <a:ext cx="10515600" cy="124470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8F155D-7CFE-46E6-8566-6942AB9080D3}">
      <dsp:nvSpPr>
        <dsp:cNvPr id="0" name=""/>
        <dsp:cNvSpPr/>
      </dsp:nvSpPr>
      <dsp:spPr>
        <a:xfrm>
          <a:off x="376522" y="1836468"/>
          <a:ext cx="684586" cy="6845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56194E-32D4-4CDA-BFF9-AA321F071F8D}">
      <dsp:nvSpPr>
        <dsp:cNvPr id="0" name=""/>
        <dsp:cNvSpPr/>
      </dsp:nvSpPr>
      <dsp:spPr>
        <a:xfrm>
          <a:off x="1437631" y="1556410"/>
          <a:ext cx="4732020"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a:t>OER allows for remixing of different content items</a:t>
          </a:r>
        </a:p>
      </dsp:txBody>
      <dsp:txXfrm>
        <a:off x="1437631" y="1556410"/>
        <a:ext cx="4732020" cy="1244702"/>
      </dsp:txXfrm>
    </dsp:sp>
    <dsp:sp modelId="{1A8E7B45-D694-4DE7-9E9A-32937C826444}">
      <dsp:nvSpPr>
        <dsp:cNvPr id="0" name=""/>
        <dsp:cNvSpPr/>
      </dsp:nvSpPr>
      <dsp:spPr>
        <a:xfrm>
          <a:off x="6169651" y="1556410"/>
          <a:ext cx="434594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a:t>Can mix two or more OER items to create a new resource</a:t>
          </a:r>
        </a:p>
      </dsp:txBody>
      <dsp:txXfrm>
        <a:off x="6169651" y="1556410"/>
        <a:ext cx="4345948" cy="1244702"/>
      </dsp:txXfrm>
    </dsp:sp>
    <dsp:sp modelId="{A52FA71E-2A81-45CE-9081-0A7C64C98777}">
      <dsp:nvSpPr>
        <dsp:cNvPr id="0" name=""/>
        <dsp:cNvSpPr/>
      </dsp:nvSpPr>
      <dsp:spPr>
        <a:xfrm>
          <a:off x="0" y="3112289"/>
          <a:ext cx="10515600" cy="124470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EDAD31-2FF2-4173-8711-432AF8BFAEB3}">
      <dsp:nvSpPr>
        <dsp:cNvPr id="0" name=""/>
        <dsp:cNvSpPr/>
      </dsp:nvSpPr>
      <dsp:spPr>
        <a:xfrm>
          <a:off x="376522" y="3392347"/>
          <a:ext cx="684586" cy="6845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9DA943A-423E-46A0-9054-844E3BC9277F}">
      <dsp:nvSpPr>
        <dsp:cNvPr id="0" name=""/>
        <dsp:cNvSpPr/>
      </dsp:nvSpPr>
      <dsp:spPr>
        <a:xfrm>
          <a:off x="1437631" y="3112289"/>
          <a:ext cx="4732020"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1022350">
            <a:lnSpc>
              <a:spcPct val="90000"/>
            </a:lnSpc>
            <a:spcBef>
              <a:spcPct val="0"/>
            </a:spcBef>
            <a:spcAft>
              <a:spcPct val="35000"/>
            </a:spcAft>
            <a:buNone/>
          </a:pPr>
          <a:r>
            <a:rPr lang="en-US" sz="2300" kern="1200"/>
            <a:t>OER allows for collaboration &amp; ability to allow multiple perspectives</a:t>
          </a:r>
        </a:p>
      </dsp:txBody>
      <dsp:txXfrm>
        <a:off x="1437631" y="3112289"/>
        <a:ext cx="4732020" cy="1244702"/>
      </dsp:txXfrm>
    </dsp:sp>
    <dsp:sp modelId="{96E96B09-1AAA-4E20-B99B-174CBF00A97E}">
      <dsp:nvSpPr>
        <dsp:cNvPr id="0" name=""/>
        <dsp:cNvSpPr/>
      </dsp:nvSpPr>
      <dsp:spPr>
        <a:xfrm>
          <a:off x="6169651" y="3112289"/>
          <a:ext cx="434594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755650">
            <a:lnSpc>
              <a:spcPct val="90000"/>
            </a:lnSpc>
            <a:spcBef>
              <a:spcPct val="0"/>
            </a:spcBef>
            <a:spcAft>
              <a:spcPct val="35000"/>
            </a:spcAft>
            <a:buNone/>
          </a:pPr>
          <a:r>
            <a:rPr lang="en-US" sz="1700" kern="1200"/>
            <a:t>Can have local or global partners</a:t>
          </a:r>
        </a:p>
        <a:p>
          <a:pPr marL="0" lvl="0" indent="0" algn="l" defTabSz="755650">
            <a:lnSpc>
              <a:spcPct val="90000"/>
            </a:lnSpc>
            <a:spcBef>
              <a:spcPct val="0"/>
            </a:spcBef>
            <a:spcAft>
              <a:spcPct val="35000"/>
            </a:spcAft>
            <a:buNone/>
          </a:pPr>
          <a:r>
            <a:rPr lang="en-US" sz="1700" kern="1200"/>
            <a:t>Can have student partners</a:t>
          </a:r>
        </a:p>
      </dsp:txBody>
      <dsp:txXfrm>
        <a:off x="6169651" y="3112289"/>
        <a:ext cx="4345948" cy="1244702"/>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C755D8-506F-4931-BA49-ED5DB43A9F5B}" type="datetimeFigureOut">
              <a:rPr lang="en-US" smtClean="0"/>
              <a:t>5/26/2022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77B142-E8FF-429C-9701-052B99A78BE5}" type="slidenum">
              <a:rPr lang="en-US" smtClean="0"/>
              <a:t>‹#›</a:t>
            </a:fld>
            <a:endParaRPr lang="en-US"/>
          </a:p>
        </p:txBody>
      </p:sp>
    </p:spTree>
    <p:extLst>
      <p:ext uri="{BB962C8B-B14F-4D97-AF65-F5344CB8AC3E}">
        <p14:creationId xmlns:p14="http://schemas.microsoft.com/office/powerpoint/2010/main" val="2474688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2F91A8-7881-4A41-A3F6-807EDEF3718F}" type="slidenum">
              <a:rPr lang="en-US" smtClean="0"/>
              <a:t>6</a:t>
            </a:fld>
            <a:endParaRPr lang="en-US" dirty="0"/>
          </a:p>
        </p:txBody>
      </p:sp>
    </p:spTree>
    <p:extLst>
      <p:ext uri="{BB962C8B-B14F-4D97-AF65-F5344CB8AC3E}">
        <p14:creationId xmlns:p14="http://schemas.microsoft.com/office/powerpoint/2010/main" val="3454762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9B63C2-1F2E-48CE-BF47-9C451D9C55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4035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Nearly 7,000 learning materials from more than 30 content collections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9B63C2-1F2E-48CE-BF47-9C451D9C55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7249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rtl="0" fontAlgn="ctr">
              <a:buFont typeface="Arial" panose="020B0604020202020204" pitchFamily="34" charset="0"/>
              <a:buChar char="•"/>
            </a:pP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A5D738-77E1-41B0-9759-2EA166CFA7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1622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Emphasizing relevancy, but also the ability to contribute</a:t>
            </a:r>
          </a:p>
        </p:txBody>
      </p:sp>
      <p:sp>
        <p:nvSpPr>
          <p:cNvPr id="4" name="Slide Number Placeholder 3"/>
          <p:cNvSpPr>
            <a:spLocks noGrp="1"/>
          </p:cNvSpPr>
          <p:nvPr>
            <p:ph type="sldNum" sz="quarter" idx="10"/>
          </p:nvPr>
        </p:nvSpPr>
        <p:spPr/>
        <p:txBody>
          <a:bodyPr/>
          <a:lstStyle/>
          <a:p>
            <a:fld id="{932F91A8-7881-4A41-A3F6-807EDEF3718F}" type="slidenum">
              <a:rPr lang="en-US" smtClean="0"/>
              <a:t>8</a:t>
            </a:fld>
            <a:endParaRPr lang="en-US" dirty="0"/>
          </a:p>
        </p:txBody>
      </p:sp>
    </p:spTree>
    <p:extLst>
      <p:ext uri="{BB962C8B-B14F-4D97-AF65-F5344CB8AC3E}">
        <p14:creationId xmlns:p14="http://schemas.microsoft.com/office/powerpoint/2010/main" val="686215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409575" y="698500"/>
            <a:ext cx="6203950" cy="34909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3BD6B3B-F313-4720-9DC3-F0ACB3C6869F}" type="slidenum">
              <a:rPr lang="en-US" altLang="en-US" smtClean="0"/>
              <a:pPr/>
              <a:t>11</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of adapting and revising OER beyond adoption. </a:t>
            </a:r>
          </a:p>
          <a:p>
            <a:r>
              <a:rPr lang="en-US" dirty="0"/>
              <a:t>What if our students had a more active role?</a:t>
            </a:r>
          </a:p>
        </p:txBody>
      </p:sp>
      <p:sp>
        <p:nvSpPr>
          <p:cNvPr id="4" name="Slide Number Placeholder 3"/>
          <p:cNvSpPr>
            <a:spLocks noGrp="1"/>
          </p:cNvSpPr>
          <p:nvPr>
            <p:ph type="sldNum" sz="quarter" idx="5"/>
          </p:nvPr>
        </p:nvSpPr>
        <p:spPr/>
        <p:txBody>
          <a:bodyPr/>
          <a:lstStyle/>
          <a:p>
            <a:fld id="{932F91A8-7881-4A41-A3F6-807EDEF3718F}" type="slidenum">
              <a:rPr lang="en-US" smtClean="0"/>
              <a:t>13</a:t>
            </a:fld>
            <a:endParaRPr lang="en-US" dirty="0"/>
          </a:p>
        </p:txBody>
      </p:sp>
    </p:spTree>
    <p:extLst>
      <p:ext uri="{BB962C8B-B14F-4D97-AF65-F5344CB8AC3E}">
        <p14:creationId xmlns:p14="http://schemas.microsoft.com/office/powerpoint/2010/main" val="90773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70" name="Text Box 1"/>
          <p:cNvSpPr>
            <a:spLocks noGrp="1" noRot="1" noChangeAspect="1" noChangeArrowheads="1" noTextEdit="1"/>
          </p:cNvSpPr>
          <p:nvPr>
            <p:ph type="sldImg"/>
          </p:nvPr>
        </p:nvSpPr>
        <p:spPr bwMode="auto">
          <a:xfrm>
            <a:off x="409575" y="698500"/>
            <a:ext cx="6203950" cy="34909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Text Box 2"/>
          <p:cNvSpPr>
            <a:spLocks noGrp="1" noChangeArrowheads="1"/>
          </p:cNvSpPr>
          <p:nvPr>
            <p:ph type="body" idx="1"/>
          </p:nvPr>
        </p:nvSpPr>
        <p:spPr bwMode="auto">
          <a:xfrm>
            <a:off x="701675" y="4421188"/>
            <a:ext cx="5619750" cy="62357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t" anchorCtr="0" compatLnSpc="1">
            <a:prstTxWarp prst="textNoShape">
              <a:avLst/>
            </a:prstTxWarp>
          </a:bodyPr>
          <a:lstStyle/>
          <a:p>
            <a:pPr>
              <a:defRPr/>
            </a:pPr>
            <a:r>
              <a:rPr lang="en-US" altLang="en-US" dirty="0"/>
              <a:t>“Some rights reserved” - retain copyright while allowing others to copy, distribute, and make some uses of their work — at least non-commercially</a:t>
            </a:r>
          </a:p>
          <a:p>
            <a:pPr>
              <a:defRPr/>
            </a:pPr>
            <a:endParaRPr lang="en-US" altLang="en-US" dirty="0"/>
          </a:p>
          <a:p>
            <a:pPr marL="463550" indent="-322263" eaLnBrk="1" hangingPunct="1">
              <a:spcBef>
                <a:spcPct val="0"/>
              </a:spcBef>
              <a:tabLst>
                <a:tab pos="463550" algn="l"/>
                <a:tab pos="1397000" algn="l"/>
                <a:tab pos="2330450" algn="l"/>
                <a:tab pos="3263900" algn="l"/>
                <a:tab pos="4197350" algn="l"/>
                <a:tab pos="5130800" algn="l"/>
                <a:tab pos="6064250" algn="l"/>
                <a:tab pos="6996113" algn="l"/>
                <a:tab pos="7929563" algn="l"/>
                <a:tab pos="8863013" algn="l"/>
                <a:tab pos="9796463" algn="l"/>
                <a:tab pos="10729913" algn="l"/>
              </a:tabLst>
              <a:defRPr/>
            </a:pPr>
            <a:endParaRPr lang="en-US" altLang="en-US" dirty="0">
              <a:latin typeface="Arial" panose="020B0604020202020204" pitchFamily="34" charset="0"/>
              <a:ea typeface="MS PGothic" panose="020B0600070205080204" pitchFamily="34" charset="-128"/>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Key permissions when curating and creating OER</a:t>
            </a:r>
          </a:p>
        </p:txBody>
      </p:sp>
      <p:sp>
        <p:nvSpPr>
          <p:cNvPr id="4" name="Slide Number Placeholder 3"/>
          <p:cNvSpPr>
            <a:spLocks noGrp="1"/>
          </p:cNvSpPr>
          <p:nvPr>
            <p:ph type="sldNum" sz="quarter" idx="5"/>
          </p:nvPr>
        </p:nvSpPr>
        <p:spPr/>
        <p:txBody>
          <a:bodyPr/>
          <a:lstStyle/>
          <a:p>
            <a:fld id="{932F91A8-7881-4A41-A3F6-807EDEF3718F}" type="slidenum">
              <a:rPr lang="en-US" smtClean="0"/>
              <a:t>16</a:t>
            </a:fld>
            <a:endParaRPr lang="en-US" dirty="0"/>
          </a:p>
        </p:txBody>
      </p:sp>
    </p:spTree>
    <p:extLst>
      <p:ext uri="{BB962C8B-B14F-4D97-AF65-F5344CB8AC3E}">
        <p14:creationId xmlns:p14="http://schemas.microsoft.com/office/powerpoint/2010/main" val="522283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Einstein</a:t>
            </a:r>
          </a:p>
        </p:txBody>
      </p:sp>
      <p:sp>
        <p:nvSpPr>
          <p:cNvPr id="4" name="Slide Number Placeholder 3"/>
          <p:cNvSpPr>
            <a:spLocks noGrp="1"/>
          </p:cNvSpPr>
          <p:nvPr>
            <p:ph type="sldNum" sz="quarter" idx="5"/>
          </p:nvPr>
        </p:nvSpPr>
        <p:spPr/>
        <p:txBody>
          <a:bodyPr/>
          <a:lstStyle/>
          <a:p>
            <a:pPr>
              <a:defRPr/>
            </a:pPr>
            <a:fld id="{E7210BC1-B14F-4DF4-9D87-4407CAC643A5}" type="slidenum">
              <a:rPr lang="en-US" altLang="en-US" smtClean="0"/>
              <a:pPr>
                <a:defRPr/>
              </a:pPr>
              <a:t>18</a:t>
            </a:fld>
            <a:endParaRPr lang="en-US" altLang="en-US"/>
          </a:p>
        </p:txBody>
      </p:sp>
    </p:spTree>
    <p:extLst>
      <p:ext uri="{BB962C8B-B14F-4D97-AF65-F5344CB8AC3E}">
        <p14:creationId xmlns:p14="http://schemas.microsoft.com/office/powerpoint/2010/main" val="3039165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of us have a folder of works we created as grads and undergrads sitting in a folder somewhere. I certainly do. </a:t>
            </a:r>
          </a:p>
        </p:txBody>
      </p:sp>
      <p:sp>
        <p:nvSpPr>
          <p:cNvPr id="4" name="Slide Number Placeholder 3"/>
          <p:cNvSpPr>
            <a:spLocks noGrp="1"/>
          </p:cNvSpPr>
          <p:nvPr>
            <p:ph type="sldNum" sz="quarter" idx="5"/>
          </p:nvPr>
        </p:nvSpPr>
        <p:spPr/>
        <p:txBody>
          <a:bodyPr/>
          <a:lstStyle/>
          <a:p>
            <a:fld id="{932F91A8-7881-4A41-A3F6-807EDEF3718F}" type="slidenum">
              <a:rPr lang="en-US" smtClean="0"/>
              <a:t>19</a:t>
            </a:fld>
            <a:endParaRPr lang="en-US" dirty="0"/>
          </a:p>
        </p:txBody>
      </p:sp>
    </p:spTree>
    <p:extLst>
      <p:ext uri="{BB962C8B-B14F-4D97-AF65-F5344CB8AC3E}">
        <p14:creationId xmlns:p14="http://schemas.microsoft.com/office/powerpoint/2010/main" val="372955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Higher order thinking – demonstrating mastery in a new form</a:t>
            </a:r>
          </a:p>
        </p:txBody>
      </p:sp>
      <p:sp>
        <p:nvSpPr>
          <p:cNvPr id="4" name="Slide Number Placeholder 3"/>
          <p:cNvSpPr>
            <a:spLocks noGrp="1"/>
          </p:cNvSpPr>
          <p:nvPr>
            <p:ph type="sldNum" sz="quarter" idx="5"/>
          </p:nvPr>
        </p:nvSpPr>
        <p:spPr/>
        <p:txBody>
          <a:bodyPr/>
          <a:lstStyle/>
          <a:p>
            <a:pPr>
              <a:defRPr/>
            </a:pPr>
            <a:fld id="{E7210BC1-B14F-4DF4-9D87-4407CAC643A5}" type="slidenum">
              <a:rPr lang="en-US" altLang="en-US" smtClean="0"/>
              <a:pPr>
                <a:defRPr/>
              </a:pPr>
              <a:t>20</a:t>
            </a:fld>
            <a:endParaRPr lang="en-US" altLang="en-US"/>
          </a:p>
        </p:txBody>
      </p:sp>
    </p:spTree>
    <p:extLst>
      <p:ext uri="{BB962C8B-B14F-4D97-AF65-F5344CB8AC3E}">
        <p14:creationId xmlns:p14="http://schemas.microsoft.com/office/powerpoint/2010/main" val="1216314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FDF1B-0701-4282-B8E8-EB815772A7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D59D47-8A6E-4DC3-B3BF-A8DB999270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A6E367-5EF3-41CD-9A85-651C0053770F}"/>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97E8DF03-2FDC-4560-B606-51D204B65A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930C52-5CA3-4A96-B70A-40C2357E04B5}"/>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1635752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E801C-0D5F-4B51-BD77-46D3FBDDF9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1A97A1-E641-4C5A-8354-F51CF948DF7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6874F9-C1BD-4447-905C-F7F3749446F2}"/>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46B80818-7C29-4D66-909D-F31216559F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9EB051-E95D-43F3-A3C7-D6CFC93E02B3}"/>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3320677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6F532D-63BB-4F78-98CB-F4CE2B4B5F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CB9A693-B49B-49C0-828A-9CB0C4D6D6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752420-9EBA-4C32-943D-598AE866250C}"/>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7A76241B-D2B6-4088-B3B5-09374CA060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D2AF55-958F-4C23-9254-1341E1D1FA4C}"/>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2798087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16000" y="274320"/>
            <a:ext cx="10058400" cy="975360"/>
          </a:xfrm>
        </p:spPr>
        <p:txBody>
          <a:bodyPr/>
          <a:lstStyle>
            <a:lvl1pPr>
              <a:defRPr>
                <a:solidFill>
                  <a:schemeClr val="tx1"/>
                </a:solidFill>
              </a:defRPr>
            </a:lvl1pPr>
          </a:lstStyle>
          <a:p>
            <a:r>
              <a:rPr lang="en-US" dirty="0"/>
              <a:t>Click to edit Master title style</a:t>
            </a:r>
          </a:p>
        </p:txBody>
      </p:sp>
      <p:sp>
        <p:nvSpPr>
          <p:cNvPr id="4" name="Content Placeholder 2"/>
          <p:cNvSpPr>
            <a:spLocks noGrp="1"/>
          </p:cNvSpPr>
          <p:nvPr>
            <p:ph idx="1"/>
          </p:nvPr>
        </p:nvSpPr>
        <p:spPr>
          <a:xfrm>
            <a:off x="1016000" y="1752600"/>
            <a:ext cx="8737600" cy="4343400"/>
          </a:xfrm>
        </p:spPr>
        <p:txBody>
          <a:bodyPr/>
          <a:lstStyle>
            <a:lvl1pPr>
              <a:buFontTx/>
              <a:buNone/>
              <a:defRPr>
                <a:solidFill>
                  <a:schemeClr val="tx1"/>
                </a:solidFill>
                <a:latin typeface="+mn-lt"/>
              </a:defRPr>
            </a:lvl1pPr>
            <a:lvl2pPr>
              <a:buFontTx/>
              <a:buNone/>
              <a:defRPr sz="1600">
                <a:solidFill>
                  <a:schemeClr val="tx1"/>
                </a:solidFill>
                <a:latin typeface="+mn-lt"/>
              </a:defRPr>
            </a:lvl2pPr>
            <a:lvl3pPr>
              <a:buFontTx/>
              <a:buNone/>
              <a:defRPr sz="1600">
                <a:solidFill>
                  <a:schemeClr val="tx1"/>
                </a:solidFill>
                <a:latin typeface="+mn-lt"/>
              </a:defRPr>
            </a:lvl3pPr>
            <a:lvl4pPr>
              <a:buFontTx/>
              <a:buNone/>
              <a:defRPr sz="1600">
                <a:solidFill>
                  <a:schemeClr val="tx1"/>
                </a:solidFill>
                <a:latin typeface="+mn-lt"/>
              </a:defRPr>
            </a:lvl4pPr>
            <a:lvl5pPr>
              <a:buFontTx/>
              <a:buNone/>
              <a:defRPr sz="1600">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497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9997C-EA39-486F-91E4-1A860E8CE0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2B4CB-859C-4E7E-AB88-9019E897C5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C558DC-040F-4143-BD4C-6ABF17DDC47F}"/>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14F3C283-54EE-43E1-BF99-D61D8C42CE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D0CD7A-13E2-4810-9E20-89756C0C8A27}"/>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1841226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AB38B-E05F-4ED3-A25A-445105B4A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EB53F5-5BB7-41EF-B63D-E352C13134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14B612-284A-4DCA-BA36-3C117C9D1614}"/>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892F2328-DF66-43F5-A73C-094ADD8ECF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56A055-0325-4F22-9D6F-441D3553847E}"/>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2683984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02583-D006-4F44-90EE-12024A252E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36DE25-3A8B-428C-B7A0-F3B4C15457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B11FEC-154A-46A8-BE69-8983A8BEB3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715A8F9-8025-4487-9D7D-C07CE8551CF3}"/>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6" name="Footer Placeholder 5">
            <a:extLst>
              <a:ext uri="{FF2B5EF4-FFF2-40B4-BE49-F238E27FC236}">
                <a16:creationId xmlns:a16="http://schemas.microsoft.com/office/drawing/2014/main" id="{39D0537E-7B3A-46B2-A551-8ECEFF43CE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E13328-E672-4C29-8240-BB98909C644B}"/>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1505023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F361-F321-494F-AEAB-9A6A8E33CE6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E9E9C8-B264-4A13-85C3-A305376E71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AE7F30-8DDF-47C6-AEEA-9B1487056A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C38CE1-AB56-433C-9D19-CD1D3EA02C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8FF669-C591-49DB-A93F-88B612156A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0AE9BB-5077-4C3C-A932-97B9F417CF5B}"/>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8" name="Footer Placeholder 7">
            <a:extLst>
              <a:ext uri="{FF2B5EF4-FFF2-40B4-BE49-F238E27FC236}">
                <a16:creationId xmlns:a16="http://schemas.microsoft.com/office/drawing/2014/main" id="{DDE5203E-947A-4BEE-B62A-831023FD8A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33EF98F-D5B0-4734-914F-F73D51028D50}"/>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1330265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EA4C8-50C6-4DEE-813A-4EB97738E1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7926F3-F3D3-4930-A883-60678261AA52}"/>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4" name="Footer Placeholder 3">
            <a:extLst>
              <a:ext uri="{FF2B5EF4-FFF2-40B4-BE49-F238E27FC236}">
                <a16:creationId xmlns:a16="http://schemas.microsoft.com/office/drawing/2014/main" id="{749EC9F5-4273-42E5-A61D-87E041D989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5548A0-B37D-45F7-95A3-CAFEACCC624C}"/>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3601180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599F6B-05C0-4C79-A12D-AB8BBB45767A}"/>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3" name="Footer Placeholder 2">
            <a:extLst>
              <a:ext uri="{FF2B5EF4-FFF2-40B4-BE49-F238E27FC236}">
                <a16:creationId xmlns:a16="http://schemas.microsoft.com/office/drawing/2014/main" id="{CF9E55EB-C606-4C85-86F5-DF91A60B63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59BD1A-89C2-4C0F-914A-27C2CE604873}"/>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2463278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04488-7A4B-4645-87CD-3A80B94283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161304-D168-4084-B584-1C3F8A9467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BBE97D-AD95-4248-BD30-DA1632458C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AE7DD9-DCDA-4431-8EAE-6A57A8440D9F}"/>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6" name="Footer Placeholder 5">
            <a:extLst>
              <a:ext uri="{FF2B5EF4-FFF2-40B4-BE49-F238E27FC236}">
                <a16:creationId xmlns:a16="http://schemas.microsoft.com/office/drawing/2014/main" id="{E3D09DFB-F96F-40D4-BDFC-A9A54D7712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A03C66-D931-40BA-8832-4B21B5C1ABD0}"/>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73649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DDDC1-81E9-4E9B-BF99-2095939764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AB61B7-33A8-4751-9025-1D5EA1A0A6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ECF5975-C24E-4856-8DC5-FE3AD26834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09C2B8-98A2-47A8-B901-ED1E493566EA}"/>
              </a:ext>
            </a:extLst>
          </p:cNvPr>
          <p:cNvSpPr>
            <a:spLocks noGrp="1"/>
          </p:cNvSpPr>
          <p:nvPr>
            <p:ph type="dt" sz="half" idx="10"/>
          </p:nvPr>
        </p:nvSpPr>
        <p:spPr/>
        <p:txBody>
          <a:bodyPr/>
          <a:lstStyle/>
          <a:p>
            <a:fld id="{02CE159E-E20B-4C3E-B26D-90ED325566ED}" type="datetimeFigureOut">
              <a:rPr lang="en-US" smtClean="0"/>
              <a:t>5/26/2022</a:t>
            </a:fld>
            <a:endParaRPr lang="en-US"/>
          </a:p>
        </p:txBody>
      </p:sp>
      <p:sp>
        <p:nvSpPr>
          <p:cNvPr id="6" name="Footer Placeholder 5">
            <a:extLst>
              <a:ext uri="{FF2B5EF4-FFF2-40B4-BE49-F238E27FC236}">
                <a16:creationId xmlns:a16="http://schemas.microsoft.com/office/drawing/2014/main" id="{EBDCF533-E6DE-412A-B5A3-79B33F96BC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2B08DD-899D-4069-A99B-3F477D41764B}"/>
              </a:ext>
            </a:extLst>
          </p:cNvPr>
          <p:cNvSpPr>
            <a:spLocks noGrp="1"/>
          </p:cNvSpPr>
          <p:nvPr>
            <p:ph type="sldNum" sz="quarter" idx="12"/>
          </p:nvPr>
        </p:nvSpPr>
        <p:spPr/>
        <p:txBody>
          <a:bodyPr/>
          <a:lstStyle/>
          <a:p>
            <a:fld id="{75EB2ACF-9261-4C34-B6CD-70492EB9E3FE}" type="slidenum">
              <a:rPr lang="en-US" smtClean="0"/>
              <a:t>‹#›</a:t>
            </a:fld>
            <a:endParaRPr lang="en-US"/>
          </a:p>
        </p:txBody>
      </p:sp>
    </p:spTree>
    <p:extLst>
      <p:ext uri="{BB962C8B-B14F-4D97-AF65-F5344CB8AC3E}">
        <p14:creationId xmlns:p14="http://schemas.microsoft.com/office/powerpoint/2010/main" val="3229746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549EA7-97AE-4FBA-86B5-F1BA4BE3C3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A540C9-264F-4A07-9664-71B13F89D5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4220BF-B8D2-4A56-9D5D-B5A43C43D4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CE159E-E20B-4C3E-B26D-90ED325566ED}" type="datetimeFigureOut">
              <a:rPr lang="en-US" smtClean="0"/>
              <a:t>5/26/2022</a:t>
            </a:fld>
            <a:endParaRPr lang="en-US"/>
          </a:p>
        </p:txBody>
      </p:sp>
      <p:sp>
        <p:nvSpPr>
          <p:cNvPr id="5" name="Footer Placeholder 4">
            <a:extLst>
              <a:ext uri="{FF2B5EF4-FFF2-40B4-BE49-F238E27FC236}">
                <a16:creationId xmlns:a16="http://schemas.microsoft.com/office/drawing/2014/main" id="{E6342E6A-6200-4742-AE1C-7D5635D65C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4B8930-8779-415C-A520-C617732F67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EB2ACF-9261-4C34-B6CD-70492EB9E3FE}" type="slidenum">
              <a:rPr lang="en-US" smtClean="0"/>
              <a:t>‹#›</a:t>
            </a:fld>
            <a:endParaRPr lang="en-US"/>
          </a:p>
        </p:txBody>
      </p:sp>
    </p:spTree>
    <p:extLst>
      <p:ext uri="{BB962C8B-B14F-4D97-AF65-F5344CB8AC3E}">
        <p14:creationId xmlns:p14="http://schemas.microsoft.com/office/powerpoint/2010/main" val="94308424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hyperlink" Target="https://www.myopenmath.com/index.php" TargetMode="External"/><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www.opencontent.org/" TargetMode="External"/><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hyperlink" Target="http://www.ctoer.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hyperlink" Target="http://www.ct.gov/CTEdTech" TargetMode="External"/><Relationship Id="rId4" Type="http://schemas.openxmlformats.org/officeDocument/2006/relationships/hyperlink" Target="mailto:Doug.Casey@ct.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f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jfif"/><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18">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Logo&#10;&#10;Description automatically generated">
            <a:extLst>
              <a:ext uri="{FF2B5EF4-FFF2-40B4-BE49-F238E27FC236}">
                <a16:creationId xmlns:a16="http://schemas.microsoft.com/office/drawing/2014/main" id="{CC7898CD-E60D-4BB1-BA2B-A79E83FC3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774" y="623275"/>
            <a:ext cx="9613397" cy="1682341"/>
          </a:xfrm>
          <a:prstGeom prst="rect">
            <a:avLst/>
          </a:prstGeom>
        </p:spPr>
      </p:pic>
      <p:sp>
        <p:nvSpPr>
          <p:cNvPr id="27" name="Right Triangle 20">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Rectangle 22">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7E6CB6-DB4E-4DEE-B9AD-6D5AB4E59E79}"/>
              </a:ext>
            </a:extLst>
          </p:cNvPr>
          <p:cNvSpPr>
            <a:spLocks noGrp="1"/>
          </p:cNvSpPr>
          <p:nvPr>
            <p:ph type="ctrTitle"/>
          </p:nvPr>
        </p:nvSpPr>
        <p:spPr>
          <a:xfrm>
            <a:off x="641774" y="2595484"/>
            <a:ext cx="10649078" cy="3200400"/>
          </a:xfrm>
        </p:spPr>
        <p:txBody>
          <a:bodyPr anchor="t">
            <a:noAutofit/>
          </a:bodyPr>
          <a:lstStyle/>
          <a:p>
            <a:pPr algn="l"/>
            <a:r>
              <a:rPr lang="en-US" dirty="0"/>
              <a:t>Platform and Pedagogy for OER</a:t>
            </a:r>
            <a:br>
              <a:rPr lang="en-US" dirty="0"/>
            </a:br>
            <a:br>
              <a:rPr lang="en-US" sz="1200" dirty="0"/>
            </a:br>
            <a:r>
              <a:rPr lang="en-US" sz="4000" dirty="0"/>
              <a:t>Northeast OER Summit</a:t>
            </a:r>
            <a:br>
              <a:rPr lang="en-US" sz="4000" dirty="0"/>
            </a:br>
            <a:r>
              <a:rPr lang="en-US" sz="4000" dirty="0"/>
              <a:t>May 26, 2022</a:t>
            </a:r>
            <a:br>
              <a:rPr lang="en-US" sz="4000" dirty="0"/>
            </a:br>
            <a:r>
              <a:rPr lang="en-US" sz="4000" dirty="0"/>
              <a:t>Doug Casey and Kevin Corcoran</a:t>
            </a:r>
            <a:endParaRPr lang="en-US" dirty="0"/>
          </a:p>
        </p:txBody>
      </p:sp>
    </p:spTree>
    <p:extLst>
      <p:ext uri="{BB962C8B-B14F-4D97-AF65-F5344CB8AC3E}">
        <p14:creationId xmlns:p14="http://schemas.microsoft.com/office/powerpoint/2010/main" val="1119952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357524-9C6F-4D55-B885-DD011E27755E}"/>
              </a:ext>
            </a:extLst>
          </p:cNvPr>
          <p:cNvSpPr>
            <a:spLocks noGrp="1"/>
          </p:cNvSpPr>
          <p:nvPr>
            <p:ph type="title"/>
          </p:nvPr>
        </p:nvSpPr>
        <p:spPr>
          <a:xfrm>
            <a:off x="1066800" y="552486"/>
            <a:ext cx="10058400" cy="1008797"/>
          </a:xfrm>
        </p:spPr>
        <p:txBody>
          <a:bodyPr/>
          <a:lstStyle/>
          <a:p>
            <a:r>
              <a:rPr lang="en-US" b="1" dirty="0"/>
              <a:t>Textbook Pricing &amp; CT Student Spending</a:t>
            </a:r>
          </a:p>
        </p:txBody>
      </p:sp>
      <p:pic>
        <p:nvPicPr>
          <p:cNvPr id="5" name="Content Placeholder 4" descr="Chart, line chart&#10;&#10;Description automatically generated">
            <a:extLst>
              <a:ext uri="{FF2B5EF4-FFF2-40B4-BE49-F238E27FC236}">
                <a16:creationId xmlns:a16="http://schemas.microsoft.com/office/drawing/2014/main" id="{FB5A7AA8-A17C-42A2-8F03-7E16509E16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554" y="2057400"/>
            <a:ext cx="5489488" cy="3743715"/>
          </a:xfrm>
        </p:spPr>
      </p:pic>
      <p:graphicFrame>
        <p:nvGraphicFramePr>
          <p:cNvPr id="4" name="Table 4">
            <a:extLst>
              <a:ext uri="{FF2B5EF4-FFF2-40B4-BE49-F238E27FC236}">
                <a16:creationId xmlns:a16="http://schemas.microsoft.com/office/drawing/2014/main" id="{5207B8E2-AD7F-4DC2-881B-8CD4DBDDC08E}"/>
              </a:ext>
            </a:extLst>
          </p:cNvPr>
          <p:cNvGraphicFramePr>
            <a:graphicFrameLocks noGrp="1"/>
          </p:cNvGraphicFramePr>
          <p:nvPr/>
        </p:nvGraphicFramePr>
        <p:xfrm>
          <a:off x="5867400" y="2190225"/>
          <a:ext cx="6248400" cy="1238775"/>
        </p:xfrm>
        <a:graphic>
          <a:graphicData uri="http://schemas.openxmlformats.org/drawingml/2006/table">
            <a:tbl>
              <a:tblPr firstRow="1" bandRow="1">
                <a:tableStyleId>{72833802-FEF1-4C79-8D5D-14CF1EAF98D9}</a:tableStyleId>
              </a:tblPr>
              <a:tblGrid>
                <a:gridCol w="1197338">
                  <a:extLst>
                    <a:ext uri="{9D8B030D-6E8A-4147-A177-3AD203B41FA5}">
                      <a16:colId xmlns:a16="http://schemas.microsoft.com/office/drawing/2014/main" val="899128198"/>
                    </a:ext>
                  </a:extLst>
                </a:gridCol>
                <a:gridCol w="1995563">
                  <a:extLst>
                    <a:ext uri="{9D8B030D-6E8A-4147-A177-3AD203B41FA5}">
                      <a16:colId xmlns:a16="http://schemas.microsoft.com/office/drawing/2014/main" val="1496981612"/>
                    </a:ext>
                  </a:extLst>
                </a:gridCol>
                <a:gridCol w="3055499">
                  <a:extLst>
                    <a:ext uri="{9D8B030D-6E8A-4147-A177-3AD203B41FA5}">
                      <a16:colId xmlns:a16="http://schemas.microsoft.com/office/drawing/2014/main" val="3979326233"/>
                    </a:ext>
                  </a:extLst>
                </a:gridCol>
              </a:tblGrid>
              <a:tr h="544305">
                <a:tc>
                  <a:txBody>
                    <a:bodyPr/>
                    <a:lstStyle/>
                    <a:p>
                      <a:pPr algn="ctr"/>
                      <a:r>
                        <a:rPr lang="en-US" sz="1800" dirty="0"/>
                        <a:t>CT FTE</a:t>
                      </a:r>
                    </a:p>
                  </a:txBody>
                  <a:tcPr/>
                </a:tc>
                <a:tc>
                  <a:txBody>
                    <a:bodyPr/>
                    <a:lstStyle/>
                    <a:p>
                      <a:pPr algn="ctr"/>
                      <a:r>
                        <a:rPr lang="en-US" sz="1800" dirty="0"/>
                        <a:t>SPARC Average Cost</a:t>
                      </a:r>
                    </a:p>
                  </a:txBody>
                  <a:tcPr/>
                </a:tc>
                <a:tc>
                  <a:txBody>
                    <a:bodyPr/>
                    <a:lstStyle/>
                    <a:p>
                      <a:pPr algn="ctr"/>
                      <a:r>
                        <a:rPr lang="en-US" sz="1800" dirty="0"/>
                        <a:t>Projected Textbook Costs</a:t>
                      </a:r>
                    </a:p>
                    <a:p>
                      <a:pPr algn="ctr"/>
                      <a:r>
                        <a:rPr lang="en-US" sz="1800" dirty="0"/>
                        <a:t>(Full Load – Full Year)</a:t>
                      </a:r>
                    </a:p>
                  </a:txBody>
                  <a:tcPr/>
                </a:tc>
                <a:extLst>
                  <a:ext uri="{0D108BD9-81ED-4DB2-BD59-A6C34878D82A}">
                    <a16:rowId xmlns:a16="http://schemas.microsoft.com/office/drawing/2014/main" val="3424181285"/>
                  </a:ext>
                </a:extLst>
              </a:tr>
              <a:tr h="598695">
                <a:tc>
                  <a:txBody>
                    <a:bodyPr/>
                    <a:lstStyle/>
                    <a:p>
                      <a:pPr algn="ctr"/>
                      <a:r>
                        <a:rPr lang="en-US" sz="2400" dirty="0"/>
                        <a:t>150,000</a:t>
                      </a:r>
                      <a:endParaRPr lang="en-US" sz="2400" b="1" dirty="0"/>
                    </a:p>
                  </a:txBody>
                  <a:tcPr/>
                </a:tc>
                <a:tc>
                  <a:txBody>
                    <a:bodyPr/>
                    <a:lstStyle/>
                    <a:p>
                      <a:pPr algn="ctr"/>
                      <a:r>
                        <a:rPr lang="en-US" sz="2400" dirty="0"/>
                        <a:t>$110/course</a:t>
                      </a:r>
                      <a:endParaRPr lang="en-US" sz="2400" b="1" dirty="0"/>
                    </a:p>
                  </a:txBody>
                  <a:tcPr/>
                </a:tc>
                <a:tc>
                  <a:txBody>
                    <a:bodyPr/>
                    <a:lstStyle/>
                    <a:p>
                      <a:pPr algn="ctr"/>
                      <a:r>
                        <a:rPr lang="en-US" sz="2400" dirty="0"/>
                        <a:t>$165,000,000/year</a:t>
                      </a:r>
                      <a:endParaRPr lang="en-US" sz="2400" b="1" dirty="0"/>
                    </a:p>
                  </a:txBody>
                  <a:tcPr/>
                </a:tc>
                <a:extLst>
                  <a:ext uri="{0D108BD9-81ED-4DB2-BD59-A6C34878D82A}">
                    <a16:rowId xmlns:a16="http://schemas.microsoft.com/office/drawing/2014/main" val="368283496"/>
                  </a:ext>
                </a:extLst>
              </a:tr>
            </a:tbl>
          </a:graphicData>
        </a:graphic>
      </p:graphicFrame>
      <p:sp>
        <p:nvSpPr>
          <p:cNvPr id="6" name="Content Placeholder 1">
            <a:extLst>
              <a:ext uri="{FF2B5EF4-FFF2-40B4-BE49-F238E27FC236}">
                <a16:creationId xmlns:a16="http://schemas.microsoft.com/office/drawing/2014/main" id="{C2941057-B8AE-45C0-8B71-EA9B76263FF0}"/>
              </a:ext>
            </a:extLst>
          </p:cNvPr>
          <p:cNvSpPr txBox="1">
            <a:spLocks/>
          </p:cNvSpPr>
          <p:nvPr/>
        </p:nvSpPr>
        <p:spPr>
          <a:xfrm>
            <a:off x="5867400" y="3733800"/>
            <a:ext cx="6108405" cy="123877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fontAlgn="auto"/>
            <a:r>
              <a:rPr lang="en-US" sz="1800" dirty="0">
                <a:latin typeface="Calibri" panose="020F0502020204030204" pitchFamily="34" charset="0"/>
                <a:ea typeface="Calibri" panose="020F0502020204030204" pitchFamily="34" charset="0"/>
              </a:rPr>
              <a:t>According to the Connecticut Office of Higher Education’s (OHE) Enrollment and Full-Time Equivalency data, over 150,000 FTEs were enrolled in Connecticut institutions in 2018. </a:t>
            </a:r>
          </a:p>
          <a:p>
            <a:pPr fontAlgn="auto"/>
            <a:endParaRPr lang="en-US" sz="1800" dirty="0">
              <a:latin typeface="Calibri" panose="020F0502020204030204" pitchFamily="34" charset="0"/>
            </a:endParaRPr>
          </a:p>
          <a:p>
            <a:pPr fontAlgn="auto"/>
            <a:endParaRPr lang="en-US" dirty="0"/>
          </a:p>
        </p:txBody>
      </p:sp>
      <p:cxnSp>
        <p:nvCxnSpPr>
          <p:cNvPr id="7" name="Straight Connector 6">
            <a:extLst>
              <a:ext uri="{FF2B5EF4-FFF2-40B4-BE49-F238E27FC236}">
                <a16:creationId xmlns:a16="http://schemas.microsoft.com/office/drawing/2014/main" id="{864E578C-C638-472A-99A3-B25631630612}"/>
              </a:ext>
              <a:ext uri="{C183D7F6-B498-43B3-948B-1728B52AA6E4}">
                <adec:decorative xmlns:adec="http://schemas.microsoft.com/office/drawing/2017/decorative" val="1"/>
              </a:ext>
            </a:extLst>
          </p:cNvPr>
          <p:cNvCxnSpPr>
            <a:cxnSpLocks/>
          </p:cNvCxnSpPr>
          <p:nvPr/>
        </p:nvCxnSpPr>
        <p:spPr>
          <a:xfrm>
            <a:off x="5715000" y="1752600"/>
            <a:ext cx="0" cy="457200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79419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p:cNvSpPr txBox="1">
            <a:spLocks noGrp="1"/>
          </p:cNvSpPr>
          <p:nvPr>
            <p:ph type="title"/>
          </p:nvPr>
        </p:nvSpPr>
        <p:spPr bwMode="auto">
          <a:xfrm>
            <a:off x="1159778" y="762000"/>
            <a:ext cx="8859837" cy="738664"/>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rtl="0" eaLnBrk="1" fontAlgn="base" hangingPunct="1">
              <a:spcBef>
                <a:spcPct val="0"/>
              </a:spcBef>
              <a:spcAft>
                <a:spcPct val="0"/>
              </a:spcAft>
              <a:defRPr>
                <a:solidFill>
                  <a:schemeClr val="tx1"/>
                </a:solidFill>
                <a:latin typeface="+mj-lt"/>
                <a:ea typeface="+mj-ea"/>
                <a:cs typeface="+mj-cs"/>
              </a:defRPr>
            </a:lvl1pPr>
            <a:lvl2pPr algn="ctr" rtl="0" eaLnBrk="1" fontAlgn="base" hangingPunct="1">
              <a:spcBef>
                <a:spcPct val="0"/>
              </a:spcBef>
              <a:spcAft>
                <a:spcPct val="0"/>
              </a:spcAft>
              <a:defRPr>
                <a:solidFill>
                  <a:schemeClr val="tx2"/>
                </a:solidFill>
                <a:latin typeface="Calibri" panose="020F0502020204030204" pitchFamily="34" charset="0"/>
              </a:defRPr>
            </a:lvl2pPr>
            <a:lvl3pPr algn="ctr" rtl="0" eaLnBrk="1" fontAlgn="base" hangingPunct="1">
              <a:spcBef>
                <a:spcPct val="0"/>
              </a:spcBef>
              <a:spcAft>
                <a:spcPct val="0"/>
              </a:spcAft>
              <a:defRPr>
                <a:solidFill>
                  <a:schemeClr val="tx2"/>
                </a:solidFill>
                <a:latin typeface="Calibri" panose="020F0502020204030204" pitchFamily="34" charset="0"/>
              </a:defRPr>
            </a:lvl3pPr>
            <a:lvl4pPr algn="ctr" rtl="0" eaLnBrk="1" fontAlgn="base" hangingPunct="1">
              <a:spcBef>
                <a:spcPct val="0"/>
              </a:spcBef>
              <a:spcAft>
                <a:spcPct val="0"/>
              </a:spcAft>
              <a:defRPr>
                <a:solidFill>
                  <a:schemeClr val="tx2"/>
                </a:solidFill>
                <a:latin typeface="Calibri" panose="020F0502020204030204" pitchFamily="34" charset="0"/>
              </a:defRPr>
            </a:lvl4pPr>
            <a:lvl5pPr algn="ctr" rtl="0" eaLnBrk="1" fontAlgn="base" hangingPunct="1">
              <a:spcBef>
                <a:spcPct val="0"/>
              </a:spcBef>
              <a:spcAft>
                <a:spcPct val="0"/>
              </a:spcAft>
              <a:defRPr>
                <a:solidFill>
                  <a:schemeClr val="tx2"/>
                </a:solidFill>
                <a:latin typeface="Calibri" panose="020F0502020204030204" pitchFamily="34" charset="0"/>
              </a:defRPr>
            </a:lvl5pPr>
            <a:lvl6pPr marL="457200" algn="ctr" rtl="0" eaLnBrk="1" fontAlgn="base" hangingPunct="1">
              <a:spcBef>
                <a:spcPct val="0"/>
              </a:spcBef>
              <a:spcAft>
                <a:spcPct val="0"/>
              </a:spcAft>
              <a:defRPr>
                <a:solidFill>
                  <a:schemeClr val="tx2"/>
                </a:solidFill>
                <a:latin typeface="Calibri" panose="020F0502020204030204" pitchFamily="34" charset="0"/>
              </a:defRPr>
            </a:lvl6pPr>
            <a:lvl7pPr marL="914400" algn="ctr" rtl="0" eaLnBrk="1" fontAlgn="base" hangingPunct="1">
              <a:spcBef>
                <a:spcPct val="0"/>
              </a:spcBef>
              <a:spcAft>
                <a:spcPct val="0"/>
              </a:spcAft>
              <a:defRPr>
                <a:solidFill>
                  <a:schemeClr val="tx2"/>
                </a:solidFill>
                <a:latin typeface="Calibri" panose="020F0502020204030204" pitchFamily="34" charset="0"/>
              </a:defRPr>
            </a:lvl7pPr>
            <a:lvl8pPr marL="1371600" algn="ctr" rtl="0" eaLnBrk="1" fontAlgn="base" hangingPunct="1">
              <a:spcBef>
                <a:spcPct val="0"/>
              </a:spcBef>
              <a:spcAft>
                <a:spcPct val="0"/>
              </a:spcAft>
              <a:defRPr>
                <a:solidFill>
                  <a:schemeClr val="tx2"/>
                </a:solidFill>
                <a:latin typeface="Calibri" panose="020F0502020204030204" pitchFamily="34" charset="0"/>
              </a:defRPr>
            </a:lvl8pPr>
            <a:lvl9pPr marL="1828800" algn="ctr" rtl="0" eaLnBrk="1" fontAlgn="base" hangingPunct="1">
              <a:spcBef>
                <a:spcPct val="0"/>
              </a:spcBef>
              <a:spcAft>
                <a:spcPct val="0"/>
              </a:spcAft>
              <a:defRPr>
                <a:solidFill>
                  <a:schemeClr val="tx2"/>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800" b="1" i="0" u="none" strike="noStrike" kern="0" cap="none" spc="0" normalizeH="0" baseline="0" noProof="0" dirty="0">
                <a:ln>
                  <a:noFill/>
                </a:ln>
                <a:solidFill>
                  <a:schemeClr val="tx1"/>
                </a:solidFill>
                <a:effectLst/>
                <a:uLnTx/>
                <a:uFillTx/>
                <a:latin typeface="+mj-lt"/>
                <a:ea typeface="+mj-ea"/>
                <a:cs typeface="+mj-cs"/>
              </a:rPr>
              <a:t>Academic Impact of Textbook Cost</a:t>
            </a:r>
          </a:p>
        </p:txBody>
      </p:sp>
      <p:pic>
        <p:nvPicPr>
          <p:cNvPr id="4" name="Picture 29" descr="A screenshot of a cell phone&#10;&#10;Description generated with high confidence">
            <a:extLst>
              <a:ext uri="{FF2B5EF4-FFF2-40B4-BE49-F238E27FC236}">
                <a16:creationId xmlns:a16="http://schemas.microsoft.com/office/drawing/2014/main" id="{177D8602-7EE7-4011-83C9-34B72FE18811}"/>
              </a:ext>
            </a:extLst>
          </p:cNvPr>
          <p:cNvPicPr>
            <a:picLocks noChangeAspect="1"/>
          </p:cNvPicPr>
          <p:nvPr/>
        </p:nvPicPr>
        <p:blipFill>
          <a:blip r:embed="rId3"/>
          <a:stretch>
            <a:fillRect/>
          </a:stretch>
        </p:blipFill>
        <p:spPr>
          <a:xfrm>
            <a:off x="1666081" y="1905000"/>
            <a:ext cx="8859837" cy="4191000"/>
          </a:xfrm>
          <a:prstGeom prst="rect">
            <a:avLst/>
          </a:prstGeom>
          <a:ln>
            <a:solidFill>
              <a:schemeClr val="bg1">
                <a:lumMod val="75000"/>
              </a:schemeClr>
            </a:solidFill>
          </a:ln>
        </p:spPr>
      </p:pic>
      <p:sp>
        <p:nvSpPr>
          <p:cNvPr id="104454" name="Content Placeholder 2"/>
          <p:cNvSpPr txBox="1">
            <a:spLocks/>
          </p:cNvSpPr>
          <p:nvPr/>
        </p:nvSpPr>
        <p:spPr bwMode="auto">
          <a:xfrm>
            <a:off x="304800" y="5984242"/>
            <a:ext cx="863917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defRPr>
                <a:solidFill>
                  <a:schemeClr val="tx1"/>
                </a:solidFill>
                <a:latin typeface="Calibri" panose="020F0502020204030204" pitchFamily="34" charset="0"/>
              </a:defRPr>
            </a:lvl1pPr>
            <a:lvl2pPr marL="742950" indent="-285750" defTabSz="457200">
              <a:spcBef>
                <a:spcPct val="20000"/>
              </a:spcBef>
              <a:defRPr>
                <a:solidFill>
                  <a:schemeClr val="tx1"/>
                </a:solidFill>
                <a:latin typeface="Calibri" panose="020F0502020204030204" pitchFamily="34" charset="0"/>
              </a:defRPr>
            </a:lvl2pPr>
            <a:lvl3pPr marL="1143000" indent="-228600" defTabSz="457200">
              <a:spcBef>
                <a:spcPct val="20000"/>
              </a:spcBef>
              <a:defRPr>
                <a:solidFill>
                  <a:schemeClr val="tx1"/>
                </a:solidFill>
                <a:latin typeface="Calibri" panose="020F0502020204030204" pitchFamily="34" charset="0"/>
              </a:defRPr>
            </a:lvl3pPr>
            <a:lvl4pPr marL="1600200" indent="-228600" defTabSz="457200">
              <a:spcBef>
                <a:spcPct val="20000"/>
              </a:spcBef>
              <a:defRPr>
                <a:solidFill>
                  <a:schemeClr val="tx1"/>
                </a:solidFill>
                <a:latin typeface="Calibri" panose="020F0502020204030204" pitchFamily="34" charset="0"/>
              </a:defRPr>
            </a:lvl4pPr>
            <a:lvl5pPr marL="2057400" indent="-228600" defTabSz="457200">
              <a:spcBef>
                <a:spcPct val="20000"/>
              </a:spcBef>
              <a:defRPr>
                <a:solidFill>
                  <a:schemeClr val="tx1"/>
                </a:solidFill>
                <a:latin typeface="Calibri" panose="020F0502020204030204" pitchFamily="34" charset="0"/>
              </a:defRPr>
            </a:lvl5pPr>
            <a:lvl6pPr marL="2514600" indent="-228600" defTabSz="457200" fontAlgn="base">
              <a:spcBef>
                <a:spcPct val="20000"/>
              </a:spcBef>
              <a:spcAft>
                <a:spcPct val="0"/>
              </a:spcAft>
              <a:defRPr>
                <a:solidFill>
                  <a:schemeClr val="tx1"/>
                </a:solidFill>
                <a:latin typeface="Calibri" panose="020F0502020204030204" pitchFamily="34" charset="0"/>
              </a:defRPr>
            </a:lvl6pPr>
            <a:lvl7pPr marL="2971800" indent="-228600" defTabSz="457200" fontAlgn="base">
              <a:spcBef>
                <a:spcPct val="20000"/>
              </a:spcBef>
              <a:spcAft>
                <a:spcPct val="0"/>
              </a:spcAft>
              <a:defRPr>
                <a:solidFill>
                  <a:schemeClr val="tx1"/>
                </a:solidFill>
                <a:latin typeface="Calibri" panose="020F0502020204030204" pitchFamily="34" charset="0"/>
              </a:defRPr>
            </a:lvl7pPr>
            <a:lvl8pPr marL="3429000" indent="-228600" defTabSz="457200" fontAlgn="base">
              <a:spcBef>
                <a:spcPct val="20000"/>
              </a:spcBef>
              <a:spcAft>
                <a:spcPct val="0"/>
              </a:spcAft>
              <a:defRPr>
                <a:solidFill>
                  <a:schemeClr val="tx1"/>
                </a:solidFill>
                <a:latin typeface="Calibri" panose="020F0502020204030204" pitchFamily="34" charset="0"/>
              </a:defRPr>
            </a:lvl8pPr>
            <a:lvl9pPr marL="3886200" indent="-228600" defTabSz="457200" fontAlgn="base">
              <a:spcBef>
                <a:spcPct val="20000"/>
              </a:spcBef>
              <a:spcAft>
                <a:spcPct val="0"/>
              </a:spcAft>
              <a:defRPr>
                <a:solidFill>
                  <a:schemeClr val="tx1"/>
                </a:solidFill>
                <a:latin typeface="Calibri" panose="020F0502020204030204" pitchFamily="34" charset="0"/>
              </a:defRPr>
            </a:lvl9pPr>
          </a:lstStyle>
          <a:p>
            <a:pPr algn="r" eaLnBrk="1" hangingPunct="1">
              <a:lnSpc>
                <a:spcPct val="80000"/>
              </a:lnSpc>
              <a:spcBef>
                <a:spcPct val="0"/>
              </a:spcBef>
            </a:pPr>
            <a:endParaRPr lang="en-US" altLang="en-US" sz="900" dirty="0">
              <a:solidFill>
                <a:srgbClr val="000000"/>
              </a:solidFill>
              <a:latin typeface="Lucida Grande"/>
              <a:ea typeface="Helvetica Neue Light"/>
              <a:cs typeface="Helvetica Neue Light"/>
            </a:endParaRPr>
          </a:p>
          <a:p>
            <a:r>
              <a:rPr lang="en-US" altLang="en-US" sz="900" dirty="0">
                <a:solidFill>
                  <a:srgbClr val="000000"/>
                </a:solidFill>
                <a:latin typeface="Lucida Grande"/>
                <a:ea typeface="Helvetica Neue Light"/>
                <a:cs typeface="Helvetica Neue Light"/>
              </a:rPr>
              <a:t>Florida Virtual Campus. (2016). 2016 Florida Student Textbook &amp; Course Materials Survey. Tallahassee, FL.</a:t>
            </a:r>
            <a:endParaRPr lang="en-US" altLang="en-US" sz="2000" dirty="0">
              <a:latin typeface="Arial Unicode MS"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DC1-EF51-45FB-B729-4C70FCC49C8C}"/>
              </a:ext>
            </a:extLst>
          </p:cNvPr>
          <p:cNvSpPr>
            <a:spLocks noGrp="1"/>
          </p:cNvSpPr>
          <p:nvPr>
            <p:ph type="title"/>
          </p:nvPr>
        </p:nvSpPr>
        <p:spPr>
          <a:xfrm>
            <a:off x="1097280" y="588745"/>
            <a:ext cx="10058400" cy="963667"/>
          </a:xfrm>
        </p:spPr>
        <p:txBody>
          <a:bodyPr/>
          <a:lstStyle/>
          <a:p>
            <a:r>
              <a:rPr lang="en-US" b="1" dirty="0"/>
              <a:t>OER as a Solution</a:t>
            </a:r>
          </a:p>
        </p:txBody>
      </p:sp>
      <p:sp>
        <p:nvSpPr>
          <p:cNvPr id="3" name="Content Placeholder 2">
            <a:extLst>
              <a:ext uri="{FF2B5EF4-FFF2-40B4-BE49-F238E27FC236}">
                <a16:creationId xmlns:a16="http://schemas.microsoft.com/office/drawing/2014/main" id="{D9EBDB05-3AC0-43F0-849A-873CB994E843}"/>
              </a:ext>
            </a:extLst>
          </p:cNvPr>
          <p:cNvSpPr>
            <a:spLocks noGrp="1"/>
          </p:cNvSpPr>
          <p:nvPr>
            <p:ph idx="1"/>
          </p:nvPr>
        </p:nvSpPr>
        <p:spPr/>
        <p:txBody>
          <a:bodyPr>
            <a:normAutofit/>
          </a:bodyPr>
          <a:lstStyle/>
          <a:p>
            <a:pPr>
              <a:buFont typeface="Arial" panose="020B0604020202020204" pitchFamily="34" charset="0"/>
              <a:buChar char="•"/>
            </a:pPr>
            <a:r>
              <a:rPr lang="en-US" sz="2400" dirty="0"/>
              <a:t> OER is free to access digitally </a:t>
            </a:r>
            <a:r>
              <a:rPr lang="en-US" sz="2400"/>
              <a:t>and offline </a:t>
            </a:r>
            <a:r>
              <a:rPr lang="en-US" sz="2400" dirty="0"/>
              <a:t>(and low cost for print)</a:t>
            </a:r>
          </a:p>
          <a:p>
            <a:pPr>
              <a:buFont typeface="Arial" panose="020B0604020202020204" pitchFamily="34" charset="0"/>
              <a:buChar char="•"/>
            </a:pPr>
            <a:r>
              <a:rPr lang="en-US" sz="2400" dirty="0"/>
              <a:t> OER has supplemental materials</a:t>
            </a:r>
          </a:p>
          <a:p>
            <a:pPr>
              <a:buFont typeface="Arial" panose="020B0604020202020204" pitchFamily="34" charset="0"/>
              <a:buChar char="•"/>
            </a:pPr>
            <a:r>
              <a:rPr lang="en-US" sz="2400" dirty="0"/>
              <a:t> OER has homework platforms</a:t>
            </a:r>
          </a:p>
          <a:p>
            <a:pPr>
              <a:buFont typeface="Arial" panose="020B0604020202020204" pitchFamily="34" charset="0"/>
              <a:buChar char="•"/>
            </a:pPr>
            <a:r>
              <a:rPr lang="en-US" sz="2400" dirty="0"/>
              <a:t> OER is peer reviewed</a:t>
            </a:r>
          </a:p>
        </p:txBody>
      </p:sp>
      <p:pic>
        <p:nvPicPr>
          <p:cNvPr id="4" name="Picture 4" descr="OER Commons logo" title="OER Commons">
            <a:extLst>
              <a:ext uri="{FF2B5EF4-FFF2-40B4-BE49-F238E27FC236}">
                <a16:creationId xmlns:a16="http://schemas.microsoft.com/office/drawing/2014/main" id="{C04BFA58-828C-4196-8F50-4386EFFAD0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2054" t="5803" r="67752" b="84019"/>
          <a:stretch>
            <a:fillRect/>
          </a:stretch>
        </p:blipFill>
        <p:spPr bwMode="auto">
          <a:xfrm>
            <a:off x="2248514" y="3844880"/>
            <a:ext cx="13588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descr="Saylor logo" title="Saylor.org Academy">
            <a:extLst>
              <a:ext uri="{FF2B5EF4-FFF2-40B4-BE49-F238E27FC236}">
                <a16:creationId xmlns:a16="http://schemas.microsoft.com/office/drawing/2014/main" id="{CA58BD8A-9389-411E-94EF-810DD60A24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2128" t="9860" r="54301" b="81273"/>
          <a:stretch>
            <a:fillRect/>
          </a:stretch>
        </p:blipFill>
        <p:spPr bwMode="auto">
          <a:xfrm>
            <a:off x="1068927" y="5179749"/>
            <a:ext cx="2538412"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7" descr="MyOpenMath">
            <a:hlinkClick r:id="rId4"/>
            <a:extLst>
              <a:ext uri="{FF2B5EF4-FFF2-40B4-BE49-F238E27FC236}">
                <a16:creationId xmlns:a16="http://schemas.microsoft.com/office/drawing/2014/main" id="{DCCEE99F-16CA-4F76-B138-3A8C796570F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4740309"/>
            <a:ext cx="2247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descr="OpenStax logo" title="OpenStax College">
            <a:extLst>
              <a:ext uri="{FF2B5EF4-FFF2-40B4-BE49-F238E27FC236}">
                <a16:creationId xmlns:a16="http://schemas.microsoft.com/office/drawing/2014/main" id="{8FD1DD74-BD0F-44DC-8F60-01727BAB08C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 r="35644" b="2137"/>
          <a:stretch/>
        </p:blipFill>
        <p:spPr bwMode="auto">
          <a:xfrm>
            <a:off x="7239000" y="2245743"/>
            <a:ext cx="2316161" cy="99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descr="LibreTexs">
            <a:extLst>
              <a:ext uri="{FF2B5EF4-FFF2-40B4-BE49-F238E27FC236}">
                <a16:creationId xmlns:a16="http://schemas.microsoft.com/office/drawing/2014/main" id="{47927571-4B74-43C7-9751-F69D02C6E4B0}"/>
              </a:ext>
            </a:extLst>
          </p:cNvPr>
          <p:cNvPicPr>
            <a:picLocks noChangeAspect="1"/>
          </p:cNvPicPr>
          <p:nvPr/>
        </p:nvPicPr>
        <p:blipFill rotWithShape="1">
          <a:blip r:embed="rId7"/>
          <a:srcRect b="6521"/>
          <a:stretch/>
        </p:blipFill>
        <p:spPr>
          <a:xfrm>
            <a:off x="6248400" y="3601999"/>
            <a:ext cx="3429000" cy="819150"/>
          </a:xfrm>
          <a:prstGeom prst="rect">
            <a:avLst/>
          </a:prstGeom>
        </p:spPr>
      </p:pic>
      <p:pic>
        <p:nvPicPr>
          <p:cNvPr id="6" name="Picture 13" descr="Logo" title="Khan Academy">
            <a:extLst>
              <a:ext uri="{FF2B5EF4-FFF2-40B4-BE49-F238E27FC236}">
                <a16:creationId xmlns:a16="http://schemas.microsoft.com/office/drawing/2014/main" id="{A04FE0B3-3676-4CDD-9F75-D0FCC5E5E18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62700" y="5281517"/>
            <a:ext cx="3003884"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6" descr="Cal State's Merlot program logo" title="Merlot">
            <a:extLst>
              <a:ext uri="{FF2B5EF4-FFF2-40B4-BE49-F238E27FC236}">
                <a16:creationId xmlns:a16="http://schemas.microsoft.com/office/drawing/2014/main" id="{3C337B0E-979D-4D6C-BD2D-30B569BC537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29963" y="2912378"/>
            <a:ext cx="212026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descr="Lumen Learning">
            <a:extLst>
              <a:ext uri="{FF2B5EF4-FFF2-40B4-BE49-F238E27FC236}">
                <a16:creationId xmlns:a16="http://schemas.microsoft.com/office/drawing/2014/main" id="{2553EA3B-EF9A-4900-ADA7-DCC5F45468D7}"/>
              </a:ext>
            </a:extLst>
          </p:cNvPr>
          <p:cNvPicPr>
            <a:picLocks noChangeAspect="1"/>
          </p:cNvPicPr>
          <p:nvPr/>
        </p:nvPicPr>
        <p:blipFill>
          <a:blip r:embed="rId10"/>
          <a:stretch>
            <a:fillRect/>
          </a:stretch>
        </p:blipFill>
        <p:spPr>
          <a:xfrm>
            <a:off x="10021403" y="4254455"/>
            <a:ext cx="2028825" cy="1019175"/>
          </a:xfrm>
          <a:prstGeom prst="rect">
            <a:avLst/>
          </a:prstGeom>
        </p:spPr>
      </p:pic>
    </p:spTree>
    <p:extLst>
      <p:ext uri="{BB962C8B-B14F-4D97-AF65-F5344CB8AC3E}">
        <p14:creationId xmlns:p14="http://schemas.microsoft.com/office/powerpoint/2010/main" val="3941146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4D56E-DAC4-41C2-B7E9-6041A5C43543}"/>
              </a:ext>
            </a:extLst>
          </p:cNvPr>
          <p:cNvSpPr>
            <a:spLocks noGrp="1"/>
          </p:cNvSpPr>
          <p:nvPr>
            <p:ph type="title"/>
          </p:nvPr>
        </p:nvSpPr>
        <p:spPr>
          <a:xfrm>
            <a:off x="1066800" y="484216"/>
            <a:ext cx="10058400" cy="1008797"/>
          </a:xfrm>
        </p:spPr>
        <p:txBody>
          <a:bodyPr/>
          <a:lstStyle/>
          <a:p>
            <a:r>
              <a:rPr lang="en-US" b="1" dirty="0"/>
              <a:t>Framing Representation</a:t>
            </a:r>
          </a:p>
        </p:txBody>
      </p:sp>
      <p:sp>
        <p:nvSpPr>
          <p:cNvPr id="3" name="Content Placeholder 2">
            <a:extLst>
              <a:ext uri="{FF2B5EF4-FFF2-40B4-BE49-F238E27FC236}">
                <a16:creationId xmlns:a16="http://schemas.microsoft.com/office/drawing/2014/main" id="{8B90A6C7-DB5E-48FA-B94E-74C8B1239339}"/>
              </a:ext>
            </a:extLst>
          </p:cNvPr>
          <p:cNvSpPr>
            <a:spLocks noGrp="1"/>
          </p:cNvSpPr>
          <p:nvPr>
            <p:ph idx="1"/>
          </p:nvPr>
        </p:nvSpPr>
        <p:spPr>
          <a:xfrm>
            <a:off x="1200150" y="1937596"/>
            <a:ext cx="10058400" cy="4023360"/>
          </a:xfrm>
        </p:spPr>
        <p:txBody>
          <a:bodyPr>
            <a:normAutofit/>
          </a:bodyPr>
          <a:lstStyle/>
          <a:p>
            <a:r>
              <a:rPr lang="en-US" sz="2400" dirty="0"/>
              <a:t>“If students see themselves reflected in the materials they are using, the more likely they are to succeed. That is the power of OER – giving faculty the power to speak to their students.”</a:t>
            </a:r>
          </a:p>
          <a:p>
            <a:endParaRPr lang="en-US" sz="2400" dirty="0"/>
          </a:p>
          <a:p>
            <a:r>
              <a:rPr lang="en-US" dirty="0"/>
              <a:t>Nicole Finkbeiner, OpenStax, May 2019</a:t>
            </a:r>
          </a:p>
        </p:txBody>
      </p:sp>
      <p:pic>
        <p:nvPicPr>
          <p:cNvPr id="1026" name="Picture 1" descr="Picture of Nicole Finkbeiner presenting">
            <a:extLst>
              <a:ext uri="{FF2B5EF4-FFF2-40B4-BE49-F238E27FC236}">
                <a16:creationId xmlns:a16="http://schemas.microsoft.com/office/drawing/2014/main" id="{8AB5E904-59F9-4A13-95C9-4CA4F87C6BF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648" b="5014"/>
          <a:stretch/>
        </p:blipFill>
        <p:spPr bwMode="auto">
          <a:xfrm>
            <a:off x="8446770" y="2826762"/>
            <a:ext cx="3501390" cy="342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555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22" name="Title 1"/>
          <p:cNvSpPr>
            <a:spLocks noGrp="1"/>
          </p:cNvSpPr>
          <p:nvPr>
            <p:ph type="title"/>
          </p:nvPr>
        </p:nvSpPr>
        <p:spPr>
          <a:xfrm>
            <a:off x="1134611" y="304799"/>
            <a:ext cx="8382000" cy="1221205"/>
          </a:xfrm>
        </p:spPr>
        <p:txBody>
          <a:bodyPr>
            <a:normAutofit/>
          </a:bodyPr>
          <a:lstStyle/>
          <a:p>
            <a:pPr algn="l"/>
            <a:r>
              <a:rPr lang="en-US" altLang="en-US" b="1" dirty="0">
                <a:solidFill>
                  <a:schemeClr val="tx1"/>
                </a:solidFill>
              </a:rPr>
              <a:t>Copyright Licensing</a:t>
            </a:r>
          </a:p>
        </p:txBody>
      </p:sp>
      <p:pic>
        <p:nvPicPr>
          <p:cNvPr id="133123" name="Picture 2" descr="c_cc_pd"/>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2587623" y="2478505"/>
            <a:ext cx="6705601" cy="2514600"/>
          </a:xfrm>
          <a:noFill/>
        </p:spPr>
      </p:pic>
      <p:sp>
        <p:nvSpPr>
          <p:cNvPr id="133124" name="Rectangle 3"/>
          <p:cNvSpPr>
            <a:spLocks noChangeArrowheads="1"/>
          </p:cNvSpPr>
          <p:nvPr/>
        </p:nvSpPr>
        <p:spPr bwMode="auto">
          <a:xfrm>
            <a:off x="457200" y="5945606"/>
            <a:ext cx="68834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000" dirty="0"/>
              <a:t>http://www.aliprandi.org/cc-user-guide/html/index.html#chapter1_par1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AC5782D3-6CED-43A7-BE35-09C48F809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6">
            <a:extLst>
              <a:ext uri="{FF2B5EF4-FFF2-40B4-BE49-F238E27FC236}">
                <a16:creationId xmlns:a16="http://schemas.microsoft.com/office/drawing/2014/main" id="{6721F593-ECD2-4B5B-AAE4-0866A4CDC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7">
            <a:extLst>
              <a:ext uri="{FF2B5EF4-FFF2-40B4-BE49-F238E27FC236}">
                <a16:creationId xmlns:a16="http://schemas.microsoft.com/office/drawing/2014/main" id="{71DEE99F-D18C-4025-BA3F-CEBF5258E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Rectangle 8">
            <a:extLst>
              <a:ext uri="{FF2B5EF4-FFF2-40B4-BE49-F238E27FC236}">
                <a16:creationId xmlns:a16="http://schemas.microsoft.com/office/drawing/2014/main" id="{976FA5D9-3A7C-4FA7-9BA8-1905D703F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4147" name="Title 1"/>
          <p:cNvSpPr>
            <a:spLocks noGrp="1"/>
          </p:cNvSpPr>
          <p:nvPr>
            <p:ph type="title"/>
          </p:nvPr>
        </p:nvSpPr>
        <p:spPr>
          <a:xfrm>
            <a:off x="7835104" y="1213968"/>
            <a:ext cx="3220127" cy="1715106"/>
          </a:xfrm>
        </p:spPr>
        <p:txBody>
          <a:bodyPr anchor="b">
            <a:normAutofit/>
          </a:bodyPr>
          <a:lstStyle/>
          <a:p>
            <a:r>
              <a:rPr lang="en-US" altLang="en-US" sz="3600" b="1">
                <a:solidFill>
                  <a:srgbClr val="FFFFFF"/>
                </a:solidFill>
              </a:rPr>
              <a:t>Creative Commons Licensing</a:t>
            </a:r>
          </a:p>
        </p:txBody>
      </p:sp>
      <p:pic>
        <p:nvPicPr>
          <p:cNvPr id="134148" name="Picture 21" descr="Creative Commons licensing attributes:&#10;attribution, no derivative works, share alike, and non-commercial"/>
          <p:cNvPicPr>
            <a:picLocks noChangeAspect="1"/>
          </p:cNvPicPr>
          <p:nvPr/>
        </p:nvPicPr>
        <p:blipFill rotWithShape="1">
          <a:blip r:embed="rId3">
            <a:extLst>
              <a:ext uri="{28A0092B-C50C-407E-A947-70E740481C1C}">
                <a14:useLocalDpi xmlns:a14="http://schemas.microsoft.com/office/drawing/2010/main" val="0"/>
              </a:ext>
            </a:extLst>
          </a:blip>
          <a:srcRect r="-2" b="635"/>
          <a:stretch/>
        </p:blipFill>
        <p:spPr bwMode="auto">
          <a:xfrm>
            <a:off x="804101" y="804101"/>
            <a:ext cx="6730556" cy="52497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Rectangle 8">
            <a:extLst>
              <a:ext uri="{FF2B5EF4-FFF2-40B4-BE49-F238E27FC236}">
                <a16:creationId xmlns:a16="http://schemas.microsoft.com/office/drawing/2014/main" id="{4652D57C-331F-43B8-9C07-69FBA9C02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671258" y="1530154"/>
            <a:ext cx="520741"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4146" name="Text Box 1">
            <a:extLst>
              <a:ext uri="{C183D7F6-B498-43B3-948B-1728B52AA6E4}">
                <adec:decorative xmlns:adec="http://schemas.microsoft.com/office/drawing/2017/decorative" val="1"/>
              </a:ext>
            </a:extLst>
          </p:cNvPr>
          <p:cNvSpPr txBox="1">
            <a:spLocks noChangeArrowheads="1"/>
          </p:cNvSpPr>
          <p:nvPr/>
        </p:nvSpPr>
        <p:spPr bwMode="auto">
          <a:xfrm>
            <a:off x="6002339" y="7138988"/>
            <a:ext cx="1873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3288" tIns="32910" rIns="63288" bIns="3291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cs typeface="Arial" panose="020B0604020202020204" pitchFamily="34" charset="0"/>
              </a:defRPr>
            </a:lvl9pPr>
          </a:lstStyle>
          <a:p>
            <a:pPr algn="ctr" eaLnBrk="1" hangingPunct="1">
              <a:spcAft>
                <a:spcPts val="600"/>
              </a:spcAft>
            </a:pPr>
            <a:fld id="{74F7D5A9-FC56-4FB7-AAFF-38E73D43EEAB}" type="slidenum">
              <a:rPr lang="en-US" altLang="en-US" sz="1200">
                <a:solidFill>
                  <a:srgbClr val="FFFFFF"/>
                </a:solidFill>
                <a:latin typeface="Gill Sans"/>
                <a:ea typeface="ヒラギノ角ゴ ProN W3"/>
                <a:cs typeface="Gill Sans"/>
              </a:rPr>
              <a:pPr algn="ctr" eaLnBrk="1" hangingPunct="1">
                <a:spcAft>
                  <a:spcPts val="600"/>
                </a:spcAft>
              </a:pPr>
              <a:t>15</a:t>
            </a:fld>
            <a:endParaRPr lang="en-US" altLang="en-US" sz="1200">
              <a:solidFill>
                <a:srgbClr val="FFFFFF"/>
              </a:solidFill>
              <a:latin typeface="Gill Sans"/>
              <a:ea typeface="ヒラギノ角ゴ ProN W3"/>
              <a:cs typeface="Gill Sans"/>
            </a:endParaRPr>
          </a:p>
        </p:txBody>
      </p:sp>
      <p:sp>
        <p:nvSpPr>
          <p:cNvPr id="3" name="TextBox 2">
            <a:extLst>
              <a:ext uri="{FF2B5EF4-FFF2-40B4-BE49-F238E27FC236}">
                <a16:creationId xmlns:a16="http://schemas.microsoft.com/office/drawing/2014/main" id="{A4ED85A7-967F-48CF-A6B9-B66675281117}"/>
              </a:ext>
            </a:extLst>
          </p:cNvPr>
          <p:cNvSpPr txBox="1"/>
          <p:nvPr/>
        </p:nvSpPr>
        <p:spPr>
          <a:xfrm>
            <a:off x="838200" y="6271283"/>
            <a:ext cx="7987229" cy="369332"/>
          </a:xfrm>
          <a:prstGeom prst="rect">
            <a:avLst/>
          </a:prstGeom>
          <a:noFill/>
        </p:spPr>
        <p:txBody>
          <a:bodyPr wrap="square" rtlCol="0">
            <a:spAutoFit/>
          </a:bodyPr>
          <a:lstStyle/>
          <a:p>
            <a:r>
              <a:rPr lang="en-US" dirty="0"/>
              <a:t>By </a:t>
            </a:r>
            <a:r>
              <a:rPr lang="en-US" dirty="0" err="1"/>
              <a:t>Giffin</a:t>
            </a:r>
            <a:r>
              <a:rPr lang="en-US" dirty="0"/>
              <a:t> Francoeur - https://www.emaze.com/@AIZOWOCR/Creative-Commons!</a:t>
            </a:r>
          </a:p>
        </p:txBody>
      </p:sp>
      <p:sp>
        <p:nvSpPr>
          <p:cNvPr id="5" name="Content Placeholder 4">
            <a:extLst>
              <a:ext uri="{FF2B5EF4-FFF2-40B4-BE49-F238E27FC236}">
                <a16:creationId xmlns:a16="http://schemas.microsoft.com/office/drawing/2014/main" id="{E319368C-54A2-4131-900B-ED6887DC57F2}"/>
              </a:ext>
            </a:extLst>
          </p:cNvPr>
          <p:cNvSpPr>
            <a:spLocks noGrp="1"/>
          </p:cNvSpPr>
          <p:nvPr>
            <p:ph idx="1"/>
          </p:nvPr>
        </p:nvSpPr>
        <p:spPr/>
        <p:txBody>
          <a:bodyPr/>
          <a:lstStyle/>
          <a:p>
            <a:endParaRPr lang="en-US"/>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CECEA6D-F82B-49B9-80B4-4DC2C2CD4D3C}"/>
              </a:ext>
            </a:extLst>
          </p:cNvPr>
          <p:cNvSpPr>
            <a:spLocks noGrp="1"/>
          </p:cNvSpPr>
          <p:nvPr>
            <p:ph type="title"/>
          </p:nvPr>
        </p:nvSpPr>
        <p:spPr>
          <a:xfrm>
            <a:off x="1100356" y="357991"/>
            <a:ext cx="8458200" cy="1221205"/>
          </a:xfrm>
        </p:spPr>
        <p:txBody>
          <a:bodyPr/>
          <a:lstStyle/>
          <a:p>
            <a:pPr algn="l"/>
            <a:r>
              <a:rPr lang="en-US" b="1" dirty="0"/>
              <a:t>5 Rs of OER Permissions</a:t>
            </a:r>
          </a:p>
        </p:txBody>
      </p:sp>
      <p:sp>
        <p:nvSpPr>
          <p:cNvPr id="137218" name="Content Placeholder 1"/>
          <p:cNvSpPr>
            <a:spLocks noGrp="1"/>
          </p:cNvSpPr>
          <p:nvPr/>
        </p:nvSpPr>
        <p:spPr bwMode="auto">
          <a:xfrm>
            <a:off x="949942" y="5638800"/>
            <a:ext cx="48958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pPr>
            <a:r>
              <a:rPr lang="en-US" altLang="en-US" dirty="0">
                <a:latin typeface="+mn-lt"/>
                <a:ea typeface="Gotham Medium"/>
                <a:cs typeface="Gotham Medium"/>
              </a:rPr>
              <a:t>See </a:t>
            </a:r>
            <a:r>
              <a:rPr lang="en-US" altLang="en-US" dirty="0">
                <a:latin typeface="+mn-lt"/>
                <a:ea typeface="Gotham Medium"/>
                <a:cs typeface="Gotham Medium"/>
                <a:hlinkClick r:id="rId3"/>
              </a:rPr>
              <a:t>www.opencontent.org</a:t>
            </a:r>
            <a:r>
              <a:rPr lang="en-US" altLang="en-US" dirty="0">
                <a:latin typeface="+mn-lt"/>
                <a:ea typeface="Gotham Medium"/>
                <a:cs typeface="Gotham Medium"/>
              </a:rPr>
              <a:t> for full definition.</a:t>
            </a:r>
          </a:p>
        </p:txBody>
      </p:sp>
      <p:graphicFrame>
        <p:nvGraphicFramePr>
          <p:cNvPr id="10" name="Diagram 9" descr="Retain, Reuse, Revise, Remix, and Redistribute">
            <a:extLst>
              <a:ext uri="{FF2B5EF4-FFF2-40B4-BE49-F238E27FC236}">
                <a16:creationId xmlns:a16="http://schemas.microsoft.com/office/drawing/2014/main" id="{5EF6E56F-2FF7-40FD-A79A-7654B96D1B01}"/>
              </a:ext>
            </a:extLst>
          </p:cNvPr>
          <p:cNvGraphicFramePr/>
          <p:nvPr>
            <p:extLst>
              <p:ext uri="{D42A27DB-BD31-4B8C-83A1-F6EECF244321}">
                <p14:modId xmlns:p14="http://schemas.microsoft.com/office/powerpoint/2010/main" val="2102395819"/>
              </p:ext>
            </p:extLst>
          </p:nvPr>
        </p:nvGraphicFramePr>
        <p:xfrm>
          <a:off x="947057" y="1670006"/>
          <a:ext cx="6651172" cy="39034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1D2DDC-C61E-4ED0-8BDE-83A60562FB5D}"/>
              </a:ext>
            </a:extLst>
          </p:cNvPr>
          <p:cNvSpPr>
            <a:spLocks noGrp="1"/>
          </p:cNvSpPr>
          <p:nvPr>
            <p:ph type="title"/>
          </p:nvPr>
        </p:nvSpPr>
        <p:spPr>
          <a:xfrm>
            <a:off x="841248" y="256032"/>
            <a:ext cx="10506456" cy="1014984"/>
          </a:xfrm>
        </p:spPr>
        <p:txBody>
          <a:bodyPr anchor="b">
            <a:normAutofit/>
          </a:bodyPr>
          <a:lstStyle/>
          <a:p>
            <a:r>
              <a:rPr lang="en-US" b="1" dirty="0"/>
              <a:t>OER as Representative</a:t>
            </a:r>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786B98DB-FCCE-FFC4-8B56-5F053FF71C29}"/>
              </a:ext>
            </a:extLst>
          </p:cNvPr>
          <p:cNvGraphicFramePr>
            <a:graphicFrameLocks noGrp="1"/>
          </p:cNvGraphicFramePr>
          <p:nvPr>
            <p:ph idx="1"/>
            <p:extLst>
              <p:ext uri="{D42A27DB-BD31-4B8C-83A1-F6EECF244321}">
                <p14:modId xmlns:p14="http://schemas.microsoft.com/office/powerpoint/2010/main" val="1694931529"/>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4134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CFBD2-B1E6-4A65-B9AF-36685A31E449}"/>
              </a:ext>
            </a:extLst>
          </p:cNvPr>
          <p:cNvSpPr>
            <a:spLocks noGrp="1"/>
          </p:cNvSpPr>
          <p:nvPr>
            <p:ph type="title"/>
          </p:nvPr>
        </p:nvSpPr>
        <p:spPr>
          <a:xfrm>
            <a:off x="1097280" y="630551"/>
            <a:ext cx="10058400" cy="932597"/>
          </a:xfrm>
        </p:spPr>
        <p:txBody>
          <a:bodyPr/>
          <a:lstStyle/>
          <a:p>
            <a:r>
              <a:rPr lang="en-US" b="1" dirty="0"/>
              <a:t>Framing Opportunity</a:t>
            </a:r>
          </a:p>
        </p:txBody>
      </p:sp>
      <p:sp>
        <p:nvSpPr>
          <p:cNvPr id="3" name="Content Placeholder 2">
            <a:extLst>
              <a:ext uri="{FF2B5EF4-FFF2-40B4-BE49-F238E27FC236}">
                <a16:creationId xmlns:a16="http://schemas.microsoft.com/office/drawing/2014/main" id="{9F8455B9-0836-47F1-89BF-2448726EBB14}"/>
              </a:ext>
            </a:extLst>
          </p:cNvPr>
          <p:cNvSpPr>
            <a:spLocks noGrp="1"/>
          </p:cNvSpPr>
          <p:nvPr>
            <p:ph idx="1"/>
          </p:nvPr>
        </p:nvSpPr>
        <p:spPr/>
        <p:txBody>
          <a:bodyPr/>
          <a:lstStyle/>
          <a:p>
            <a:endParaRPr lang="en-US"/>
          </a:p>
        </p:txBody>
      </p:sp>
      <p:pic>
        <p:nvPicPr>
          <p:cNvPr id="7" name="Picture 6" descr="Cartoon with a variety of animals with the caption &quot;For a fair selection, everybody has to take the same exam...please climb that tree&quot;">
            <a:extLst>
              <a:ext uri="{FF2B5EF4-FFF2-40B4-BE49-F238E27FC236}">
                <a16:creationId xmlns:a16="http://schemas.microsoft.com/office/drawing/2014/main" id="{8E5D8F5F-1258-4A72-9F36-5B12DECEBBD3}"/>
              </a:ext>
            </a:extLst>
          </p:cNvPr>
          <p:cNvPicPr>
            <a:picLocks noChangeAspect="1"/>
          </p:cNvPicPr>
          <p:nvPr/>
        </p:nvPicPr>
        <p:blipFill rotWithShape="1">
          <a:blip r:embed="rId3"/>
          <a:srcRect l="5461" t="717" r="1298" b="2735"/>
          <a:stretch/>
        </p:blipFill>
        <p:spPr>
          <a:xfrm>
            <a:off x="2590800" y="1896692"/>
            <a:ext cx="6387370" cy="4132996"/>
          </a:xfrm>
          <a:prstGeom prst="rect">
            <a:avLst/>
          </a:prstGeom>
        </p:spPr>
      </p:pic>
    </p:spTree>
    <p:extLst>
      <p:ext uri="{BB962C8B-B14F-4D97-AF65-F5344CB8AC3E}">
        <p14:creationId xmlns:p14="http://schemas.microsoft.com/office/powerpoint/2010/main" val="2813661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56C11-63A8-4E65-A16B-DE2261B7C2D3}"/>
              </a:ext>
            </a:extLst>
          </p:cNvPr>
          <p:cNvSpPr>
            <a:spLocks noGrp="1"/>
          </p:cNvSpPr>
          <p:nvPr>
            <p:ph type="title"/>
          </p:nvPr>
        </p:nvSpPr>
        <p:spPr>
          <a:xfrm>
            <a:off x="1130836" y="622162"/>
            <a:ext cx="10058400" cy="932597"/>
          </a:xfrm>
        </p:spPr>
        <p:txBody>
          <a:bodyPr/>
          <a:lstStyle/>
          <a:p>
            <a:r>
              <a:rPr lang="en-US" b="1" dirty="0"/>
              <a:t>Framing Open Pedagogy</a:t>
            </a:r>
          </a:p>
        </p:txBody>
      </p:sp>
      <p:sp>
        <p:nvSpPr>
          <p:cNvPr id="3" name="Content Placeholder 2">
            <a:extLst>
              <a:ext uri="{FF2B5EF4-FFF2-40B4-BE49-F238E27FC236}">
                <a16:creationId xmlns:a16="http://schemas.microsoft.com/office/drawing/2014/main" id="{124F5F7F-C1B0-41D8-BB53-507D77D00398}"/>
              </a:ext>
            </a:extLst>
          </p:cNvPr>
          <p:cNvSpPr>
            <a:spLocks noGrp="1"/>
          </p:cNvSpPr>
          <p:nvPr>
            <p:ph idx="1"/>
          </p:nvPr>
        </p:nvSpPr>
        <p:spPr>
          <a:xfrm>
            <a:off x="685800" y="1981200"/>
            <a:ext cx="4998720" cy="4191000"/>
          </a:xfrm>
        </p:spPr>
        <p:txBody>
          <a:bodyPr>
            <a:normAutofit fontScale="85000" lnSpcReduction="10000"/>
          </a:bodyPr>
          <a:lstStyle/>
          <a:p>
            <a:pPr marL="0" lvl="0" indent="0">
              <a:buNone/>
            </a:pPr>
            <a:r>
              <a:rPr lang="en-US" sz="2400" b="1" dirty="0">
                <a:solidFill>
                  <a:schemeClr val="tx1"/>
                </a:solidFill>
                <a:ea typeface="Arial"/>
                <a:cs typeface="Arial"/>
                <a:sym typeface="Arial"/>
              </a:rPr>
              <a:t>“Disposable Assignments”</a:t>
            </a:r>
          </a:p>
          <a:p>
            <a:pPr marL="0" lvl="0" indent="0">
              <a:buNone/>
            </a:pPr>
            <a:r>
              <a:rPr lang="en-US" sz="2400" dirty="0"/>
              <a:t>“These are assignments that students complain about doing and faculty complain about grading. They’re assignments that add no value to the world – after a student spends three hours creating it, a teacher spends 30 minutes grading it, and then the student throws it away. Not only do these assignments add no value to the world, they actually suck value out of the world. Talk about an incredible waste of time and brain power (an a potentially huge source of cognitive surplus)!”</a:t>
            </a:r>
            <a:endParaRPr lang="en-US" sz="1050" dirty="0">
              <a:solidFill>
                <a:srgbClr val="000000"/>
              </a:solidFill>
              <a:ea typeface="Arial"/>
              <a:cs typeface="Arial"/>
              <a:sym typeface="Arial"/>
            </a:endParaRPr>
          </a:p>
          <a:p>
            <a:pPr marL="0" lvl="0" indent="0">
              <a:buNone/>
            </a:pPr>
            <a:endParaRPr lang="en-US" sz="1050" dirty="0">
              <a:solidFill>
                <a:srgbClr val="000000"/>
              </a:solidFill>
              <a:ea typeface="Arial"/>
              <a:cs typeface="Arial"/>
              <a:sym typeface="Arial"/>
            </a:endParaRPr>
          </a:p>
          <a:p>
            <a:pPr marL="0" indent="0">
              <a:buNone/>
            </a:pPr>
            <a:r>
              <a:rPr lang="en-US" dirty="0">
                <a:solidFill>
                  <a:srgbClr val="000000"/>
                </a:solidFill>
                <a:ea typeface="Arial"/>
                <a:cs typeface="Arial"/>
                <a:sym typeface="Arial"/>
              </a:rPr>
              <a:t>David Wiley, “What is Open Pedagogy?” (2013)</a:t>
            </a:r>
            <a:endParaRPr lang="en" dirty="0">
              <a:solidFill>
                <a:srgbClr val="000000"/>
              </a:solidFill>
              <a:ea typeface="Arial"/>
              <a:cs typeface="Arial"/>
              <a:sym typeface="Arial"/>
            </a:endParaRPr>
          </a:p>
          <a:p>
            <a:endParaRPr lang="en-US" dirty="0"/>
          </a:p>
        </p:txBody>
      </p:sp>
      <p:sp>
        <p:nvSpPr>
          <p:cNvPr id="4" name="Content Placeholder 2">
            <a:extLst>
              <a:ext uri="{FF2B5EF4-FFF2-40B4-BE49-F238E27FC236}">
                <a16:creationId xmlns:a16="http://schemas.microsoft.com/office/drawing/2014/main" id="{91E1A45E-C5D1-45D2-9194-F700FAB61DC8}"/>
              </a:ext>
            </a:extLst>
          </p:cNvPr>
          <p:cNvSpPr txBox="1">
            <a:spLocks/>
          </p:cNvSpPr>
          <p:nvPr/>
        </p:nvSpPr>
        <p:spPr>
          <a:xfrm>
            <a:off x="6446520" y="2057400"/>
            <a:ext cx="5059680" cy="3886200"/>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fontAlgn="auto">
              <a:buFont typeface="Calibri" panose="020F0502020204030204" pitchFamily="34" charset="0"/>
              <a:buNone/>
            </a:pPr>
            <a:r>
              <a:rPr lang="en-US" sz="2400" dirty="0">
                <a:solidFill>
                  <a:schemeClr val="tx1"/>
                </a:solidFill>
                <a:ea typeface="Arial"/>
                <a:cs typeface="Arial"/>
                <a:sym typeface="Arial"/>
              </a:rPr>
              <a:t>‘</a:t>
            </a:r>
            <a:r>
              <a:rPr lang="en" sz="2400" dirty="0">
                <a:solidFill>
                  <a:schemeClr val="tx1"/>
                </a:solidFill>
                <a:ea typeface="Arial"/>
                <a:cs typeface="Arial"/>
                <a:sym typeface="Arial"/>
              </a:rPr>
              <a:t>[Open pedagogy helps students to] see content as something they can curate and create, and to help them see themselves as contributing members to the public marketplace of ideas.</a:t>
            </a:r>
          </a:p>
          <a:p>
            <a:pPr marL="0" indent="0" fontAlgn="auto">
              <a:buFont typeface="Calibri" panose="020F0502020204030204" pitchFamily="34" charset="0"/>
              <a:buNone/>
            </a:pPr>
            <a:r>
              <a:rPr lang="en" sz="2400" dirty="0">
                <a:solidFill>
                  <a:schemeClr val="tx1"/>
                </a:solidFill>
                <a:ea typeface="Arial"/>
                <a:cs typeface="Arial"/>
                <a:sym typeface="Arial"/>
              </a:rPr>
              <a:t> Essentially, this is a move from thinking about OER as open textbooks and thinking about them as opening textbooks.</a:t>
            </a:r>
            <a:r>
              <a:rPr lang="en-US" sz="2400" dirty="0">
                <a:solidFill>
                  <a:schemeClr val="tx1"/>
                </a:solidFill>
                <a:ea typeface="Arial"/>
                <a:cs typeface="Arial"/>
                <a:sym typeface="Arial"/>
              </a:rPr>
              <a:t>”</a:t>
            </a:r>
          </a:p>
          <a:p>
            <a:pPr marL="0" indent="0" fontAlgn="auto">
              <a:buFont typeface="Calibri" panose="020F0502020204030204" pitchFamily="34" charset="0"/>
              <a:buNone/>
            </a:pPr>
            <a:endParaRPr lang="en-US" sz="1050" dirty="0">
              <a:solidFill>
                <a:srgbClr val="000000"/>
              </a:solidFill>
              <a:ea typeface="Arial"/>
              <a:cs typeface="Arial"/>
              <a:sym typeface="Arial"/>
            </a:endParaRPr>
          </a:p>
          <a:p>
            <a:pPr marL="0" indent="0" fontAlgn="auto">
              <a:buFont typeface="Calibri" panose="020F0502020204030204" pitchFamily="34" charset="0"/>
              <a:buNone/>
            </a:pPr>
            <a:endParaRPr lang="en-US" sz="1050" dirty="0">
              <a:solidFill>
                <a:srgbClr val="000000"/>
              </a:solidFill>
              <a:ea typeface="Arial"/>
              <a:cs typeface="Arial"/>
              <a:sym typeface="Arial"/>
            </a:endParaRPr>
          </a:p>
          <a:p>
            <a:pPr marL="0" indent="0" fontAlgn="auto">
              <a:buFont typeface="Calibri" panose="020F0502020204030204" pitchFamily="34" charset="0"/>
              <a:buNone/>
            </a:pPr>
            <a:r>
              <a:rPr lang="en-US" dirty="0">
                <a:solidFill>
                  <a:srgbClr val="000000"/>
                </a:solidFill>
                <a:ea typeface="Arial"/>
                <a:cs typeface="Arial"/>
                <a:sym typeface="Arial"/>
              </a:rPr>
              <a:t>DeRosa, R and Robison S, “From OER to Open Pedagogy: Harnessing the Power of Open” (2017)</a:t>
            </a:r>
            <a:endParaRPr lang="en" dirty="0">
              <a:solidFill>
                <a:srgbClr val="000000"/>
              </a:solidFill>
              <a:ea typeface="Arial"/>
              <a:cs typeface="Arial"/>
              <a:sym typeface="Arial"/>
            </a:endParaRPr>
          </a:p>
          <a:p>
            <a:pPr fontAlgn="auto"/>
            <a:endParaRPr lang="en-US" dirty="0"/>
          </a:p>
        </p:txBody>
      </p:sp>
      <p:cxnSp>
        <p:nvCxnSpPr>
          <p:cNvPr id="6" name="Straight Connector 5">
            <a:extLst>
              <a:ext uri="{FF2B5EF4-FFF2-40B4-BE49-F238E27FC236}">
                <a16:creationId xmlns:a16="http://schemas.microsoft.com/office/drawing/2014/main" id="{0FBEF395-2504-4892-8A64-AB2519B4F867}"/>
              </a:ext>
              <a:ext uri="{C183D7F6-B498-43B3-948B-1728B52AA6E4}">
                <adec:decorative xmlns:adec="http://schemas.microsoft.com/office/drawing/2017/decorative" val="1"/>
              </a:ext>
            </a:extLst>
          </p:cNvPr>
          <p:cNvCxnSpPr>
            <a:cxnSpLocks/>
          </p:cNvCxnSpPr>
          <p:nvPr/>
        </p:nvCxnSpPr>
        <p:spPr>
          <a:xfrm>
            <a:off x="6096000" y="1752600"/>
            <a:ext cx="0" cy="441960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57215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4EC31-E531-4510-B10D-1FB759F1FE64}"/>
              </a:ext>
            </a:extLst>
          </p:cNvPr>
          <p:cNvSpPr>
            <a:spLocks noGrp="1"/>
          </p:cNvSpPr>
          <p:nvPr>
            <p:ph type="title"/>
          </p:nvPr>
        </p:nvSpPr>
        <p:spPr>
          <a:xfrm>
            <a:off x="1066800" y="681037"/>
            <a:ext cx="10058400" cy="975360"/>
          </a:xfrm>
        </p:spPr>
        <p:txBody>
          <a:bodyPr/>
          <a:lstStyle/>
          <a:p>
            <a:r>
              <a:rPr lang="en-US" b="1" dirty="0"/>
              <a:t>Connecticut Higher Ed Efforts</a:t>
            </a:r>
          </a:p>
        </p:txBody>
      </p:sp>
      <p:pic>
        <p:nvPicPr>
          <p:cNvPr id="5" name="Content Placeholder 4">
            <a:extLst>
              <a:ext uri="{FF2B5EF4-FFF2-40B4-BE49-F238E27FC236}">
                <a16:creationId xmlns:a16="http://schemas.microsoft.com/office/drawing/2014/main" id="{2EC01332-28EF-41BB-90A6-01A7A4EB57A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10720" y="133793"/>
            <a:ext cx="1811166" cy="1399537"/>
          </a:xfrm>
        </p:spPr>
      </p:pic>
      <p:sp>
        <p:nvSpPr>
          <p:cNvPr id="6" name="Content Placeholder 2">
            <a:extLst>
              <a:ext uri="{FF2B5EF4-FFF2-40B4-BE49-F238E27FC236}">
                <a16:creationId xmlns:a16="http://schemas.microsoft.com/office/drawing/2014/main" id="{5E4D0CE2-80D9-431B-8116-03A29C08BB64}"/>
              </a:ext>
            </a:extLst>
          </p:cNvPr>
          <p:cNvSpPr txBox="1">
            <a:spLocks/>
          </p:cNvSpPr>
          <p:nvPr/>
        </p:nvSpPr>
        <p:spPr>
          <a:xfrm>
            <a:off x="838200" y="1825625"/>
            <a:ext cx="5002763" cy="435133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Tx/>
              <a:buNone/>
              <a:defRPr sz="2000" kern="1200">
                <a:solidFill>
                  <a:schemeClr val="tx1"/>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defRPr/>
            </a:pPr>
            <a:r>
              <a:rPr lang="en-US" b="1" dirty="0"/>
              <a:t>Special Act 15-18 </a:t>
            </a:r>
            <a:r>
              <a:rPr lang="en-US" sz="1600" dirty="0"/>
              <a:t>(Signed into law July 2, 2015)</a:t>
            </a:r>
            <a:br>
              <a:rPr lang="en-US" sz="1600" dirty="0"/>
            </a:br>
            <a:endParaRPr lang="en-US" dirty="0"/>
          </a:p>
          <a:p>
            <a:pPr marL="342900" indent="-342900">
              <a:buFont typeface="Arial" panose="020B0604020202020204" pitchFamily="34" charset="0"/>
              <a:buChar char="•"/>
              <a:defRPr/>
            </a:pPr>
            <a:r>
              <a:rPr lang="en-US" dirty="0"/>
              <a:t>Established an OER Task Force</a:t>
            </a:r>
          </a:p>
          <a:p>
            <a:pPr marL="544068" lvl="1" indent="-342900">
              <a:buFont typeface="Arial" panose="020B0604020202020204" pitchFamily="34" charset="0"/>
              <a:buChar char="•"/>
              <a:defRPr/>
            </a:pPr>
            <a:r>
              <a:rPr lang="en-US" sz="2000" dirty="0"/>
              <a:t>Study the Use of OER</a:t>
            </a:r>
          </a:p>
          <a:p>
            <a:pPr marL="544068" lvl="1" indent="-342900">
              <a:buFont typeface="Arial" panose="020B0604020202020204" pitchFamily="34" charset="0"/>
              <a:buChar char="•"/>
              <a:defRPr/>
            </a:pPr>
            <a:r>
              <a:rPr lang="en-US" sz="2000" dirty="0"/>
              <a:t>Build Awareness of OER</a:t>
            </a:r>
          </a:p>
          <a:p>
            <a:pPr marL="544068" lvl="1" indent="-342900">
              <a:buFont typeface="Arial" panose="020B0604020202020204" pitchFamily="34" charset="0"/>
              <a:buChar char="•"/>
              <a:defRPr/>
            </a:pPr>
            <a:r>
              <a:rPr lang="en-US" sz="2000" dirty="0"/>
              <a:t>Report Back to Legislation of Findings</a:t>
            </a:r>
          </a:p>
          <a:p>
            <a:pPr marL="342900" indent="-342900">
              <a:buFont typeface="Arial" panose="020B0604020202020204" pitchFamily="34" charset="0"/>
              <a:buChar char="•"/>
              <a:defRPr/>
            </a:pPr>
            <a:r>
              <a:rPr lang="en-US" dirty="0"/>
              <a:t>Open Textbook Pilots for UCONN &amp; CSCU</a:t>
            </a:r>
          </a:p>
          <a:p>
            <a:endParaRPr lang="en-US" dirty="0"/>
          </a:p>
        </p:txBody>
      </p:sp>
      <p:pic>
        <p:nvPicPr>
          <p:cNvPr id="7" name="Picture 6">
            <a:extLst>
              <a:ext uri="{FF2B5EF4-FFF2-40B4-BE49-F238E27FC236}">
                <a16:creationId xmlns:a16="http://schemas.microsoft.com/office/drawing/2014/main" id="{9F0D06CB-AC62-48DA-9E89-413B79698ED1}"/>
              </a:ext>
            </a:extLst>
          </p:cNvPr>
          <p:cNvPicPr>
            <a:picLocks noChangeAspect="1"/>
          </p:cNvPicPr>
          <p:nvPr/>
        </p:nvPicPr>
        <p:blipFill rotWithShape="1">
          <a:blip r:embed="rId4"/>
          <a:srcRect l="34884" t="22934" r="36169" b="48270"/>
          <a:stretch/>
        </p:blipFill>
        <p:spPr>
          <a:xfrm>
            <a:off x="1232483" y="4535805"/>
            <a:ext cx="3800475" cy="2047875"/>
          </a:xfrm>
          <a:prstGeom prst="rect">
            <a:avLst/>
          </a:prstGeom>
          <a:ln>
            <a:solidFill>
              <a:schemeClr val="tx1"/>
            </a:solidFill>
          </a:ln>
        </p:spPr>
      </p:pic>
      <p:sp>
        <p:nvSpPr>
          <p:cNvPr id="8" name="Content Placeholder 2">
            <a:extLst>
              <a:ext uri="{FF2B5EF4-FFF2-40B4-BE49-F238E27FC236}">
                <a16:creationId xmlns:a16="http://schemas.microsoft.com/office/drawing/2014/main" id="{1F300DE5-782F-4B47-B1D3-8D7BAA651295}"/>
              </a:ext>
            </a:extLst>
          </p:cNvPr>
          <p:cNvSpPr txBox="1">
            <a:spLocks/>
          </p:cNvSpPr>
          <p:nvPr/>
        </p:nvSpPr>
        <p:spPr>
          <a:xfrm>
            <a:off x="5958409" y="1825625"/>
            <a:ext cx="6022097" cy="435133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Tx/>
              <a:buNone/>
              <a:defRPr sz="2000" kern="1200">
                <a:solidFill>
                  <a:schemeClr val="tx1"/>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defRPr/>
            </a:pPr>
            <a:r>
              <a:rPr lang="en-US" sz="2200" b="1" dirty="0"/>
              <a:t>Public Act 19-117 Section 147 </a:t>
            </a:r>
            <a:r>
              <a:rPr lang="en-US" sz="1600" dirty="0"/>
              <a:t>(Signed into law July 1, 2019)</a:t>
            </a:r>
            <a:br>
              <a:rPr lang="en-US" sz="1600" dirty="0"/>
            </a:br>
            <a:endParaRPr lang="en-US" sz="1600" dirty="0"/>
          </a:p>
          <a:p>
            <a:pPr marL="342900" indent="-342900">
              <a:buFont typeface="Arial" panose="020B0604020202020204" pitchFamily="34" charset="0"/>
              <a:buChar char="•"/>
              <a:defRPr/>
            </a:pPr>
            <a:r>
              <a:rPr lang="en-US" dirty="0"/>
              <a:t>Established the CT OER Coordinating Council</a:t>
            </a:r>
          </a:p>
          <a:p>
            <a:pPr marL="544068" lvl="1" indent="-342900">
              <a:buFont typeface="Arial" panose="020B0604020202020204" pitchFamily="34" charset="0"/>
              <a:buChar char="•"/>
              <a:defRPr/>
            </a:pPr>
            <a:r>
              <a:rPr lang="en-US" sz="2000" dirty="0"/>
              <a:t>Build Awareness &amp; Promote Best Practices</a:t>
            </a:r>
          </a:p>
          <a:p>
            <a:pPr marL="544068" lvl="1" indent="-342900">
              <a:buFont typeface="Arial" panose="020B0604020202020204" pitchFamily="34" charset="0"/>
              <a:buChar char="•"/>
              <a:defRPr/>
            </a:pPr>
            <a:r>
              <a:rPr lang="en-US" sz="2000" dirty="0"/>
              <a:t>Identify Opportunities for OER adoption</a:t>
            </a:r>
          </a:p>
          <a:p>
            <a:pPr marL="544068" lvl="1" indent="-342900">
              <a:buFont typeface="Arial" panose="020B0604020202020204" pitchFamily="34" charset="0"/>
              <a:buChar char="•"/>
              <a:defRPr/>
            </a:pPr>
            <a:r>
              <a:rPr lang="en-US" sz="2000" dirty="0"/>
              <a:t>Establish/Administer a Competitive </a:t>
            </a:r>
            <a:br>
              <a:rPr lang="en-US" sz="2000" dirty="0"/>
            </a:br>
            <a:r>
              <a:rPr lang="en-US" sz="2000" dirty="0"/>
              <a:t>Grant Program</a:t>
            </a:r>
          </a:p>
          <a:p>
            <a:pPr marL="544068" lvl="1" indent="-342900">
              <a:buFont typeface="Arial" panose="020B0604020202020204" pitchFamily="34" charset="0"/>
              <a:buChar char="•"/>
              <a:defRPr/>
            </a:pPr>
            <a:r>
              <a:rPr lang="en-US" sz="2000" dirty="0"/>
              <a:t>Report Back to Legislation of Findings</a:t>
            </a:r>
          </a:p>
        </p:txBody>
      </p:sp>
      <p:pic>
        <p:nvPicPr>
          <p:cNvPr id="9" name="Picture 8">
            <a:extLst>
              <a:ext uri="{FF2B5EF4-FFF2-40B4-BE49-F238E27FC236}">
                <a16:creationId xmlns:a16="http://schemas.microsoft.com/office/drawing/2014/main" id="{786D01C7-4B57-4E19-B91A-8BE28E05E251}"/>
              </a:ext>
            </a:extLst>
          </p:cNvPr>
          <p:cNvPicPr>
            <a:picLocks noChangeAspect="1"/>
          </p:cNvPicPr>
          <p:nvPr/>
        </p:nvPicPr>
        <p:blipFill rotWithShape="1">
          <a:blip r:embed="rId5"/>
          <a:srcRect t="85339"/>
          <a:stretch/>
        </p:blipFill>
        <p:spPr>
          <a:xfrm>
            <a:off x="6597657" y="6076360"/>
            <a:ext cx="3899196" cy="453689"/>
          </a:xfrm>
          <a:prstGeom prst="rect">
            <a:avLst/>
          </a:prstGeom>
          <a:ln>
            <a:solidFill>
              <a:schemeClr val="tx1"/>
            </a:solidFill>
          </a:ln>
        </p:spPr>
      </p:pic>
      <p:pic>
        <p:nvPicPr>
          <p:cNvPr id="10" name="Picture 9">
            <a:extLst>
              <a:ext uri="{FF2B5EF4-FFF2-40B4-BE49-F238E27FC236}">
                <a16:creationId xmlns:a16="http://schemas.microsoft.com/office/drawing/2014/main" id="{C3EB21EC-F487-4151-9ECD-89721186788E}"/>
              </a:ext>
            </a:extLst>
          </p:cNvPr>
          <p:cNvPicPr>
            <a:picLocks noChangeAspect="1"/>
          </p:cNvPicPr>
          <p:nvPr/>
        </p:nvPicPr>
        <p:blipFill rotWithShape="1">
          <a:blip r:embed="rId5"/>
          <a:srcRect b="54555"/>
          <a:stretch/>
        </p:blipFill>
        <p:spPr>
          <a:xfrm>
            <a:off x="6597657" y="4670029"/>
            <a:ext cx="3899196" cy="1406331"/>
          </a:xfrm>
          <a:prstGeom prst="rect">
            <a:avLst/>
          </a:prstGeom>
          <a:ln>
            <a:solidFill>
              <a:schemeClr val="tx1"/>
            </a:solidFill>
          </a:ln>
        </p:spPr>
      </p:pic>
    </p:spTree>
    <p:extLst>
      <p:ext uri="{BB962C8B-B14F-4D97-AF65-F5344CB8AC3E}">
        <p14:creationId xmlns:p14="http://schemas.microsoft.com/office/powerpoint/2010/main" val="1664054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D84C-DE92-40FD-8ACA-78545AF0FC83}"/>
              </a:ext>
            </a:extLst>
          </p:cNvPr>
          <p:cNvSpPr>
            <a:spLocks noGrp="1"/>
          </p:cNvSpPr>
          <p:nvPr>
            <p:ph type="title"/>
          </p:nvPr>
        </p:nvSpPr>
        <p:spPr>
          <a:xfrm>
            <a:off x="1214726" y="722012"/>
            <a:ext cx="10058400" cy="768313"/>
          </a:xfrm>
        </p:spPr>
        <p:txBody>
          <a:bodyPr/>
          <a:lstStyle/>
          <a:p>
            <a:r>
              <a:rPr lang="en-US" b="1" dirty="0"/>
              <a:t>Bloom’s Taxonomy</a:t>
            </a:r>
          </a:p>
        </p:txBody>
      </p:sp>
      <p:sp>
        <p:nvSpPr>
          <p:cNvPr id="8" name="Content Placeholder 7">
            <a:extLst>
              <a:ext uri="{FF2B5EF4-FFF2-40B4-BE49-F238E27FC236}">
                <a16:creationId xmlns:a16="http://schemas.microsoft.com/office/drawing/2014/main" id="{56F63B33-0649-4EFC-865C-4E0CC71DF6EF}"/>
              </a:ext>
            </a:extLst>
          </p:cNvPr>
          <p:cNvSpPr>
            <a:spLocks noGrp="1"/>
          </p:cNvSpPr>
          <p:nvPr>
            <p:ph idx="1"/>
          </p:nvPr>
        </p:nvSpPr>
        <p:spPr/>
        <p:txBody>
          <a:bodyPr/>
          <a:lstStyle/>
          <a:p>
            <a:endParaRPr lang="en-US"/>
          </a:p>
        </p:txBody>
      </p:sp>
      <p:pic>
        <p:nvPicPr>
          <p:cNvPr id="10" name="Picture 9" descr="Bloom's Taxonomy chart, highlighting hierarchy of remembering, understanding, applying, analyzing, evaluating, creating">
            <a:extLst>
              <a:ext uri="{FF2B5EF4-FFF2-40B4-BE49-F238E27FC236}">
                <a16:creationId xmlns:a16="http://schemas.microsoft.com/office/drawing/2014/main" id="{BF663382-092A-4A66-B7B0-015ACEB0ED7B}"/>
              </a:ext>
            </a:extLst>
          </p:cNvPr>
          <p:cNvPicPr>
            <a:picLocks noChangeAspect="1"/>
          </p:cNvPicPr>
          <p:nvPr/>
        </p:nvPicPr>
        <p:blipFill rotWithShape="1">
          <a:blip r:embed="rId3"/>
          <a:srcRect t="9407"/>
          <a:stretch/>
        </p:blipFill>
        <p:spPr>
          <a:xfrm>
            <a:off x="457200" y="1903228"/>
            <a:ext cx="10507269" cy="4361274"/>
          </a:xfrm>
          <a:prstGeom prst="rect">
            <a:avLst/>
          </a:prstGeom>
        </p:spPr>
      </p:pic>
      <p:sp>
        <p:nvSpPr>
          <p:cNvPr id="12" name="TextBox 11">
            <a:extLst>
              <a:ext uri="{FF2B5EF4-FFF2-40B4-BE49-F238E27FC236}">
                <a16:creationId xmlns:a16="http://schemas.microsoft.com/office/drawing/2014/main" id="{D7A82948-8158-4E43-9BB3-7BF5DB158832}"/>
              </a:ext>
            </a:extLst>
          </p:cNvPr>
          <p:cNvSpPr txBox="1"/>
          <p:nvPr/>
        </p:nvSpPr>
        <p:spPr>
          <a:xfrm>
            <a:off x="7010400" y="6044997"/>
            <a:ext cx="6097772" cy="276999"/>
          </a:xfrm>
          <a:prstGeom prst="rect">
            <a:avLst/>
          </a:prstGeom>
          <a:noFill/>
        </p:spPr>
        <p:txBody>
          <a:bodyPr wrap="square">
            <a:spAutoFit/>
          </a:bodyPr>
          <a:lstStyle/>
          <a:p>
            <a:r>
              <a:rPr lang="en-US" sz="1200" dirty="0"/>
              <a:t>https://www.niallmcnulty.com/2019/12/introduction-to-blooms-taxonomy/</a:t>
            </a:r>
          </a:p>
        </p:txBody>
      </p:sp>
    </p:spTree>
    <p:extLst>
      <p:ext uri="{BB962C8B-B14F-4D97-AF65-F5344CB8AC3E}">
        <p14:creationId xmlns:p14="http://schemas.microsoft.com/office/powerpoint/2010/main" val="3091489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C342D-B329-487E-A40D-592BC35259E2}"/>
              </a:ext>
            </a:extLst>
          </p:cNvPr>
          <p:cNvSpPr>
            <a:spLocks noGrp="1"/>
          </p:cNvSpPr>
          <p:nvPr>
            <p:ph type="title"/>
          </p:nvPr>
        </p:nvSpPr>
        <p:spPr>
          <a:xfrm>
            <a:off x="1653363" y="365760"/>
            <a:ext cx="9367203" cy="1188720"/>
          </a:xfrm>
        </p:spPr>
        <p:txBody>
          <a:bodyPr>
            <a:normAutofit/>
          </a:bodyPr>
          <a:lstStyle/>
          <a:p>
            <a:r>
              <a:rPr lang="en-US" dirty="0"/>
              <a:t>Why Use Go Open CT?</a:t>
            </a:r>
          </a:p>
        </p:txBody>
      </p:sp>
      <p:sp>
        <p:nvSpPr>
          <p:cNvPr id="76" name="Freeform: Shape 75">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Freeform: Shape 77">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Freeform: Shape 79">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DEAFCCB-8319-4F78-99B8-29FE3481E00B}"/>
              </a:ext>
            </a:extLst>
          </p:cNvPr>
          <p:cNvSpPr>
            <a:spLocks noGrp="1"/>
          </p:cNvSpPr>
          <p:nvPr>
            <p:ph idx="1"/>
          </p:nvPr>
        </p:nvSpPr>
        <p:spPr>
          <a:xfrm>
            <a:off x="1653362" y="2019856"/>
            <a:ext cx="10538637" cy="4041648"/>
          </a:xfrm>
        </p:spPr>
        <p:txBody>
          <a:bodyPr anchor="t">
            <a:noAutofit/>
          </a:bodyPr>
          <a:lstStyle/>
          <a:p>
            <a:r>
              <a:rPr lang="en-US" sz="2400" dirty="0"/>
              <a:t>Co-Creation and Sharing of Educational Materials Across Institutions</a:t>
            </a:r>
          </a:p>
          <a:p>
            <a:r>
              <a:rPr lang="en-US" sz="2400" dirty="0"/>
              <a:t>Common Alignments Across Districts</a:t>
            </a:r>
          </a:p>
          <a:p>
            <a:pPr lvl="1"/>
            <a:r>
              <a:rPr lang="en-US" sz="2000" dirty="0"/>
              <a:t>Standards</a:t>
            </a:r>
          </a:p>
          <a:p>
            <a:pPr lvl="1"/>
            <a:r>
              <a:rPr lang="en-US" sz="2000" dirty="0"/>
              <a:t>Grades</a:t>
            </a:r>
          </a:p>
          <a:p>
            <a:pPr lvl="1"/>
            <a:r>
              <a:rPr lang="en-US" sz="2000" dirty="0"/>
              <a:t>Subjects</a:t>
            </a:r>
          </a:p>
          <a:p>
            <a:pPr lvl="1"/>
            <a:r>
              <a:rPr lang="en-US" sz="2000" dirty="0"/>
              <a:t>Quality</a:t>
            </a:r>
          </a:p>
          <a:p>
            <a:r>
              <a:rPr lang="en-US" sz="2400" dirty="0"/>
              <a:t>Efficiencies</a:t>
            </a:r>
          </a:p>
          <a:p>
            <a:r>
              <a:rPr lang="en-US" sz="2400" dirty="0"/>
              <a:t>Sustainability</a:t>
            </a:r>
          </a:p>
        </p:txBody>
      </p:sp>
    </p:spTree>
    <p:extLst>
      <p:ext uri="{BB962C8B-B14F-4D97-AF65-F5344CB8AC3E}">
        <p14:creationId xmlns:p14="http://schemas.microsoft.com/office/powerpoint/2010/main" val="934608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BDB5F790-DC1F-4360-88D9-58AFD06A457E}"/>
              </a:ext>
            </a:extLst>
          </p:cNvPr>
          <p:cNvSpPr>
            <a:spLocks noGrp="1"/>
          </p:cNvSpPr>
          <p:nvPr>
            <p:ph type="title"/>
          </p:nvPr>
        </p:nvSpPr>
        <p:spPr>
          <a:xfrm>
            <a:off x="1004849" y="899694"/>
            <a:ext cx="3182940" cy="1471959"/>
          </a:xfrm>
        </p:spPr>
        <p:txBody>
          <a:bodyPr>
            <a:normAutofit/>
          </a:bodyPr>
          <a:lstStyle/>
          <a:p>
            <a:r>
              <a:rPr lang="en-US" sz="3600" dirty="0">
                <a:solidFill>
                  <a:srgbClr val="FFFFFF"/>
                </a:solidFill>
              </a:rPr>
              <a:t>Opportunities</a:t>
            </a:r>
          </a:p>
        </p:txBody>
      </p:sp>
      <p:sp>
        <p:nvSpPr>
          <p:cNvPr id="6" name="Content Placeholder 5">
            <a:extLst>
              <a:ext uri="{FF2B5EF4-FFF2-40B4-BE49-F238E27FC236}">
                <a16:creationId xmlns:a16="http://schemas.microsoft.com/office/drawing/2014/main" id="{BAEE7AE9-3102-4829-AFAC-4D15842E64A2}"/>
              </a:ext>
            </a:extLst>
          </p:cNvPr>
          <p:cNvSpPr>
            <a:spLocks noGrp="1"/>
          </p:cNvSpPr>
          <p:nvPr>
            <p:ph idx="1"/>
          </p:nvPr>
        </p:nvSpPr>
        <p:spPr>
          <a:xfrm>
            <a:off x="1004849" y="1981998"/>
            <a:ext cx="4209113" cy="3645916"/>
          </a:xfrm>
        </p:spPr>
        <p:txBody>
          <a:bodyPr anchor="t">
            <a:normAutofit/>
          </a:bodyPr>
          <a:lstStyle/>
          <a:p>
            <a:pPr marL="0" indent="0">
              <a:buNone/>
            </a:pPr>
            <a:r>
              <a:rPr lang="en-US" sz="2400" dirty="0">
                <a:solidFill>
                  <a:srgbClr val="FEFFFF"/>
                </a:solidFill>
              </a:rPr>
              <a:t>Groups</a:t>
            </a:r>
          </a:p>
          <a:p>
            <a:r>
              <a:rPr lang="en-US" sz="2000" dirty="0">
                <a:solidFill>
                  <a:srgbClr val="FEFFFF"/>
                </a:solidFill>
              </a:rPr>
              <a:t>Course Creation</a:t>
            </a:r>
          </a:p>
          <a:p>
            <a:r>
              <a:rPr lang="en-US" sz="2000" dirty="0">
                <a:solidFill>
                  <a:srgbClr val="FEFFFF"/>
                </a:solidFill>
              </a:rPr>
              <a:t>Curation of Resources</a:t>
            </a:r>
          </a:p>
          <a:p>
            <a:r>
              <a:rPr lang="en-US" sz="2000" dirty="0">
                <a:solidFill>
                  <a:srgbClr val="FEFFFF"/>
                </a:solidFill>
              </a:rPr>
              <a:t>Roll Up to State Level</a:t>
            </a:r>
          </a:p>
          <a:p>
            <a:pPr marL="0" indent="0">
              <a:buNone/>
            </a:pPr>
            <a:endParaRPr lang="en-US" sz="2400" dirty="0">
              <a:solidFill>
                <a:srgbClr val="FEFFFF"/>
              </a:solidFill>
            </a:endParaRPr>
          </a:p>
          <a:p>
            <a:pPr marL="0" indent="0">
              <a:buNone/>
            </a:pPr>
            <a:r>
              <a:rPr lang="en-US" sz="2400" dirty="0">
                <a:solidFill>
                  <a:srgbClr val="FEFFFF"/>
                </a:solidFill>
              </a:rPr>
              <a:t>District or School</a:t>
            </a:r>
          </a:p>
          <a:p>
            <a:r>
              <a:rPr lang="en-US" sz="2000" dirty="0">
                <a:solidFill>
                  <a:srgbClr val="FEFFFF"/>
                </a:solidFill>
              </a:rPr>
              <a:t>Internal or Broad Sharing</a:t>
            </a:r>
          </a:p>
          <a:p>
            <a:r>
              <a:rPr lang="en-US" sz="2000" dirty="0">
                <a:solidFill>
                  <a:srgbClr val="FEFFFF"/>
                </a:solidFill>
              </a:rPr>
              <a:t>YOU Decide</a:t>
            </a:r>
          </a:p>
        </p:txBody>
      </p:sp>
      <p:pic>
        <p:nvPicPr>
          <p:cNvPr id="8" name="Picture 7">
            <a:extLst>
              <a:ext uri="{FF2B5EF4-FFF2-40B4-BE49-F238E27FC236}">
                <a16:creationId xmlns:a16="http://schemas.microsoft.com/office/drawing/2014/main" id="{A5427C8A-9033-438F-87E5-F3B3F9466DCD}"/>
              </a:ext>
            </a:extLst>
          </p:cNvPr>
          <p:cNvPicPr>
            <a:picLocks noChangeAspect="1"/>
          </p:cNvPicPr>
          <p:nvPr/>
        </p:nvPicPr>
        <p:blipFill rotWithShape="1">
          <a:blip r:embed="rId2"/>
          <a:srcRect r="1408"/>
          <a:stretch/>
        </p:blipFill>
        <p:spPr>
          <a:xfrm>
            <a:off x="4851313" y="709179"/>
            <a:ext cx="7054773" cy="4918735"/>
          </a:xfrm>
          <a:prstGeom prst="rect">
            <a:avLst/>
          </a:prstGeom>
        </p:spPr>
      </p:pic>
    </p:spTree>
    <p:extLst>
      <p:ext uri="{BB962C8B-B14F-4D97-AF65-F5344CB8AC3E}">
        <p14:creationId xmlns:p14="http://schemas.microsoft.com/office/powerpoint/2010/main" val="265335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D016B-979E-433B-877F-52C0D005A170}"/>
              </a:ext>
            </a:extLst>
          </p:cNvPr>
          <p:cNvSpPr>
            <a:spLocks noGrp="1"/>
          </p:cNvSpPr>
          <p:nvPr>
            <p:ph type="title"/>
          </p:nvPr>
        </p:nvSpPr>
        <p:spPr>
          <a:xfrm>
            <a:off x="655320" y="365125"/>
            <a:ext cx="5120114" cy="1692794"/>
          </a:xfrm>
        </p:spPr>
        <p:txBody>
          <a:bodyPr>
            <a:normAutofit/>
          </a:bodyPr>
          <a:lstStyle/>
          <a:p>
            <a:r>
              <a:rPr lang="en-US" sz="4100" dirty="0"/>
              <a:t>Key Features</a:t>
            </a:r>
          </a:p>
        </p:txBody>
      </p:sp>
      <p:cxnSp>
        <p:nvCxnSpPr>
          <p:cNvPr id="51" name="Straight Arrow Connector 42">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0E8A3FC-30E7-4F73-B2B6-386BFC6629D8}"/>
              </a:ext>
            </a:extLst>
          </p:cNvPr>
          <p:cNvSpPr>
            <a:spLocks noGrp="1"/>
          </p:cNvSpPr>
          <p:nvPr>
            <p:ph idx="1"/>
          </p:nvPr>
        </p:nvSpPr>
        <p:spPr>
          <a:xfrm>
            <a:off x="655321" y="2575033"/>
            <a:ext cx="5601100" cy="3570123"/>
          </a:xfrm>
        </p:spPr>
        <p:txBody>
          <a:bodyPr>
            <a:normAutofit/>
          </a:bodyPr>
          <a:lstStyle/>
          <a:p>
            <a:pPr fontAlgn="ctr">
              <a:spcAft>
                <a:spcPts val="0"/>
              </a:spcAft>
            </a:pPr>
            <a:r>
              <a:rPr lang="en-US" sz="2400" dirty="0"/>
              <a:t>Discovery: Find and use</a:t>
            </a:r>
          </a:p>
          <a:p>
            <a:pPr fontAlgn="ctr">
              <a:spcAft>
                <a:spcPts val="0"/>
              </a:spcAft>
            </a:pPr>
            <a:r>
              <a:rPr lang="en-US" sz="2400" dirty="0"/>
              <a:t>Curation: Organize and share</a:t>
            </a:r>
          </a:p>
          <a:p>
            <a:pPr fontAlgn="ctr">
              <a:spcAft>
                <a:spcPts val="0"/>
              </a:spcAft>
            </a:pPr>
            <a:r>
              <a:rPr lang="en-US" sz="2400" dirty="0"/>
              <a:t>Evaluation: Align and review</a:t>
            </a:r>
          </a:p>
          <a:p>
            <a:pPr fontAlgn="ctr">
              <a:spcAft>
                <a:spcPts val="0"/>
              </a:spcAft>
            </a:pPr>
            <a:r>
              <a:rPr lang="en-US" sz="2400" dirty="0"/>
              <a:t>Author: Create and remix</a:t>
            </a:r>
          </a:p>
        </p:txBody>
      </p:sp>
      <p:pic>
        <p:nvPicPr>
          <p:cNvPr id="5" name="Picture 4" descr="Graphical user interface, website&#10;&#10;Description automatically generated">
            <a:extLst>
              <a:ext uri="{FF2B5EF4-FFF2-40B4-BE49-F238E27FC236}">
                <a16:creationId xmlns:a16="http://schemas.microsoft.com/office/drawing/2014/main" id="{4FDE44CF-7C8A-463C-91F9-BE2A641BD9E8}"/>
              </a:ext>
            </a:extLst>
          </p:cNvPr>
          <p:cNvPicPr>
            <a:picLocks noChangeAspect="1"/>
          </p:cNvPicPr>
          <p:nvPr/>
        </p:nvPicPr>
        <p:blipFill rotWithShape="1">
          <a:blip r:embed="rId3"/>
          <a:srcRect l="21003" r="21002" b="-1"/>
          <a:stretch/>
        </p:blipFill>
        <p:spPr>
          <a:xfrm>
            <a:off x="5852160" y="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456808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9899462-FC16-43B0-966B-FCA263450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54295" y="478232"/>
            <a:ext cx="7034121" cy="5918673"/>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925236" y="1053711"/>
            <a:ext cx="5638994" cy="1424446"/>
          </a:xfrm>
        </p:spPr>
        <p:txBody>
          <a:bodyPr>
            <a:normAutofit/>
          </a:bodyPr>
          <a:lstStyle/>
          <a:p>
            <a:r>
              <a:rPr lang="en-US" dirty="0">
                <a:solidFill>
                  <a:srgbClr val="FFFFFF"/>
                </a:solidFill>
              </a:rPr>
              <a:t>Contact</a:t>
            </a:r>
          </a:p>
        </p:txBody>
      </p:sp>
      <p:pic>
        <p:nvPicPr>
          <p:cNvPr id="6" name="Picture 5">
            <a:extLst>
              <a:ext uri="{FF2B5EF4-FFF2-40B4-BE49-F238E27FC236}">
                <a16:creationId xmlns:a16="http://schemas.microsoft.com/office/drawing/2014/main" id="{6DC41838-683D-44AF-A0D3-62613DD63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136" y="647666"/>
            <a:ext cx="2789902" cy="2789902"/>
          </a:xfrm>
          <a:prstGeom prst="rect">
            <a:avLst/>
          </a:prstGeom>
        </p:spPr>
      </p:pic>
      <p:cxnSp>
        <p:nvCxnSpPr>
          <p:cNvPr id="13" name="Straight Connector 12">
            <a:extLst>
              <a:ext uri="{FF2B5EF4-FFF2-40B4-BE49-F238E27FC236}">
                <a16:creationId xmlns:a16="http://schemas.microsoft.com/office/drawing/2014/main" id="{AAFEA932-2DF1-410C-A00A-7A1E7DBF75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30098" y="2639023"/>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25236" y="2799889"/>
            <a:ext cx="2897971" cy="2987543"/>
          </a:xfrm>
        </p:spPr>
        <p:txBody>
          <a:bodyPr anchor="t">
            <a:normAutofit/>
          </a:bodyPr>
          <a:lstStyle/>
          <a:p>
            <a:pPr marL="0" indent="0">
              <a:buNone/>
            </a:pPr>
            <a:r>
              <a:rPr lang="en-US" sz="2400" b="1" dirty="0">
                <a:solidFill>
                  <a:schemeClr val="bg1"/>
                </a:solidFill>
                <a:hlinkClick r:id="rId4">
                  <a:extLst>
                    <a:ext uri="{A12FA001-AC4F-418D-AE19-62706E023703}">
                      <ahyp:hlinkClr xmlns:ahyp="http://schemas.microsoft.com/office/drawing/2018/hyperlinkcolor" val="tx"/>
                    </a:ext>
                  </a:extLst>
                </a:hlinkClick>
              </a:rPr>
              <a:t>Doug.Casey@ct.gov</a:t>
            </a:r>
            <a:endParaRPr lang="en-US" sz="2400" b="1" dirty="0">
              <a:solidFill>
                <a:schemeClr val="bg1"/>
              </a:solidFill>
            </a:endParaRPr>
          </a:p>
          <a:p>
            <a:pPr marL="0" indent="0">
              <a:buNone/>
            </a:pPr>
            <a:r>
              <a:rPr lang="en-US" sz="2400" b="1" dirty="0">
                <a:solidFill>
                  <a:srgbClr val="FFFFFF"/>
                </a:solidFill>
              </a:rPr>
              <a:t>(860) 622-2224</a:t>
            </a:r>
          </a:p>
          <a:p>
            <a:pPr marL="0" indent="0">
              <a:buNone/>
            </a:pPr>
            <a:r>
              <a:rPr lang="en-US" sz="2400" b="1" dirty="0">
                <a:solidFill>
                  <a:srgbClr val="FFFFFF"/>
                </a:solidFill>
              </a:rPr>
              <a:t>@CTEdTech</a:t>
            </a:r>
          </a:p>
          <a:p>
            <a:pPr marL="0" indent="0">
              <a:buNone/>
            </a:pPr>
            <a:r>
              <a:rPr lang="en-US" sz="2400" b="1" dirty="0">
                <a:solidFill>
                  <a:srgbClr val="FFFFFF"/>
                </a:solidFill>
              </a:rPr>
              <a:t>@DougCasey</a:t>
            </a:r>
          </a:p>
          <a:p>
            <a:pPr marL="0" indent="0">
              <a:buNone/>
            </a:pPr>
            <a:r>
              <a:rPr lang="en-US" sz="2400" b="1" dirty="0">
                <a:solidFill>
                  <a:srgbClr val="FFFFFF"/>
                </a:solidFill>
              </a:rPr>
              <a:t>@GoOpenCT</a:t>
            </a:r>
          </a:p>
          <a:p>
            <a:pPr marL="0" indent="0">
              <a:buNone/>
            </a:pPr>
            <a:r>
              <a:rPr lang="en-US" sz="2400" b="1" dirty="0">
                <a:solidFill>
                  <a:schemeClr val="bg1"/>
                </a:solidFill>
                <a:hlinkClick r:id="rId5">
                  <a:extLst>
                    <a:ext uri="{A12FA001-AC4F-418D-AE19-62706E023703}">
                      <ahyp:hlinkClr xmlns:ahyp="http://schemas.microsoft.com/office/drawing/2018/hyperlinkcolor" val="tx"/>
                    </a:ext>
                  </a:extLst>
                </a:hlinkClick>
              </a:rPr>
              <a:t>www.CT.gov/EdTech</a:t>
            </a:r>
            <a:endParaRPr lang="en-US" sz="2400" b="1" dirty="0">
              <a:solidFill>
                <a:schemeClr val="bg1"/>
              </a:solidFill>
            </a:endParaRPr>
          </a:p>
        </p:txBody>
      </p:sp>
      <p:pic>
        <p:nvPicPr>
          <p:cNvPr id="7" name="Picture 6" descr="Logo&#10;&#10;Description automatically generated">
            <a:extLst>
              <a:ext uri="{FF2B5EF4-FFF2-40B4-BE49-F238E27FC236}">
                <a16:creationId xmlns:a16="http://schemas.microsoft.com/office/drawing/2014/main" id="{0442AF78-9517-4063-99A9-29321B0AF4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221" y="4127633"/>
            <a:ext cx="2788920" cy="1298397"/>
          </a:xfrm>
          <a:prstGeom prst="rect">
            <a:avLst/>
          </a:prstGeom>
        </p:spPr>
      </p:pic>
      <p:sp>
        <p:nvSpPr>
          <p:cNvPr id="8" name="Content Placeholder 2">
            <a:extLst>
              <a:ext uri="{FF2B5EF4-FFF2-40B4-BE49-F238E27FC236}">
                <a16:creationId xmlns:a16="http://schemas.microsoft.com/office/drawing/2014/main" id="{8F139BD8-12DB-4B74-AD59-9A20C28AE011}"/>
              </a:ext>
            </a:extLst>
          </p:cNvPr>
          <p:cNvSpPr txBox="1">
            <a:spLocks/>
          </p:cNvSpPr>
          <p:nvPr/>
        </p:nvSpPr>
        <p:spPr>
          <a:xfrm>
            <a:off x="7980429" y="2816746"/>
            <a:ext cx="5640591" cy="298754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solidFill>
                  <a:schemeClr val="bg1"/>
                </a:solidFill>
              </a:rPr>
              <a:t>kcorcoran@commnet.edu</a:t>
            </a:r>
          </a:p>
          <a:p>
            <a:pPr marL="0" indent="0">
              <a:buNone/>
            </a:pPr>
            <a:r>
              <a:rPr lang="en-US" sz="2400" b="1" dirty="0">
                <a:solidFill>
                  <a:schemeClr val="bg1"/>
                </a:solidFill>
              </a:rPr>
              <a:t>(860) 723-0159</a:t>
            </a:r>
          </a:p>
          <a:p>
            <a:pPr marL="0" indent="0">
              <a:buNone/>
            </a:pPr>
            <a:r>
              <a:rPr lang="en-US" sz="2400" b="1" dirty="0">
                <a:solidFill>
                  <a:schemeClr val="bg1"/>
                </a:solidFill>
                <a:cs typeface="Calibri"/>
              </a:rPr>
              <a:t>@kevincorcoran </a:t>
            </a:r>
            <a:endParaRPr lang="en-US" sz="2400" b="1" dirty="0">
              <a:solidFill>
                <a:schemeClr val="bg1"/>
              </a:solidFill>
            </a:endParaRPr>
          </a:p>
          <a:p>
            <a:pPr marL="0" indent="0">
              <a:buNone/>
            </a:pPr>
            <a:r>
              <a:rPr lang="en-US" sz="2400" b="1" dirty="0">
                <a:solidFill>
                  <a:schemeClr val="bg1"/>
                </a:solidFill>
                <a:hlinkClick r:id="rId7">
                  <a:extLst>
                    <a:ext uri="{A12FA001-AC4F-418D-AE19-62706E023703}">
                      <ahyp:hlinkClr xmlns:ahyp="http://schemas.microsoft.com/office/drawing/2018/hyperlinkcolor" val="tx"/>
                    </a:ext>
                  </a:extLst>
                </a:hlinkClick>
              </a:rPr>
              <a:t>www.ctoer.org</a:t>
            </a:r>
            <a:r>
              <a:rPr lang="en-US" sz="2400" b="1" dirty="0">
                <a:solidFill>
                  <a:schemeClr val="bg1"/>
                </a:solidFill>
              </a:rPr>
              <a:t> </a:t>
            </a:r>
            <a:endParaRPr lang="en-US" sz="2400" b="1">
              <a:solidFill>
                <a:schemeClr val="bg1"/>
              </a:solidFill>
              <a:cs typeface="Calibri"/>
            </a:endParaRPr>
          </a:p>
        </p:txBody>
      </p:sp>
    </p:spTree>
    <p:extLst>
      <p:ext uri="{BB962C8B-B14F-4D97-AF65-F5344CB8AC3E}">
        <p14:creationId xmlns:p14="http://schemas.microsoft.com/office/powerpoint/2010/main" val="4261504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4EC31-E531-4510-B10D-1FB759F1FE64}"/>
              </a:ext>
            </a:extLst>
          </p:cNvPr>
          <p:cNvSpPr>
            <a:spLocks noGrp="1"/>
          </p:cNvSpPr>
          <p:nvPr>
            <p:ph type="title"/>
          </p:nvPr>
        </p:nvSpPr>
        <p:spPr>
          <a:xfrm>
            <a:off x="1066800" y="681037"/>
            <a:ext cx="10058400" cy="975360"/>
          </a:xfrm>
        </p:spPr>
        <p:txBody>
          <a:bodyPr/>
          <a:lstStyle/>
          <a:p>
            <a:r>
              <a:rPr lang="en-US" b="1" dirty="0"/>
              <a:t>Connecticut K-12 Efforts</a:t>
            </a:r>
          </a:p>
        </p:txBody>
      </p:sp>
      <p:sp>
        <p:nvSpPr>
          <p:cNvPr id="6" name="Content Placeholder 2">
            <a:extLst>
              <a:ext uri="{FF2B5EF4-FFF2-40B4-BE49-F238E27FC236}">
                <a16:creationId xmlns:a16="http://schemas.microsoft.com/office/drawing/2014/main" id="{5E4D0CE2-80D9-431B-8116-03A29C08BB64}"/>
              </a:ext>
            </a:extLst>
          </p:cNvPr>
          <p:cNvSpPr txBox="1">
            <a:spLocks/>
          </p:cNvSpPr>
          <p:nvPr/>
        </p:nvSpPr>
        <p:spPr>
          <a:xfrm>
            <a:off x="838200" y="1825625"/>
            <a:ext cx="5002763" cy="4351338"/>
          </a:xfrm>
          <a:prstGeom prst="rect">
            <a:avLst/>
          </a:prstGeom>
        </p:spPr>
        <p:txBody>
          <a:bodyPr vert="horz" lIns="0" tIns="45720" rIns="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Tx/>
              <a:buNone/>
              <a:defRPr sz="2000" kern="1200">
                <a:solidFill>
                  <a:schemeClr val="tx1"/>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defRPr/>
            </a:pPr>
            <a:r>
              <a:rPr lang="en-US" sz="2400" b="1" dirty="0"/>
              <a:t>#GoOpen - 2017</a:t>
            </a:r>
            <a:br>
              <a:rPr lang="en-US" sz="1600" dirty="0"/>
            </a:br>
            <a:endParaRPr lang="en-US">
              <a:cs typeface="Calibri"/>
            </a:endParaRPr>
          </a:p>
          <a:p>
            <a:pPr marL="342900" indent="-342900">
              <a:buFont typeface="Arial" panose="020B0604020202020204" pitchFamily="34" charset="0"/>
              <a:buChar char="•"/>
              <a:defRPr/>
            </a:pPr>
            <a:r>
              <a:rPr lang="en-US" dirty="0"/>
              <a:t>US Department of Ed's Office of Educational Technology launched #GoOpen</a:t>
            </a:r>
            <a:endParaRPr lang="en-US" dirty="0">
              <a:cs typeface="Calibri"/>
            </a:endParaRPr>
          </a:p>
          <a:p>
            <a:pPr marL="543560" lvl="1" indent="-342900">
              <a:buFont typeface="Arial" panose="020B0604020202020204" pitchFamily="34" charset="0"/>
              <a:buChar char="•"/>
              <a:defRPr/>
            </a:pPr>
            <a:r>
              <a:rPr lang="en-US" sz="2000" dirty="0"/>
              <a:t>District &amp; State Pledge</a:t>
            </a:r>
            <a:endParaRPr lang="en-US" sz="2000" dirty="0">
              <a:cs typeface="Calibri" panose="020F0502020204030204"/>
            </a:endParaRPr>
          </a:p>
          <a:p>
            <a:pPr marL="543560" lvl="1" indent="-342900">
              <a:buFont typeface="Arial" panose="020B0604020202020204" pitchFamily="34" charset="0"/>
              <a:buChar char="•"/>
              <a:defRPr/>
            </a:pPr>
            <a:r>
              <a:rPr lang="en-US" sz="2000" dirty="0"/>
              <a:t>Aligned with national Ed Tech plan</a:t>
            </a:r>
            <a:endParaRPr lang="en-US" sz="2000" dirty="0">
              <a:cs typeface="Calibri" panose="020F0502020204030204"/>
            </a:endParaRPr>
          </a:p>
          <a:p>
            <a:pPr marL="342900" indent="-342900">
              <a:buFont typeface="Arial" panose="020B0604020202020204" pitchFamily="34" charset="0"/>
              <a:buChar char="•"/>
              <a:defRPr/>
            </a:pPr>
            <a:r>
              <a:rPr lang="en-US" dirty="0"/>
              <a:t>Connecticut K-20+ commitment sponsored by CT Commission for Educational Technology</a:t>
            </a:r>
            <a:endParaRPr lang="en-US" dirty="0">
              <a:cs typeface="Calibri" panose="020F0502020204030204"/>
            </a:endParaRPr>
          </a:p>
          <a:p>
            <a:pPr marL="342900" indent="-342900">
              <a:buFont typeface="Arial" panose="020B0604020202020204" pitchFamily="34" charset="0"/>
              <a:buChar char="•"/>
            </a:pPr>
            <a:endParaRPr lang="en-US" dirty="0">
              <a:cs typeface="Calibri" panose="020F0502020204030204"/>
            </a:endParaRPr>
          </a:p>
          <a:p>
            <a:endParaRPr lang="en-US" dirty="0">
              <a:cs typeface="Calibri" panose="020F0502020204030204"/>
            </a:endParaRPr>
          </a:p>
        </p:txBody>
      </p:sp>
      <p:sp>
        <p:nvSpPr>
          <p:cNvPr id="8" name="Content Placeholder 2">
            <a:extLst>
              <a:ext uri="{FF2B5EF4-FFF2-40B4-BE49-F238E27FC236}">
                <a16:creationId xmlns:a16="http://schemas.microsoft.com/office/drawing/2014/main" id="{1F300DE5-782F-4B47-B1D3-8D7BAA651295}"/>
              </a:ext>
            </a:extLst>
          </p:cNvPr>
          <p:cNvSpPr txBox="1">
            <a:spLocks/>
          </p:cNvSpPr>
          <p:nvPr/>
        </p:nvSpPr>
        <p:spPr>
          <a:xfrm>
            <a:off x="5958409" y="1825625"/>
            <a:ext cx="6022097" cy="4351338"/>
          </a:xfrm>
          <a:prstGeom prst="rect">
            <a:avLst/>
          </a:prstGeom>
        </p:spPr>
        <p:txBody>
          <a:bodyPr vert="horz" lIns="0" tIns="45720" rIns="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Tx/>
              <a:buNone/>
              <a:defRPr sz="2000" kern="1200">
                <a:solidFill>
                  <a:schemeClr val="tx1"/>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Tx/>
              <a:buNone/>
              <a:defRPr sz="16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defRPr/>
            </a:pPr>
            <a:r>
              <a:rPr lang="en-US" sz="2200" b="1" dirty="0" err="1"/>
              <a:t>GoOpenCT</a:t>
            </a:r>
            <a:r>
              <a:rPr lang="en-US" sz="2200" b="1" dirty="0"/>
              <a:t> – 2019</a:t>
            </a:r>
            <a:br>
              <a:rPr lang="en-US" sz="2200" b="1" dirty="0"/>
            </a:br>
            <a:endParaRPr lang="en-US" dirty="0">
              <a:cs typeface="Calibri" panose="020F0502020204030204"/>
            </a:endParaRPr>
          </a:p>
          <a:p>
            <a:pPr marL="342900" indent="-342900">
              <a:buFont typeface="Arial" panose="020B0604020202020204" pitchFamily="34" charset="0"/>
              <a:buChar char="•"/>
              <a:defRPr/>
            </a:pPr>
            <a:r>
              <a:rPr lang="en-US" dirty="0"/>
              <a:t>K-20+ survey &amp; awareness campaign</a:t>
            </a:r>
            <a:endParaRPr lang="en-US" dirty="0">
              <a:cs typeface="Calibri"/>
            </a:endParaRPr>
          </a:p>
          <a:p>
            <a:pPr marL="543560" lvl="1" indent="-342900">
              <a:buFont typeface="Arial" panose="020B0604020202020204" pitchFamily="34" charset="0"/>
              <a:buChar char="•"/>
              <a:defRPr/>
            </a:pPr>
            <a:r>
              <a:rPr lang="en-US" sz="2000" dirty="0"/>
              <a:t>Aligned with state's Ed Tech plan</a:t>
            </a:r>
            <a:endParaRPr lang="en-US" sz="2000" dirty="0">
              <a:cs typeface="Calibri" panose="020F0502020204030204"/>
            </a:endParaRPr>
          </a:p>
          <a:p>
            <a:pPr marL="543560" lvl="1" indent="-342900">
              <a:buFont typeface="Arial" panose="020B0604020202020204" pitchFamily="34" charset="0"/>
              <a:buChar char="•"/>
              <a:defRPr/>
            </a:pPr>
            <a:r>
              <a:rPr lang="en-US" sz="2000" dirty="0"/>
              <a:t>Identify Opportunities for OER collaboration</a:t>
            </a:r>
            <a:endParaRPr lang="en-US" sz="2000" dirty="0">
              <a:cs typeface="Calibri" panose="020F0502020204030204"/>
            </a:endParaRPr>
          </a:p>
          <a:p>
            <a:pPr marL="543560" lvl="1" indent="-342900">
              <a:buFont typeface="Arial" panose="020B0604020202020204" pitchFamily="34" charset="0"/>
              <a:buChar char="•"/>
              <a:defRPr/>
            </a:pPr>
            <a:r>
              <a:rPr lang="en-US" sz="2000" b="1" dirty="0"/>
              <a:t>Establish Infrastructure supports</a:t>
            </a:r>
            <a:endParaRPr lang="en-US" sz="2000" b="1" dirty="0">
              <a:cs typeface="Calibri" panose="020F0502020204030204"/>
            </a:endParaRPr>
          </a:p>
          <a:p>
            <a:pPr>
              <a:buFont typeface="Arial" panose="020B0604020202020204" pitchFamily="34" charset="0"/>
              <a:buChar char="•"/>
              <a:defRPr/>
            </a:pPr>
            <a:r>
              <a:rPr lang="en-US" dirty="0"/>
              <a:t>Sponsored by CT Commission for Educational Technology</a:t>
            </a:r>
            <a:endParaRPr lang="en-US" dirty="0">
              <a:cs typeface="Calibri" panose="020F0502020204030204"/>
            </a:endParaRPr>
          </a:p>
        </p:txBody>
      </p:sp>
      <p:pic>
        <p:nvPicPr>
          <p:cNvPr id="15" name="Picture 14" descr="A drawing of a face&#10;&#10;Description automatically generated">
            <a:extLst>
              <a:ext uri="{FF2B5EF4-FFF2-40B4-BE49-F238E27FC236}">
                <a16:creationId xmlns:a16="http://schemas.microsoft.com/office/drawing/2014/main" id="{15C66588-4539-757C-9D26-7AB002B9CF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1816" y="5811796"/>
            <a:ext cx="2232445" cy="604621"/>
          </a:xfrm>
          <a:prstGeom prst="rect">
            <a:avLst/>
          </a:prstGeom>
        </p:spPr>
      </p:pic>
      <p:pic>
        <p:nvPicPr>
          <p:cNvPr id="5" name="Picture 4" descr="Logo&#10;&#10;Description automatically generated">
            <a:extLst>
              <a:ext uri="{FF2B5EF4-FFF2-40B4-BE49-F238E27FC236}">
                <a16:creationId xmlns:a16="http://schemas.microsoft.com/office/drawing/2014/main" id="{C0EB6FFB-1EA8-4793-9055-0B903C7C04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7571" y="441583"/>
            <a:ext cx="1395042" cy="1395042"/>
          </a:xfrm>
          <a:prstGeom prst="rect">
            <a:avLst/>
          </a:prstGeom>
        </p:spPr>
      </p:pic>
    </p:spTree>
    <p:extLst>
      <p:ext uri="{BB962C8B-B14F-4D97-AF65-F5344CB8AC3E}">
        <p14:creationId xmlns:p14="http://schemas.microsoft.com/office/powerpoint/2010/main" val="3114319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124823" y="1073792"/>
            <a:ext cx="9973812" cy="492125"/>
          </a:xfrm>
        </p:spPr>
        <p:txBody>
          <a:bodyPr>
            <a:noAutofit/>
          </a:bodyPr>
          <a:lstStyle/>
          <a:p>
            <a:pPr algn="l"/>
            <a:r>
              <a:rPr lang="en-US" altLang="en-US" b="1" dirty="0"/>
              <a:t>Connecticut OER Coordinating Council</a:t>
            </a:r>
          </a:p>
        </p:txBody>
      </p:sp>
      <p:sp>
        <p:nvSpPr>
          <p:cNvPr id="3" name="Content Placeholder 2"/>
          <p:cNvSpPr>
            <a:spLocks noGrp="1"/>
          </p:cNvSpPr>
          <p:nvPr>
            <p:ph idx="1"/>
          </p:nvPr>
        </p:nvSpPr>
        <p:spPr>
          <a:xfrm>
            <a:off x="1233881" y="1975206"/>
            <a:ext cx="6324600" cy="4190702"/>
          </a:xfrm>
        </p:spPr>
        <p:txBody>
          <a:bodyPr>
            <a:noAutofit/>
          </a:bodyPr>
          <a:lstStyle/>
          <a:p>
            <a:pPr>
              <a:buFont typeface="Wingdings" panose="020B0602020104020603" pitchFamily="34" charset="0"/>
              <a:buChar char="§"/>
              <a:defRPr/>
            </a:pPr>
            <a:r>
              <a:rPr lang="en-US" dirty="0"/>
              <a:t>2020 OER Grant Program</a:t>
            </a:r>
          </a:p>
          <a:p>
            <a:pPr lvl="1">
              <a:buFont typeface="Wingdings" panose="020B0602020104020603" pitchFamily="34" charset="0"/>
              <a:buChar char="§"/>
              <a:defRPr/>
            </a:pPr>
            <a:r>
              <a:rPr lang="en-US" dirty="0"/>
              <a:t>2,000+ students saved over $265,000 </a:t>
            </a:r>
          </a:p>
          <a:p>
            <a:pPr>
              <a:buFont typeface="Wingdings" panose="020B0602020104020603" pitchFamily="34" charset="0"/>
              <a:buChar char="§"/>
              <a:defRPr/>
            </a:pPr>
            <a:r>
              <a:rPr lang="en-US" dirty="0"/>
              <a:t>2021 OER Grant Program</a:t>
            </a:r>
          </a:p>
          <a:p>
            <a:pPr lvl="1">
              <a:buFont typeface="Wingdings" panose="020B0602020104020603" pitchFamily="34" charset="0"/>
              <a:buChar char="§"/>
              <a:defRPr/>
            </a:pPr>
            <a:r>
              <a:rPr lang="en-US" dirty="0"/>
              <a:t>1,800+ students saved over $227,000 in Fall 2021 alone</a:t>
            </a:r>
          </a:p>
          <a:p>
            <a:pPr>
              <a:buFont typeface="Wingdings" panose="020B0602020104020603" pitchFamily="34" charset="0"/>
              <a:buChar char="§"/>
              <a:defRPr/>
            </a:pPr>
            <a:r>
              <a:rPr lang="en-US" dirty="0"/>
              <a:t>Over 1</a:t>
            </a:r>
            <a:r>
              <a:rPr lang="en-US" baseline="30000" dirty="0"/>
              <a:t>st</a:t>
            </a:r>
            <a:r>
              <a:rPr lang="en-US" dirty="0"/>
              <a:t> 2 Years</a:t>
            </a:r>
          </a:p>
          <a:p>
            <a:pPr lvl="1">
              <a:buFont typeface="Wingdings" panose="020B0602020104020603" pitchFamily="34" charset="0"/>
              <a:buChar char="§"/>
              <a:defRPr/>
            </a:pPr>
            <a:r>
              <a:rPr lang="en-US" dirty="0"/>
              <a:t>3,800 students saved $492,000 across 165 course sections </a:t>
            </a:r>
          </a:p>
          <a:p>
            <a:pPr>
              <a:buFont typeface="Wingdings" panose="020B0602020104020603" pitchFamily="34" charset="0"/>
              <a:buChar char="§"/>
              <a:defRPr/>
            </a:pPr>
            <a:r>
              <a:rPr lang="en-US" dirty="0"/>
              <a:t>GoOpen CT Repository</a:t>
            </a:r>
          </a:p>
          <a:p>
            <a:pPr lvl="1">
              <a:buFont typeface="Wingdings" panose="020B0602020104020603" pitchFamily="34" charset="0"/>
              <a:buChar char="§"/>
              <a:defRPr/>
            </a:pPr>
            <a:r>
              <a:rPr lang="en-US" dirty="0"/>
              <a:t>All adopted &amp; created materials stored</a:t>
            </a:r>
          </a:p>
          <a:p>
            <a:pPr>
              <a:buFont typeface="Wingdings" panose="020B0602020104020603" pitchFamily="34" charset="0"/>
              <a:buChar char="§"/>
              <a:defRPr/>
            </a:pPr>
            <a:r>
              <a:rPr lang="en-US" dirty="0"/>
              <a:t>Statewide Higher Ed Survey</a:t>
            </a:r>
          </a:p>
          <a:p>
            <a:pPr lvl="1">
              <a:buFont typeface="Wingdings" panose="020B0602020104020603" pitchFamily="34" charset="0"/>
              <a:buChar char="§"/>
              <a:defRPr/>
            </a:pPr>
            <a:r>
              <a:rPr lang="en-US" dirty="0"/>
              <a:t>Institutions reported nearly 24,000 students saved over $2.7 million in 2020-2021 AY</a:t>
            </a:r>
          </a:p>
        </p:txBody>
      </p:sp>
      <p:sp>
        <p:nvSpPr>
          <p:cNvPr id="5" name="Rectangle 3">
            <a:extLst>
              <a:ext uri="{FF2B5EF4-FFF2-40B4-BE49-F238E27FC236}">
                <a16:creationId xmlns:a16="http://schemas.microsoft.com/office/drawing/2014/main" id="{3BCC6505-2A56-4240-AABF-D557BAC522ED}"/>
              </a:ext>
            </a:extLst>
          </p:cNvPr>
          <p:cNvSpPr>
            <a:spLocks noChangeArrowheads="1"/>
          </p:cNvSpPr>
          <p:nvPr/>
        </p:nvSpPr>
        <p:spPr bwMode="auto">
          <a:xfrm>
            <a:off x="8095375" y="2133562"/>
            <a:ext cx="379629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Bahnschrift Light SemiCondensed" panose="020B0502040204020203" pitchFamily="34" charset="0"/>
                <a:ea typeface="Calibri" panose="020F0502020204030204" pitchFamily="34" charset="0"/>
                <a:cs typeface="Times New Roman" panose="02020603050405020304" pitchFamily="18" charset="0"/>
              </a:rPr>
              <a:t>CT OER Coordinating Council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0" name="Diagram 9">
            <a:extLst>
              <a:ext uri="{FF2B5EF4-FFF2-40B4-BE49-F238E27FC236}">
                <a16:creationId xmlns:a16="http://schemas.microsoft.com/office/drawing/2014/main" id="{E95090A7-BD1E-4EF3-A852-3E31AD8A2C4F}"/>
              </a:ext>
            </a:extLst>
          </p:cNvPr>
          <p:cNvGraphicFramePr/>
          <p:nvPr>
            <p:extLst>
              <p:ext uri="{D42A27DB-BD31-4B8C-83A1-F6EECF244321}">
                <p14:modId xmlns:p14="http://schemas.microsoft.com/office/powerpoint/2010/main" val="1561686217"/>
              </p:ext>
            </p:extLst>
          </p:nvPr>
        </p:nvGraphicFramePr>
        <p:xfrm>
          <a:off x="8464491" y="2194755"/>
          <a:ext cx="374650" cy="285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descr="A drawing of a face&#10;&#10;Description automatically generated">
            <a:extLst>
              <a:ext uri="{FF2B5EF4-FFF2-40B4-BE49-F238E27FC236}">
                <a16:creationId xmlns:a16="http://schemas.microsoft.com/office/drawing/2014/main" id="{E97A6522-0943-411B-AFE8-2559C3DADD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51816" y="4158842"/>
            <a:ext cx="2232445" cy="60462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noAutofit/>
          </a:bodyPr>
          <a:lstStyle/>
          <a:p>
            <a:pPr algn="l"/>
            <a:r>
              <a:rPr lang="en-US" altLang="en-US" b="1" dirty="0"/>
              <a:t>Open Education Resources - Defined</a:t>
            </a:r>
          </a:p>
        </p:txBody>
      </p:sp>
      <p:sp>
        <p:nvSpPr>
          <p:cNvPr id="6" name="Google Shape;105;p3">
            <a:extLst>
              <a:ext uri="{FF2B5EF4-FFF2-40B4-BE49-F238E27FC236}">
                <a16:creationId xmlns:a16="http://schemas.microsoft.com/office/drawing/2014/main" id="{CAF56FB8-61E6-4318-9553-5D924D865EB0}"/>
              </a:ext>
            </a:extLst>
          </p:cNvPr>
          <p:cNvSpPr txBox="1">
            <a:spLocks/>
          </p:cNvSpPr>
          <p:nvPr/>
        </p:nvSpPr>
        <p:spPr>
          <a:xfrm>
            <a:off x="6857999" y="1738540"/>
            <a:ext cx="4103915" cy="4351338"/>
          </a:xfrm>
          <a:prstGeom prst="rect">
            <a:avLst/>
          </a:prstGeom>
          <a:noFill/>
          <a:ln>
            <a:noFill/>
          </a:ln>
        </p:spPr>
        <p:txBody>
          <a:bodyPr spcFirstLastPara="1" vert="horz" wrap="square" lIns="91425" tIns="45700" rIns="91425" bIns="45700" rtlCol="0" anchor="t" anchorCtr="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defRPr/>
            </a:pPr>
            <a:r>
              <a:rPr lang="en-US" u="sng" kern="0" dirty="0"/>
              <a:t>Examples</a:t>
            </a:r>
          </a:p>
          <a:p>
            <a:pPr marL="231775" indent="-231775">
              <a:buFont typeface="Arial" panose="020B0604020202020204" pitchFamily="34" charset="0"/>
              <a:buChar char="•"/>
              <a:defRPr/>
            </a:pPr>
            <a:r>
              <a:rPr lang="en-US" kern="0" dirty="0"/>
              <a:t>full courses</a:t>
            </a:r>
          </a:p>
          <a:p>
            <a:pPr marL="231775" indent="-231775">
              <a:buFont typeface="Arial" panose="020B0604020202020204" pitchFamily="34" charset="0"/>
              <a:buChar char="•"/>
              <a:defRPr/>
            </a:pPr>
            <a:r>
              <a:rPr lang="en-US" kern="0" dirty="0"/>
              <a:t>course materials</a:t>
            </a:r>
          </a:p>
          <a:p>
            <a:pPr marL="231775" indent="-231775">
              <a:buFont typeface="Arial" panose="020B0604020202020204" pitchFamily="34" charset="0"/>
              <a:buChar char="•"/>
              <a:defRPr/>
            </a:pPr>
            <a:r>
              <a:rPr lang="en-US" kern="0" dirty="0"/>
              <a:t>modules</a:t>
            </a:r>
          </a:p>
          <a:p>
            <a:pPr marL="231775" indent="-231775">
              <a:buFont typeface="Arial" panose="020B0604020202020204" pitchFamily="34" charset="0"/>
              <a:buChar char="•"/>
              <a:defRPr/>
            </a:pPr>
            <a:r>
              <a:rPr lang="en-US" kern="0" dirty="0"/>
              <a:t>textbooks</a:t>
            </a:r>
          </a:p>
          <a:p>
            <a:pPr marL="231775" indent="-231775">
              <a:buFont typeface="Arial" panose="020B0604020202020204" pitchFamily="34" charset="0"/>
              <a:buChar char="•"/>
              <a:defRPr/>
            </a:pPr>
            <a:r>
              <a:rPr lang="en-US" kern="0" dirty="0"/>
              <a:t>streaming videos</a:t>
            </a:r>
          </a:p>
          <a:p>
            <a:pPr marL="231775" indent="-231775">
              <a:buFont typeface="Arial" panose="020B0604020202020204" pitchFamily="34" charset="0"/>
              <a:buChar char="•"/>
              <a:defRPr/>
            </a:pPr>
            <a:r>
              <a:rPr lang="en-US" kern="0" dirty="0"/>
              <a:t>tests</a:t>
            </a:r>
          </a:p>
          <a:p>
            <a:pPr marL="231775" indent="-231775">
              <a:buFont typeface="Arial" panose="020B0604020202020204" pitchFamily="34" charset="0"/>
              <a:buChar char="•"/>
              <a:defRPr/>
            </a:pPr>
            <a:r>
              <a:rPr lang="en-US" kern="0" dirty="0"/>
              <a:t>software</a:t>
            </a:r>
          </a:p>
          <a:p>
            <a:pPr marL="231775" indent="-231775">
              <a:buFont typeface="Arial" panose="020B0604020202020204" pitchFamily="34" charset="0"/>
              <a:buChar char="•"/>
              <a:defRPr/>
            </a:pPr>
            <a:r>
              <a:rPr lang="en-US" kern="0" dirty="0"/>
              <a:t>and any other tools, materials, or techniques used to support access to knowledge.”</a:t>
            </a:r>
            <a:endParaRPr lang="en-US" altLang="en-US" kern="0" dirty="0"/>
          </a:p>
          <a:p>
            <a:pPr marL="0" indent="0">
              <a:spcBef>
                <a:spcPts val="0"/>
              </a:spcBef>
              <a:spcAft>
                <a:spcPts val="0"/>
              </a:spcAft>
              <a:buFont typeface="Calibri" panose="020F0502020204030204" pitchFamily="34" charset="0"/>
              <a:buNone/>
            </a:pPr>
            <a:endParaRPr lang="en-US" dirty="0"/>
          </a:p>
        </p:txBody>
      </p:sp>
      <p:sp>
        <p:nvSpPr>
          <p:cNvPr id="7" name="Google Shape;105;p3">
            <a:extLst>
              <a:ext uri="{FF2B5EF4-FFF2-40B4-BE49-F238E27FC236}">
                <a16:creationId xmlns:a16="http://schemas.microsoft.com/office/drawing/2014/main" id="{14FA80BA-8BE2-4651-9AA1-6B5593961BE7}"/>
              </a:ext>
            </a:extLst>
          </p:cNvPr>
          <p:cNvSpPr txBox="1">
            <a:spLocks/>
          </p:cNvSpPr>
          <p:nvPr/>
        </p:nvSpPr>
        <p:spPr>
          <a:xfrm>
            <a:off x="555172" y="1833336"/>
            <a:ext cx="5203372" cy="4351338"/>
          </a:xfrm>
          <a:prstGeom prst="rect">
            <a:avLst/>
          </a:prstGeom>
          <a:noFill/>
          <a:ln>
            <a:noFill/>
          </a:ln>
        </p:spPr>
        <p:txBody>
          <a:bodyPr spcFirstLastPara="1" vert="horz" wrap="square" lIns="91425" tIns="45700" rIns="91425" bIns="4570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2400" b="0" kern="1200" baseline="0" dirty="0">
                <a:solidFill>
                  <a:srgbClr val="2B2824"/>
                </a:solidFill>
                <a:effectLst/>
                <a:latin typeface="Adelle Sans"/>
                <a:ea typeface="+mn-ea"/>
                <a:cs typeface="+mn-cs"/>
              </a:rPr>
              <a:t>“A teaching, learning, or research resource that is offered freely to users in at least one form and that either resides in the public domain or has been released under an open copyright license that allows for its free use, reuse, modification, and sharing with attribution.”</a:t>
            </a:r>
            <a:br>
              <a:rPr lang="en-US" sz="2400" b="0" kern="1200" baseline="0" dirty="0">
                <a:solidFill>
                  <a:srgbClr val="2B2824"/>
                </a:solidFill>
                <a:effectLst/>
                <a:latin typeface="Adelle Sans"/>
                <a:ea typeface="+mn-ea"/>
                <a:cs typeface="+mn-cs"/>
              </a:rPr>
            </a:br>
            <a:br>
              <a:rPr lang="en-US" sz="2400" b="0" kern="1200" baseline="0" dirty="0">
                <a:solidFill>
                  <a:srgbClr val="2B2824"/>
                </a:solidFill>
                <a:effectLst/>
                <a:latin typeface="Adelle Sans"/>
                <a:ea typeface="+mn-ea"/>
                <a:cs typeface="+mn-cs"/>
              </a:rPr>
            </a:br>
            <a:r>
              <a:rPr lang="en-US" sz="1800" b="1" i="0" u="sng" kern="1200" baseline="0" dirty="0">
                <a:solidFill>
                  <a:srgbClr val="00619E"/>
                </a:solidFill>
                <a:effectLst/>
                <a:latin typeface="Adelle Sans"/>
                <a:ea typeface="+mn-ea"/>
                <a:cs typeface="+mn-cs"/>
              </a:rPr>
              <a:t>Affordable College Textbook Act (H.R.2107) </a:t>
            </a:r>
            <a:r>
              <a:rPr lang="en-US" sz="1800" b="0" i="0" kern="1200" baseline="0" dirty="0">
                <a:solidFill>
                  <a:srgbClr val="2B2824"/>
                </a:solidFill>
                <a:effectLst/>
                <a:latin typeface="Adelle Sans"/>
                <a:ea typeface="+mn-ea"/>
                <a:cs typeface="+mn-cs"/>
              </a:rPr>
              <a:t>introduced during the 116th Congress (2019-2020)</a:t>
            </a:r>
            <a:endParaRPr lang="en-US" dirty="0">
              <a:effectLst/>
            </a:endParaRPr>
          </a:p>
          <a:p>
            <a:pPr marL="0" indent="0">
              <a:spcBef>
                <a:spcPts val="0"/>
              </a:spcBef>
              <a:buFont typeface="Arial" panose="020B0604020202020204" pitchFamily="34" charset="0"/>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F051D4-C65C-42B3-ABA0-D9C478F93716}"/>
              </a:ext>
            </a:extLst>
          </p:cNvPr>
          <p:cNvSpPr>
            <a:spLocks noGrp="1"/>
          </p:cNvSpPr>
          <p:nvPr>
            <p:ph type="title"/>
          </p:nvPr>
        </p:nvSpPr>
        <p:spPr>
          <a:xfrm>
            <a:off x="686834" y="1153572"/>
            <a:ext cx="3200400" cy="4461163"/>
          </a:xfrm>
        </p:spPr>
        <p:txBody>
          <a:bodyPr>
            <a:normAutofit/>
          </a:bodyPr>
          <a:lstStyle/>
          <a:p>
            <a:r>
              <a:rPr lang="en-US" b="1">
                <a:solidFill>
                  <a:srgbClr val="FFFFFF"/>
                </a:solidFill>
              </a:rPr>
              <a:t>Open Pedagogy Defined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3450524-C5EE-4944-A1EE-AF251CD91D25}"/>
              </a:ext>
            </a:extLst>
          </p:cNvPr>
          <p:cNvSpPr>
            <a:spLocks noGrp="1"/>
          </p:cNvSpPr>
          <p:nvPr>
            <p:ph idx="1"/>
          </p:nvPr>
        </p:nvSpPr>
        <p:spPr>
          <a:xfrm>
            <a:off x="4447308" y="591344"/>
            <a:ext cx="6906491" cy="5585619"/>
          </a:xfrm>
        </p:spPr>
        <p:txBody>
          <a:bodyPr anchor="ctr">
            <a:normAutofit/>
          </a:bodyPr>
          <a:lstStyle/>
          <a:p>
            <a:pPr marL="0" indent="0">
              <a:buNone/>
            </a:pPr>
            <a:r>
              <a:rPr lang="en-US" b="1"/>
              <a:t>Open Pedagogy and Open Education Practices (OEP)</a:t>
            </a:r>
          </a:p>
          <a:p>
            <a:pPr marL="457200" indent="-457200">
              <a:buFont typeface="Arial" panose="020B0604020202020204" pitchFamily="34" charset="0"/>
              <a:buChar char="•"/>
            </a:pPr>
            <a:r>
              <a:rPr lang="en-US"/>
              <a:t>Focuses on learners as creators/co-contributors to public knowledge (not just consumers)</a:t>
            </a:r>
          </a:p>
          <a:p>
            <a:pPr marL="457200" indent="-457200">
              <a:buFont typeface="Arial" panose="020B0604020202020204" pitchFamily="34" charset="0"/>
              <a:buChar char="•"/>
            </a:pPr>
            <a:r>
              <a:rPr lang="en-US"/>
              <a:t>Leverages open licensing for development and publication</a:t>
            </a:r>
          </a:p>
        </p:txBody>
      </p:sp>
    </p:spTree>
    <p:extLst>
      <p:ext uri="{BB962C8B-B14F-4D97-AF65-F5344CB8AC3E}">
        <p14:creationId xmlns:p14="http://schemas.microsoft.com/office/powerpoint/2010/main" val="1031844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71"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114" name="Title 1"/>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altLang="en-US" sz="3600" b="1" kern="1200">
                <a:solidFill>
                  <a:srgbClr val="FFFFFF"/>
                </a:solidFill>
                <a:latin typeface="+mj-lt"/>
                <a:ea typeface="+mj-ea"/>
                <a:cs typeface="+mj-cs"/>
              </a:rPr>
              <a:t>Faculty Benefits</a:t>
            </a:r>
          </a:p>
        </p:txBody>
      </p:sp>
      <p:graphicFrame>
        <p:nvGraphicFramePr>
          <p:cNvPr id="2" name="Table 2">
            <a:extLst>
              <a:ext uri="{FF2B5EF4-FFF2-40B4-BE49-F238E27FC236}">
                <a16:creationId xmlns:a16="http://schemas.microsoft.com/office/drawing/2014/main" id="{828C7BE4-CDF5-4C1A-B5C7-FB1F2651D26E}"/>
              </a:ext>
            </a:extLst>
          </p:cNvPr>
          <p:cNvGraphicFramePr>
            <a:graphicFrameLocks noGrp="1"/>
          </p:cNvGraphicFramePr>
          <p:nvPr>
            <p:extLst>
              <p:ext uri="{D42A27DB-BD31-4B8C-83A1-F6EECF244321}">
                <p14:modId xmlns:p14="http://schemas.microsoft.com/office/powerpoint/2010/main" val="2203714484"/>
              </p:ext>
            </p:extLst>
          </p:nvPr>
        </p:nvGraphicFramePr>
        <p:xfrm>
          <a:off x="4777316" y="973961"/>
          <a:ext cx="6780701" cy="4649694"/>
        </p:xfrm>
        <a:graphic>
          <a:graphicData uri="http://schemas.openxmlformats.org/drawingml/2006/table">
            <a:tbl>
              <a:tblPr firstRow="1" bandRow="1">
                <a:tableStyleId>{72833802-FEF1-4C79-8D5D-14CF1EAF98D9}</a:tableStyleId>
              </a:tblPr>
              <a:tblGrid>
                <a:gridCol w="2251445">
                  <a:extLst>
                    <a:ext uri="{9D8B030D-6E8A-4147-A177-3AD203B41FA5}">
                      <a16:colId xmlns:a16="http://schemas.microsoft.com/office/drawing/2014/main" val="2903416472"/>
                    </a:ext>
                  </a:extLst>
                </a:gridCol>
                <a:gridCol w="2238158">
                  <a:extLst>
                    <a:ext uri="{9D8B030D-6E8A-4147-A177-3AD203B41FA5}">
                      <a16:colId xmlns:a16="http://schemas.microsoft.com/office/drawing/2014/main" val="3275616257"/>
                    </a:ext>
                  </a:extLst>
                </a:gridCol>
                <a:gridCol w="2291098">
                  <a:extLst>
                    <a:ext uri="{9D8B030D-6E8A-4147-A177-3AD203B41FA5}">
                      <a16:colId xmlns:a16="http://schemas.microsoft.com/office/drawing/2014/main" val="482095698"/>
                    </a:ext>
                  </a:extLst>
                </a:gridCol>
              </a:tblGrid>
              <a:tr h="44721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en-US" sz="1900" dirty="0"/>
                        <a:t>Access</a:t>
                      </a:r>
                      <a:endParaRPr lang="en-US" altLang="en-US" sz="1900" b="1" dirty="0"/>
                    </a:p>
                  </a:txBody>
                  <a:tcPr marL="87430" marR="87430" marT="43715" marB="43715">
                    <a:solidFill>
                      <a:schemeClr val="tx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en-US" sz="1900" dirty="0"/>
                        <a:t>Customization</a:t>
                      </a:r>
                    </a:p>
                  </a:txBody>
                  <a:tcPr marL="87430" marR="87430" marT="43715" marB="43715">
                    <a:solidFill>
                      <a:schemeClr val="tx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en-US" sz="1900" dirty="0"/>
                        <a:t>Collaboration</a:t>
                      </a:r>
                    </a:p>
                  </a:txBody>
                  <a:tcPr marL="87430" marR="87430" marT="43715" marB="43715">
                    <a:solidFill>
                      <a:schemeClr val="tx1"/>
                    </a:solidFill>
                  </a:tcPr>
                </a:tc>
                <a:extLst>
                  <a:ext uri="{0D108BD9-81ED-4DB2-BD59-A6C34878D82A}">
                    <a16:rowId xmlns:a16="http://schemas.microsoft.com/office/drawing/2014/main" val="1026183201"/>
                  </a:ext>
                </a:extLst>
              </a:tr>
              <a:tr h="4202479">
                <a:tc>
                  <a:txBody>
                    <a:bodyPr/>
                    <a:lstStyle/>
                    <a:p>
                      <a:pPr marL="109538" indent="-109538">
                        <a:buFont typeface="Arial" panose="020B0604020202020204" pitchFamily="34" charset="0"/>
                        <a:buChar char="•"/>
                      </a:pPr>
                      <a:r>
                        <a:rPr lang="en-US" altLang="en-US" sz="1900" dirty="0"/>
                        <a:t> Supplement or replace current curriculum </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Address student access and readiness (Day 1)</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Just-in-time materials</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Appropriate copyright</a:t>
                      </a:r>
                    </a:p>
                    <a:p>
                      <a:pPr marL="342900" indent="-342900">
                        <a:buFont typeface="Arial" panose="020B0604020202020204" pitchFamily="34" charset="0"/>
                        <a:buChar char="•"/>
                      </a:pPr>
                      <a:endParaRPr lang="en-US" sz="1900" dirty="0"/>
                    </a:p>
                  </a:txBody>
                  <a:tcPr marL="87430" marR="87430" marT="43715" marB="43715"/>
                </a:tc>
                <a:tc>
                  <a:txBody>
                    <a:bodyPr/>
                    <a:lstStyle/>
                    <a:p>
                      <a:pPr marL="109538" indent="-109538">
                        <a:buFont typeface="Arial" panose="020B0604020202020204" pitchFamily="34" charset="0"/>
                        <a:buChar char="•"/>
                      </a:pPr>
                      <a:r>
                        <a:rPr lang="en-US" altLang="en-US" sz="1900" dirty="0"/>
                        <a:t> Build your own resources from existing OER</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Add localization / contextualization</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Academic freedom –unbundle from publisher</a:t>
                      </a:r>
                    </a:p>
                    <a:p>
                      <a:pPr marL="342900" indent="-342900">
                        <a:buFont typeface="Arial" panose="020B0604020202020204" pitchFamily="34" charset="0"/>
                        <a:buChar char="•"/>
                      </a:pPr>
                      <a:endParaRPr lang="en-US" sz="1900" dirty="0"/>
                    </a:p>
                  </a:txBody>
                  <a:tcPr marL="87430" marR="87430" marT="43715" marB="43715"/>
                </a:tc>
                <a:tc>
                  <a:txBody>
                    <a:bodyPr/>
                    <a:lstStyle/>
                    <a:p>
                      <a:pPr marL="109538" indent="-109538">
                        <a:buFont typeface="Arial" panose="020B0604020202020204" pitchFamily="34" charset="0"/>
                        <a:buChar char="•"/>
                      </a:pPr>
                      <a:r>
                        <a:rPr lang="en-US" altLang="en-US" sz="1900" dirty="0"/>
                        <a:t> Peer Review</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Collaborative approaches to teaching / learning</a:t>
                      </a:r>
                    </a:p>
                    <a:p>
                      <a:pPr marL="109538" indent="-109538">
                        <a:buFont typeface="Arial" panose="020B0604020202020204" pitchFamily="34" charset="0"/>
                        <a:buChar char="•"/>
                      </a:pPr>
                      <a:endParaRPr lang="en-US" altLang="en-US" sz="1900" dirty="0"/>
                    </a:p>
                    <a:p>
                      <a:pPr marL="109538" indent="-109538">
                        <a:buFont typeface="Arial" panose="020B0604020202020204" pitchFamily="34" charset="0"/>
                        <a:buChar char="•"/>
                      </a:pPr>
                      <a:r>
                        <a:rPr lang="en-US" altLang="en-US" sz="1900" dirty="0"/>
                        <a:t> License your own OER so others can use it</a:t>
                      </a:r>
                    </a:p>
                    <a:p>
                      <a:pPr marL="342900" indent="-342900">
                        <a:buFont typeface="Arial" panose="020B0604020202020204" pitchFamily="34" charset="0"/>
                        <a:buChar char="•"/>
                      </a:pPr>
                      <a:endParaRPr lang="en-US" sz="1900" dirty="0"/>
                    </a:p>
                  </a:txBody>
                  <a:tcPr marL="87430" marR="87430" marT="43715" marB="43715"/>
                </a:tc>
                <a:extLst>
                  <a:ext uri="{0D108BD9-81ED-4DB2-BD59-A6C34878D82A}">
                    <a16:rowId xmlns:a16="http://schemas.microsoft.com/office/drawing/2014/main" val="4206360629"/>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9012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114" name="Title 1"/>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altLang="en-US" sz="3600" b="1" kern="1200">
                <a:solidFill>
                  <a:srgbClr val="FFFFFF"/>
                </a:solidFill>
                <a:latin typeface="+mj-lt"/>
                <a:ea typeface="+mj-ea"/>
                <a:cs typeface="+mj-cs"/>
              </a:rPr>
              <a:t>Learner Benefits</a:t>
            </a:r>
          </a:p>
        </p:txBody>
      </p:sp>
      <p:graphicFrame>
        <p:nvGraphicFramePr>
          <p:cNvPr id="2" name="Table 2">
            <a:extLst>
              <a:ext uri="{FF2B5EF4-FFF2-40B4-BE49-F238E27FC236}">
                <a16:creationId xmlns:a16="http://schemas.microsoft.com/office/drawing/2014/main" id="{732E8D9B-DF85-42DD-9CC8-E027C4F0B6E8}"/>
              </a:ext>
            </a:extLst>
          </p:cNvPr>
          <p:cNvGraphicFramePr>
            <a:graphicFrameLocks noGrp="1"/>
          </p:cNvGraphicFramePr>
          <p:nvPr>
            <p:extLst>
              <p:ext uri="{D42A27DB-BD31-4B8C-83A1-F6EECF244321}">
                <p14:modId xmlns:p14="http://schemas.microsoft.com/office/powerpoint/2010/main" val="910056996"/>
              </p:ext>
            </p:extLst>
          </p:nvPr>
        </p:nvGraphicFramePr>
        <p:xfrm>
          <a:off x="4527804" y="1114432"/>
          <a:ext cx="7030214" cy="3583017"/>
        </p:xfrm>
        <a:graphic>
          <a:graphicData uri="http://schemas.openxmlformats.org/drawingml/2006/table">
            <a:tbl>
              <a:tblPr firstRow="1" bandRow="1">
                <a:tableStyleId>{7E9639D4-E3E2-4D34-9284-5A2195B3D0D7}</a:tableStyleId>
              </a:tblPr>
              <a:tblGrid>
                <a:gridCol w="2288632">
                  <a:extLst>
                    <a:ext uri="{9D8B030D-6E8A-4147-A177-3AD203B41FA5}">
                      <a16:colId xmlns:a16="http://schemas.microsoft.com/office/drawing/2014/main" val="1754434957"/>
                    </a:ext>
                  </a:extLst>
                </a:gridCol>
                <a:gridCol w="2405028">
                  <a:extLst>
                    <a:ext uri="{9D8B030D-6E8A-4147-A177-3AD203B41FA5}">
                      <a16:colId xmlns:a16="http://schemas.microsoft.com/office/drawing/2014/main" val="409641854"/>
                    </a:ext>
                  </a:extLst>
                </a:gridCol>
                <a:gridCol w="2336554">
                  <a:extLst>
                    <a:ext uri="{9D8B030D-6E8A-4147-A177-3AD203B41FA5}">
                      <a16:colId xmlns:a16="http://schemas.microsoft.com/office/drawing/2014/main" val="3725206080"/>
                    </a:ext>
                  </a:extLst>
                </a:gridCol>
              </a:tblGrid>
              <a:tr h="364658">
                <a:tc>
                  <a:txBody>
                    <a:bodyPr/>
                    <a:lstStyle/>
                    <a:p>
                      <a:r>
                        <a:rPr lang="en-US" sz="2200" dirty="0"/>
                        <a:t>Access</a:t>
                      </a:r>
                    </a:p>
                  </a:txBody>
                  <a:tcPr marL="110760" marR="110760" marT="55380" marB="55380"/>
                </a:tc>
                <a:tc>
                  <a:txBody>
                    <a:bodyPr/>
                    <a:lstStyle/>
                    <a:p>
                      <a:r>
                        <a:rPr lang="en-US" sz="2200"/>
                        <a:t>Context</a:t>
                      </a:r>
                    </a:p>
                  </a:txBody>
                  <a:tcPr marL="110760" marR="110760" marT="55380" marB="55380"/>
                </a:tc>
                <a:tc>
                  <a:txBody>
                    <a:bodyPr/>
                    <a:lstStyle/>
                    <a:p>
                      <a:r>
                        <a:rPr lang="en-US" sz="2200"/>
                        <a:t>Collaboration</a:t>
                      </a:r>
                    </a:p>
                  </a:txBody>
                  <a:tcPr marL="110760" marR="110760" marT="55380" marB="55380"/>
                </a:tc>
                <a:extLst>
                  <a:ext uri="{0D108BD9-81ED-4DB2-BD59-A6C34878D82A}">
                    <a16:rowId xmlns:a16="http://schemas.microsoft.com/office/drawing/2014/main" val="761066413"/>
                  </a:ext>
                </a:extLst>
              </a:tr>
              <a:tr h="3136977">
                <a:tc>
                  <a:txBody>
                    <a:bodyPr/>
                    <a:lstStyle/>
                    <a:p>
                      <a:pPr marL="231775" lvl="1" indent="-176213">
                        <a:buFont typeface="Courier New" panose="02070309020205020404" pitchFamily="49" charset="0"/>
                        <a:buChar char="o"/>
                      </a:pPr>
                      <a:r>
                        <a:rPr lang="en-US" altLang="en-US" sz="2200" dirty="0">
                          <a:solidFill>
                            <a:schemeClr val="tx1"/>
                          </a:solidFill>
                        </a:rPr>
                        <a:t> Day 1 Access </a:t>
                      </a:r>
                      <a:br>
                        <a:rPr lang="en-US" altLang="en-US" sz="2200" dirty="0">
                          <a:solidFill>
                            <a:schemeClr val="tx1"/>
                          </a:solidFill>
                        </a:rPr>
                      </a:br>
                      <a:endParaRPr lang="en-US" altLang="en-US" sz="2200" dirty="0">
                        <a:solidFill>
                          <a:schemeClr val="tx1"/>
                        </a:solidFill>
                      </a:endParaRPr>
                    </a:p>
                    <a:p>
                      <a:pPr marL="231775" lvl="1" indent="-176213">
                        <a:buFont typeface="Courier New" panose="02070309020205020404" pitchFamily="49" charset="0"/>
                        <a:buChar char="o"/>
                      </a:pPr>
                      <a:r>
                        <a:rPr lang="en-US" altLang="en-US" sz="2200" dirty="0">
                          <a:solidFill>
                            <a:schemeClr val="tx1"/>
                          </a:solidFill>
                        </a:rPr>
                        <a:t> Cost Avoidance – Financial Barrier Removal</a:t>
                      </a:r>
                      <a:br>
                        <a:rPr lang="en-US" altLang="en-US" sz="2200" dirty="0">
                          <a:solidFill>
                            <a:schemeClr val="tx1"/>
                          </a:solidFill>
                        </a:rPr>
                      </a:br>
                      <a:endParaRPr lang="en-US" altLang="en-US" sz="2200" dirty="0">
                        <a:solidFill>
                          <a:schemeClr val="tx1"/>
                        </a:solidFill>
                      </a:endParaRPr>
                    </a:p>
                    <a:p>
                      <a:pPr marL="231775" lvl="1" indent="-176213">
                        <a:buFont typeface="Courier New" panose="02070309020205020404" pitchFamily="49" charset="0"/>
                        <a:buChar char="o"/>
                      </a:pPr>
                      <a:r>
                        <a:rPr lang="en-US" altLang="en-US" sz="2200" dirty="0">
                          <a:solidFill>
                            <a:schemeClr val="tx1"/>
                          </a:solidFill>
                        </a:rPr>
                        <a:t> Multiple Formats</a:t>
                      </a:r>
                      <a:endParaRPr lang="en-US" altLang="en-US" sz="2400" dirty="0">
                        <a:solidFill>
                          <a:schemeClr val="tx1"/>
                        </a:solidFill>
                      </a:endParaRPr>
                    </a:p>
                    <a:p>
                      <a:endParaRPr lang="en-US" sz="2200" dirty="0"/>
                    </a:p>
                  </a:txBody>
                  <a:tcPr marL="110760" marR="110760" marT="55380" marB="55380"/>
                </a:tc>
                <a:tc>
                  <a:txBody>
                    <a:bodyPr/>
                    <a:lstStyle/>
                    <a:p>
                      <a:pPr marL="231775" lvl="1" indent="-176213">
                        <a:buFont typeface="Courier New" panose="02070309020205020404" pitchFamily="49" charset="0"/>
                        <a:buChar char="o"/>
                      </a:pPr>
                      <a:r>
                        <a:rPr lang="en-US" altLang="en-US" sz="2200" b="0" dirty="0">
                          <a:solidFill>
                            <a:schemeClr val="tx1"/>
                          </a:solidFill>
                        </a:rPr>
                        <a:t> Localization</a:t>
                      </a:r>
                      <a:br>
                        <a:rPr lang="en-US" altLang="en-US" sz="2200" b="0" dirty="0">
                          <a:solidFill>
                            <a:schemeClr val="tx1"/>
                          </a:solidFill>
                        </a:rPr>
                      </a:br>
                      <a:endParaRPr lang="en-US" altLang="en-US" sz="2200" b="0" dirty="0">
                        <a:solidFill>
                          <a:schemeClr val="tx1"/>
                        </a:solidFill>
                      </a:endParaRPr>
                    </a:p>
                    <a:p>
                      <a:pPr marL="231775" lvl="1" indent="-176213">
                        <a:buFont typeface="Courier New" panose="02070309020205020404" pitchFamily="49" charset="0"/>
                        <a:buChar char="o"/>
                      </a:pPr>
                      <a:r>
                        <a:rPr lang="en-US" altLang="en-US" sz="2200" b="0" dirty="0">
                          <a:solidFill>
                            <a:schemeClr val="tx1"/>
                          </a:solidFill>
                        </a:rPr>
                        <a:t> Representation</a:t>
                      </a:r>
                      <a:endParaRPr lang="en-US" altLang="en-US" sz="2400" b="0" dirty="0">
                        <a:solidFill>
                          <a:schemeClr val="tx1"/>
                        </a:solidFill>
                      </a:endParaRPr>
                    </a:p>
                    <a:p>
                      <a:endParaRPr lang="en-US" sz="2200" b="0" dirty="0"/>
                    </a:p>
                  </a:txBody>
                  <a:tcPr marL="110760" marR="110760" marT="55380" marB="55380"/>
                </a:tc>
                <a:tc>
                  <a:txBody>
                    <a:bodyPr/>
                    <a:lstStyle/>
                    <a:p>
                      <a:pPr marL="231775" lvl="1" indent="-122238">
                        <a:buFont typeface="Courier New" panose="02070309020205020404" pitchFamily="49" charset="0"/>
                        <a:buChar char="o"/>
                      </a:pPr>
                      <a:r>
                        <a:rPr lang="en-US" altLang="en-US" sz="2200" b="0" dirty="0">
                          <a:solidFill>
                            <a:schemeClr val="tx1"/>
                          </a:solidFill>
                        </a:rPr>
                        <a:t> Creator</a:t>
                      </a:r>
                      <a:br>
                        <a:rPr lang="en-US" altLang="en-US" sz="2200" b="0" dirty="0">
                          <a:solidFill>
                            <a:schemeClr val="tx1"/>
                          </a:solidFill>
                        </a:rPr>
                      </a:br>
                      <a:endParaRPr lang="en-US" altLang="en-US" sz="2200" b="0" dirty="0">
                        <a:solidFill>
                          <a:schemeClr val="tx1"/>
                        </a:solidFill>
                      </a:endParaRPr>
                    </a:p>
                    <a:p>
                      <a:pPr marL="231775" lvl="1" indent="-122238">
                        <a:buFont typeface="Courier New" panose="02070309020205020404" pitchFamily="49" charset="0"/>
                        <a:buChar char="o"/>
                      </a:pPr>
                      <a:r>
                        <a:rPr lang="en-US" altLang="en-US" sz="2200" b="0" dirty="0">
                          <a:solidFill>
                            <a:schemeClr val="tx1"/>
                          </a:solidFill>
                        </a:rPr>
                        <a:t> Co-Contributor</a:t>
                      </a:r>
                      <a:br>
                        <a:rPr lang="en-US" altLang="en-US" sz="2200" b="0" dirty="0">
                          <a:solidFill>
                            <a:schemeClr val="tx1"/>
                          </a:solidFill>
                        </a:rPr>
                      </a:br>
                      <a:endParaRPr lang="en-US" altLang="en-US" sz="2200" b="0" dirty="0">
                        <a:solidFill>
                          <a:schemeClr val="tx1"/>
                        </a:solidFill>
                      </a:endParaRPr>
                    </a:p>
                    <a:p>
                      <a:pPr marL="231775" lvl="1" indent="-122238">
                        <a:buFont typeface="Courier New" panose="02070309020205020404" pitchFamily="49" charset="0"/>
                        <a:buChar char="o"/>
                      </a:pPr>
                      <a:r>
                        <a:rPr lang="en-US" altLang="en-US" sz="2200" b="0" dirty="0">
                          <a:solidFill>
                            <a:schemeClr val="tx1"/>
                          </a:solidFill>
                        </a:rPr>
                        <a:t> Public Good Assignments</a:t>
                      </a:r>
                    </a:p>
                    <a:p>
                      <a:endParaRPr lang="en-US" sz="2200" b="0" dirty="0"/>
                    </a:p>
                  </a:txBody>
                  <a:tcPr marL="110760" marR="110760" marT="55380" marB="55380"/>
                </a:tc>
                <a:extLst>
                  <a:ext uri="{0D108BD9-81ED-4DB2-BD59-A6C34878D82A}">
                    <a16:rowId xmlns:a16="http://schemas.microsoft.com/office/drawing/2014/main" val="134490923"/>
                  </a:ext>
                </a:extLst>
              </a:tr>
            </a:tbl>
          </a:graphicData>
        </a:graphic>
      </p:graphicFrame>
    </p:spTree>
    <p:extLst>
      <p:ext uri="{BB962C8B-B14F-4D97-AF65-F5344CB8AC3E}">
        <p14:creationId xmlns:p14="http://schemas.microsoft.com/office/powerpoint/2010/main" val="502887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7FAA4-7E4E-4EDC-A95D-72466495CE8C}"/>
              </a:ext>
            </a:extLst>
          </p:cNvPr>
          <p:cNvSpPr>
            <a:spLocks noGrp="1"/>
          </p:cNvSpPr>
          <p:nvPr>
            <p:ph type="title"/>
          </p:nvPr>
        </p:nvSpPr>
        <p:spPr>
          <a:xfrm>
            <a:off x="1130836" y="626781"/>
            <a:ext cx="10058400" cy="932597"/>
          </a:xfrm>
        </p:spPr>
        <p:txBody>
          <a:bodyPr/>
          <a:lstStyle/>
          <a:p>
            <a:r>
              <a:rPr lang="en-US" b="1" dirty="0"/>
              <a:t>Framing Access</a:t>
            </a:r>
          </a:p>
        </p:txBody>
      </p:sp>
      <p:pic>
        <p:nvPicPr>
          <p:cNvPr id="4" name="Picture 4" descr="Student paid $600 for textbooks&#10;#textbookbrokeccsu&#10;#ccsusga" title="Student Holding Whiteboard">
            <a:extLst>
              <a:ext uri="{FF2B5EF4-FFF2-40B4-BE49-F238E27FC236}">
                <a16:creationId xmlns:a16="http://schemas.microsoft.com/office/drawing/2014/main" id="{B79D9584-72E3-4DA7-B7E8-95786A42EE52}"/>
              </a:ext>
            </a:extLst>
          </p:cNvPr>
          <p:cNvPicPr>
            <a:picLocks noChangeAspect="1"/>
          </p:cNvPicPr>
          <p:nvPr/>
        </p:nvPicPr>
        <p:blipFill>
          <a:blip r:embed="rId2">
            <a:extLst>
              <a:ext uri="{28A0092B-C50C-407E-A947-70E740481C1C}">
                <a14:useLocalDpi xmlns:a14="http://schemas.microsoft.com/office/drawing/2010/main" val="0"/>
              </a:ext>
            </a:extLst>
          </a:blip>
          <a:srcRect l="35834" t="34616" r="40833" b="34615"/>
          <a:stretch>
            <a:fillRect/>
          </a:stretch>
        </p:blipFill>
        <p:spPr bwMode="auto">
          <a:xfrm>
            <a:off x="838200" y="2219114"/>
            <a:ext cx="458724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3">
            <a:extLst>
              <a:ext uri="{FF2B5EF4-FFF2-40B4-BE49-F238E27FC236}">
                <a16:creationId xmlns:a16="http://schemas.microsoft.com/office/drawing/2014/main" id="{9B678788-E783-450B-954F-7A7F7DEF5F3E}"/>
              </a:ext>
            </a:extLst>
          </p:cNvPr>
          <p:cNvSpPr txBox="1">
            <a:spLocks noChangeArrowheads="1"/>
          </p:cNvSpPr>
          <p:nvPr/>
        </p:nvSpPr>
        <p:spPr bwMode="auto">
          <a:xfrm>
            <a:off x="2133600" y="5750022"/>
            <a:ext cx="17625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200" dirty="0"/>
              <a:t>#TextbookBroke CCSU</a:t>
            </a:r>
          </a:p>
        </p:txBody>
      </p:sp>
      <p:sp>
        <p:nvSpPr>
          <p:cNvPr id="7" name="TextBox 6">
            <a:extLst>
              <a:ext uri="{FF2B5EF4-FFF2-40B4-BE49-F238E27FC236}">
                <a16:creationId xmlns:a16="http://schemas.microsoft.com/office/drawing/2014/main" id="{99203C4F-38DF-433D-BF2E-8AB13AACE52A}"/>
              </a:ext>
            </a:extLst>
          </p:cNvPr>
          <p:cNvSpPr txBox="1"/>
          <p:nvPr/>
        </p:nvSpPr>
        <p:spPr>
          <a:xfrm>
            <a:off x="5791200" y="2438400"/>
            <a:ext cx="5303520" cy="2443233"/>
          </a:xfrm>
          <a:prstGeom prst="rect">
            <a:avLst/>
          </a:prstGeom>
          <a:noFill/>
        </p:spPr>
        <p:txBody>
          <a:bodyPr wrap="square">
            <a:spAutoFit/>
          </a:bodyPr>
          <a:lstStyle/>
          <a:p>
            <a:pPr marR="0" lvl="1">
              <a:lnSpc>
                <a:spcPct val="115000"/>
              </a:lnSpc>
              <a:spcBef>
                <a:spcPts val="0"/>
              </a:spcBef>
              <a:spcAft>
                <a:spcPts val="0"/>
              </a:spcAft>
            </a:pPr>
            <a:r>
              <a:rPr lang="en-US" sz="2000" i="1" dirty="0">
                <a:effectLst/>
                <a:latin typeface="Calibri" panose="020F0502020204030204" pitchFamily="34" charset="0"/>
                <a:ea typeface="Calibri" panose="020F0502020204030204" pitchFamily="34" charset="0"/>
              </a:rPr>
              <a:t>“Students cannot keep up with rising tuition, minimum wage and the cost of 10 textbooks (they’ll likely use once) while trying to work and maintain a healthy GPA.”</a:t>
            </a:r>
          </a:p>
          <a:p>
            <a:pPr marR="0" lvl="1">
              <a:lnSpc>
                <a:spcPct val="115000"/>
              </a:lnSpc>
              <a:spcBef>
                <a:spcPts val="0"/>
              </a:spcBef>
              <a:spcAft>
                <a:spcPts val="0"/>
              </a:spcAft>
            </a:pPr>
            <a:endParaRPr lang="en-US" dirty="0">
              <a:latin typeface="Calibri" panose="020F0502020204030204" pitchFamily="34" charset="0"/>
              <a:ea typeface="Arial" panose="020B0604020202020204" pitchFamily="34" charset="0"/>
            </a:endParaRPr>
          </a:p>
          <a:p>
            <a:pPr marR="0" lvl="1">
              <a:lnSpc>
                <a:spcPct val="115000"/>
              </a:lnSpc>
              <a:spcBef>
                <a:spcPts val="0"/>
              </a:spcBef>
              <a:spcAft>
                <a:spcPts val="0"/>
              </a:spcAft>
            </a:pPr>
            <a:r>
              <a:rPr lang="en-US" sz="1800" dirty="0">
                <a:effectLst/>
                <a:latin typeface="Calibri" panose="020F0502020204030204" pitchFamily="34" charset="0"/>
                <a:ea typeface="Arial" panose="020B0604020202020204" pitchFamily="34" charset="0"/>
              </a:rPr>
              <a:t>- </a:t>
            </a:r>
            <a:r>
              <a:rPr lang="en-US" sz="1800" b="1" dirty="0">
                <a:effectLst/>
                <a:latin typeface="Calibri" panose="020F0502020204030204" pitchFamily="34" charset="0"/>
                <a:ea typeface="Arial" panose="020B0604020202020204" pitchFamily="34" charset="0"/>
              </a:rPr>
              <a:t>Connecticut Student Participating in 2020 CT OER Grant Program</a:t>
            </a:r>
            <a:endParaRPr lang="en-US" sz="1800" b="1" dirty="0">
              <a:effectLst/>
              <a:latin typeface="Arial" panose="020B0604020202020204" pitchFamily="34" charset="0"/>
              <a:ea typeface="Arial" panose="020B0604020202020204" pitchFamily="34" charset="0"/>
            </a:endParaRPr>
          </a:p>
        </p:txBody>
      </p:sp>
      <p:cxnSp>
        <p:nvCxnSpPr>
          <p:cNvPr id="9" name="Straight Connector 8">
            <a:extLst>
              <a:ext uri="{FF2B5EF4-FFF2-40B4-BE49-F238E27FC236}">
                <a16:creationId xmlns:a16="http://schemas.microsoft.com/office/drawing/2014/main" id="{1584C29B-488B-4B54-94C6-80EB5D6BD85C}"/>
              </a:ext>
              <a:ext uri="{C183D7F6-B498-43B3-948B-1728B52AA6E4}">
                <adec:decorative xmlns:adec="http://schemas.microsoft.com/office/drawing/2017/decorative" val="1"/>
              </a:ext>
            </a:extLst>
          </p:cNvPr>
          <p:cNvCxnSpPr>
            <a:cxnSpLocks/>
          </p:cNvCxnSpPr>
          <p:nvPr/>
        </p:nvCxnSpPr>
        <p:spPr>
          <a:xfrm>
            <a:off x="6096000" y="1737295"/>
            <a:ext cx="0" cy="402336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13972525"/>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224</TotalTime>
  <Words>1294</Words>
  <Application>Microsoft Office PowerPoint</Application>
  <PresentationFormat>Widescreen</PresentationFormat>
  <Paragraphs>209</Paragraphs>
  <Slides>24</Slides>
  <Notes>12</Notes>
  <HiddenSlides>16</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Adelle Sans</vt:lpstr>
      <vt:lpstr>Arial</vt:lpstr>
      <vt:lpstr>Arial Unicode MS</vt:lpstr>
      <vt:lpstr>Bahnschrift Light SemiCondensed</vt:lpstr>
      <vt:lpstr>Calibri</vt:lpstr>
      <vt:lpstr>Calibri Light</vt:lpstr>
      <vt:lpstr>Courier New</vt:lpstr>
      <vt:lpstr>Gill Sans</vt:lpstr>
      <vt:lpstr>Lucida Grande</vt:lpstr>
      <vt:lpstr>Wingdings</vt:lpstr>
      <vt:lpstr>Office Theme</vt:lpstr>
      <vt:lpstr>Platform and Pedagogy for OER  Northeast OER Summit May 26, 2022 Doug Casey and Kevin Corcoran</vt:lpstr>
      <vt:lpstr>Connecticut Higher Ed Efforts</vt:lpstr>
      <vt:lpstr>Connecticut K-12 Efforts</vt:lpstr>
      <vt:lpstr>Connecticut OER Coordinating Council</vt:lpstr>
      <vt:lpstr>Open Education Resources - Defined</vt:lpstr>
      <vt:lpstr>Open Pedagogy Defined</vt:lpstr>
      <vt:lpstr>Faculty Benefits</vt:lpstr>
      <vt:lpstr>Learner Benefits</vt:lpstr>
      <vt:lpstr>Framing Access</vt:lpstr>
      <vt:lpstr>Textbook Pricing &amp; CT Student Spending</vt:lpstr>
      <vt:lpstr>Academic Impact of Textbook Cost</vt:lpstr>
      <vt:lpstr>OER as a Solution</vt:lpstr>
      <vt:lpstr>Framing Representation</vt:lpstr>
      <vt:lpstr>Copyright Licensing</vt:lpstr>
      <vt:lpstr>Creative Commons Licensing</vt:lpstr>
      <vt:lpstr>5 Rs of OER Permissions</vt:lpstr>
      <vt:lpstr>OER as Representative</vt:lpstr>
      <vt:lpstr>Framing Opportunity</vt:lpstr>
      <vt:lpstr>Framing Open Pedagogy</vt:lpstr>
      <vt:lpstr>Bloom’s Taxonomy</vt:lpstr>
      <vt:lpstr>Why Use Go Open CT?</vt:lpstr>
      <vt:lpstr>Opportunities</vt:lpstr>
      <vt:lpstr>Key Features</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Corcoran, Kevin</dc:creator>
  <cp:lastModifiedBy>Casey, Doug</cp:lastModifiedBy>
  <cp:revision>20</cp:revision>
  <dcterms:created xsi:type="dcterms:W3CDTF">2022-02-03T20:03:38Z</dcterms:created>
  <dcterms:modified xsi:type="dcterms:W3CDTF">2022-05-26T18:18:05Z</dcterms:modified>
</cp:coreProperties>
</file>