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8" r:id="rId8"/>
    <p:sldId id="267" r:id="rId9"/>
    <p:sldId id="262" r:id="rId10"/>
    <p:sldId id="263" r:id="rId11"/>
    <p:sldId id="265" r:id="rId12"/>
    <p:sldId id="266" r:id="rId13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693" autoAdjust="0"/>
  </p:normalViewPr>
  <p:slideViewPr>
    <p:cSldViewPr>
      <p:cViewPr varScale="1">
        <p:scale>
          <a:sx n="51" d="100"/>
          <a:sy n="51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2E7E8-5969-48A3-B518-DC6837DB2506}" type="datetimeFigureOut">
              <a:rPr lang="en-US" smtClean="0"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823AA-E790-4BCB-A48E-0FD9EB74BA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5921FCB5-BAA1-4FE9-95D6-DA84D3378574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10FFAF0-30B4-4FA6-A312-4AC1AD97A7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702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8083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FAF0-30B4-4FA6-A312-4AC1AD97A79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2440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5552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2256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289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78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680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5182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2157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366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144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103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53370-D5F9-437D-9844-A6E9444BCF2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AB6F3-6A85-423A-BDBF-54881CC348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546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ekqLDjv80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Thermally/Chemically Activated Self-Assembling 3-D containers Using 2-D Patterns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https://www.youtube.com/watch?v=RekqLDjv80o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1208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300" dirty="0" smtClean="0"/>
              <a:t>Put the net on a piece of white paper and expose to an infrared heat source. </a:t>
            </a:r>
            <a:endParaRPr lang="en-US" sz="33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199"/>
            <a:ext cx="4876800" cy="430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6902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Differential Heating Creates Conditions for Self-Assembly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1504080"/>
            <a:ext cx="5140076" cy="497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369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Finished cube</a:t>
            </a:r>
            <a:r>
              <a:rPr lang="en-US" dirty="0" smtClean="0"/>
              <a:t>– created by a middle-</a:t>
            </a:r>
            <a:r>
              <a:rPr lang="en-US" dirty="0" err="1" smtClean="0"/>
              <a:t>schooler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4876800" cy="4862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73613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304799"/>
            <a:ext cx="8610600" cy="617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11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Nanotechnology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Chemistry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Polyhedral Micro containers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-- Chemical encapsulation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/>
              <a:t>-- Spatially controlled chemical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reactions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-- Remotely guided chemical release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/>
              <a:t>-- Controlled drug delivery or on-site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chemical reactions 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Biomedical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-- </a:t>
            </a:r>
            <a:r>
              <a:rPr lang="en-US" dirty="0" err="1" smtClean="0"/>
              <a:t>microgrippers</a:t>
            </a:r>
            <a:r>
              <a:rPr lang="en-US" dirty="0" smtClean="0"/>
              <a:t>-- biopsies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14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90054"/>
            <a:ext cx="8686800" cy="6310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905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228600"/>
            <a:ext cx="8610600" cy="625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2097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1000" y="228600"/>
            <a:ext cx="8382000" cy="594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926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2057400"/>
          </a:xfrm>
        </p:spPr>
        <p:txBody>
          <a:bodyPr>
            <a:noAutofit/>
          </a:bodyPr>
          <a:lstStyle/>
          <a:p>
            <a:r>
              <a:rPr lang="en-US" sz="3500" dirty="0" smtClean="0"/>
              <a:t>Hands-On Activity: Creating </a:t>
            </a:r>
            <a:r>
              <a:rPr lang="en-US" sz="3500" dirty="0"/>
              <a:t>a 3-D self-assembling container from a 2-D net</a:t>
            </a:r>
            <a:br>
              <a:rPr lang="en-US" sz="3500" dirty="0"/>
            </a:b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438400"/>
            <a:ext cx="6934200" cy="3687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" y="1900459"/>
            <a:ext cx="3962400" cy="263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53000" y="1826477"/>
            <a:ext cx="3469048" cy="270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00400" y="4267200"/>
            <a:ext cx="3048000" cy="2583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5762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Draw a net on graph paper for a cube whose faces measure 1.5 cm x 1.5 cm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850570"/>
            <a:ext cx="6019800" cy="452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1394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dirty="0" smtClean="0"/>
              <a:t>* Cut </a:t>
            </a:r>
            <a:r>
              <a:rPr lang="en-US" dirty="0"/>
              <a:t>the net out of shrink film plastic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*  Draw black lines on the edges that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will be the folding edges.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14599"/>
            <a:ext cx="4953000" cy="416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0271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95</Words>
  <Application>Microsoft Office PowerPoint</Application>
  <PresentationFormat>On-screen Show (4:3)</PresentationFormat>
  <Paragraphs>32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Thermally/Chemically Activated Self-Assembling 3-D containers Using 2-D Patterns</vt:lpstr>
      <vt:lpstr>Slide 2</vt:lpstr>
      <vt:lpstr>Nanotechnology Application</vt:lpstr>
      <vt:lpstr>Slide 4</vt:lpstr>
      <vt:lpstr>Slide 5</vt:lpstr>
      <vt:lpstr>Slide 6</vt:lpstr>
      <vt:lpstr>Hands-On Activity: Creating a 3-D self-assembling container from a 2-D net </vt:lpstr>
      <vt:lpstr>Draw a net on graph paper for a cube whose faces measure 1.5 cm x 1.5 cm </vt:lpstr>
      <vt:lpstr>* Cut the net out of shrink film plastic. *  Draw black lines on the edges that   will be the folding edges. </vt:lpstr>
      <vt:lpstr>Put the net on a piece of white paper and expose to an infrared heat source. </vt:lpstr>
      <vt:lpstr>Differential Heating Creates Conditions for Self-Assembly</vt:lpstr>
      <vt:lpstr>Finished cube– created by a middle-schooler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Self-Assembled 3-D objects Using 2-D patterns</dc:title>
  <dc:creator>Jennifer Welborn</dc:creator>
  <cp:lastModifiedBy>mort</cp:lastModifiedBy>
  <cp:revision>21</cp:revision>
  <dcterms:created xsi:type="dcterms:W3CDTF">2015-06-30T19:15:39Z</dcterms:created>
  <dcterms:modified xsi:type="dcterms:W3CDTF">2015-07-01T16:24:07Z</dcterms:modified>
</cp:coreProperties>
</file>