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96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77" r:id="rId4"/>
    <p:sldId id="271" r:id="rId5"/>
    <p:sldId id="258" r:id="rId6"/>
    <p:sldId id="261" r:id="rId7"/>
    <p:sldId id="262" r:id="rId8"/>
    <p:sldId id="263" r:id="rId9"/>
    <p:sldId id="264" r:id="rId10"/>
    <p:sldId id="265" r:id="rId11"/>
    <p:sldId id="278" r:id="rId12"/>
    <p:sldId id="275" r:id="rId13"/>
    <p:sldId id="276" r:id="rId14"/>
    <p:sldId id="269" r:id="rId15"/>
    <p:sldId id="270" r:id="rId16"/>
    <p:sldId id="279" r:id="rId17"/>
    <p:sldId id="280" r:id="rId18"/>
    <p:sldId id="267" r:id="rId19"/>
    <p:sldId id="268" r:id="rId20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Osaka" pitchFamily="-6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07"/>
  </p:normalViewPr>
  <p:slideViewPr>
    <p:cSldViewPr snapToGrid="0" snapToObjects="1">
      <p:cViewPr varScale="1">
        <p:scale>
          <a:sx n="165" d="100"/>
          <a:sy n="165" d="100"/>
        </p:scale>
        <p:origin x="664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hen, Marci" userId="S::mcohen2@bu.edu::3216ad7e-81ba-4530-9816-db2ea0b89824" providerId="AD" clId="Web-{50CE8066-FBE4-1188-3DB6-8848CC61372E}"/>
    <pc:docChg chg="addSld sldOrd">
      <pc:chgData name="Cohen, Marci" userId="S::mcohen2@bu.edu::3216ad7e-81ba-4530-9816-db2ea0b89824" providerId="AD" clId="Web-{50CE8066-FBE4-1188-3DB6-8848CC61372E}" dt="2020-02-19T20:24:54.582" v="3"/>
      <pc:docMkLst>
        <pc:docMk/>
      </pc:docMkLst>
      <pc:sldChg chg="add ord replId">
        <pc:chgData name="Cohen, Marci" userId="S::mcohen2@bu.edu::3216ad7e-81ba-4530-9816-db2ea0b89824" providerId="AD" clId="Web-{50CE8066-FBE4-1188-3DB6-8848CC61372E}" dt="2020-02-19T20:24:54.582" v="3"/>
        <pc:sldMkLst>
          <pc:docMk/>
          <pc:sldMk cId="3869986683" sldId="273"/>
        </pc:sldMkLst>
      </pc:sldChg>
      <pc:sldChg chg="add replId">
        <pc:chgData name="Cohen, Marci" userId="S::mcohen2@bu.edu::3216ad7e-81ba-4530-9816-db2ea0b89824" providerId="AD" clId="Web-{50CE8066-FBE4-1188-3DB6-8848CC61372E}" dt="2020-02-19T20:24:45.831" v="2"/>
        <pc:sldMkLst>
          <pc:docMk/>
          <pc:sldMk cId="862434911" sldId="274"/>
        </pc:sldMkLst>
      </pc:sldChg>
    </pc:docChg>
  </pc:docChgLst>
  <pc:docChgLst>
    <pc:chgData name="Cohen, Marci" userId="S::mcohen2@bu.edu::3216ad7e-81ba-4530-9816-db2ea0b89824" providerId="AD" clId="Web-{0DB8D390-F971-871B-C1B2-0C41DA9E79E6}"/>
    <pc:docChg chg="addSld delSld modSld">
      <pc:chgData name="Cohen, Marci" userId="S::mcohen2@bu.edu::3216ad7e-81ba-4530-9816-db2ea0b89824" providerId="AD" clId="Web-{0DB8D390-F971-871B-C1B2-0C41DA9E79E6}" dt="2020-01-31T16:38:36.015" v="162" actId="20577"/>
      <pc:docMkLst>
        <pc:docMk/>
      </pc:docMkLst>
      <pc:sldChg chg="addSp delSp modSp">
        <pc:chgData name="Cohen, Marci" userId="S::mcohen2@bu.edu::3216ad7e-81ba-4530-9816-db2ea0b89824" providerId="AD" clId="Web-{0DB8D390-F971-871B-C1B2-0C41DA9E79E6}" dt="2020-01-31T16:15:57.498" v="16" actId="1076"/>
        <pc:sldMkLst>
          <pc:docMk/>
          <pc:sldMk cId="997610064" sldId="258"/>
        </pc:sldMkLst>
        <pc:spChg chg="mod">
          <ac:chgData name="Cohen, Marci" userId="S::mcohen2@bu.edu::3216ad7e-81ba-4530-9816-db2ea0b89824" providerId="AD" clId="Web-{0DB8D390-F971-871B-C1B2-0C41DA9E79E6}" dt="2020-01-31T16:15:12.856" v="12" actId="20577"/>
          <ac:spMkLst>
            <pc:docMk/>
            <pc:sldMk cId="997610064" sldId="258"/>
            <ac:spMk id="2" creationId="{3D980FC1-06DE-B54E-A4E5-674FAC778987}"/>
          </ac:spMkLst>
        </pc:spChg>
        <pc:spChg chg="del">
          <ac:chgData name="Cohen, Marci" userId="S::mcohen2@bu.edu::3216ad7e-81ba-4530-9816-db2ea0b89824" providerId="AD" clId="Web-{0DB8D390-F971-871B-C1B2-0C41DA9E79E6}" dt="2020-01-31T16:15:41.357" v="13"/>
          <ac:spMkLst>
            <pc:docMk/>
            <pc:sldMk cId="997610064" sldId="258"/>
            <ac:spMk id="3" creationId="{77F2DA05-BFBF-1149-82E8-395E6FF635E0}"/>
          </ac:spMkLst>
        </pc:spChg>
        <pc:picChg chg="add mod ord">
          <ac:chgData name="Cohen, Marci" userId="S::mcohen2@bu.edu::3216ad7e-81ba-4530-9816-db2ea0b89824" providerId="AD" clId="Web-{0DB8D390-F971-871B-C1B2-0C41DA9E79E6}" dt="2020-01-31T16:15:57.498" v="16" actId="1076"/>
          <ac:picMkLst>
            <pc:docMk/>
            <pc:sldMk cId="997610064" sldId="258"/>
            <ac:picMk id="4" creationId="{88CC2C0E-453C-462C-AADD-2D398015C502}"/>
          </ac:picMkLst>
        </pc:picChg>
      </pc:sldChg>
      <pc:sldChg chg="addSp modSp mod setBg">
        <pc:chgData name="Cohen, Marci" userId="S::mcohen2@bu.edu::3216ad7e-81ba-4530-9816-db2ea0b89824" providerId="AD" clId="Web-{0DB8D390-F971-871B-C1B2-0C41DA9E79E6}" dt="2020-01-31T16:07:21.668" v="3" actId="14100"/>
        <pc:sldMkLst>
          <pc:docMk/>
          <pc:sldMk cId="1460484329" sldId="259"/>
        </pc:sldMkLst>
        <pc:picChg chg="add mod">
          <ac:chgData name="Cohen, Marci" userId="S::mcohen2@bu.edu::3216ad7e-81ba-4530-9816-db2ea0b89824" providerId="AD" clId="Web-{0DB8D390-F971-871B-C1B2-0C41DA9E79E6}" dt="2020-01-31T16:07:21.668" v="3" actId="14100"/>
          <ac:picMkLst>
            <pc:docMk/>
            <pc:sldMk cId="1460484329" sldId="259"/>
            <ac:picMk id="2" creationId="{FED39BD5-40BC-4E7F-A2D8-422A06B43858}"/>
          </ac:picMkLst>
        </pc:picChg>
      </pc:sldChg>
      <pc:sldChg chg="addSp modSp new mod setBg">
        <pc:chgData name="Cohen, Marci" userId="S::mcohen2@bu.edu::3216ad7e-81ba-4530-9816-db2ea0b89824" providerId="AD" clId="Web-{0DB8D390-F971-871B-C1B2-0C41DA9E79E6}" dt="2020-01-31T16:08:43.499" v="9" actId="1076"/>
        <pc:sldMkLst>
          <pc:docMk/>
          <pc:sldMk cId="1006747078" sldId="260"/>
        </pc:sldMkLst>
        <pc:picChg chg="add mod">
          <ac:chgData name="Cohen, Marci" userId="S::mcohen2@bu.edu::3216ad7e-81ba-4530-9816-db2ea0b89824" providerId="AD" clId="Web-{0DB8D390-F971-871B-C1B2-0C41DA9E79E6}" dt="2020-01-31T16:08:43.499" v="9" actId="1076"/>
          <ac:picMkLst>
            <pc:docMk/>
            <pc:sldMk cId="1006747078" sldId="260"/>
            <ac:picMk id="2" creationId="{11C7E691-4391-4E74-B5F6-2B58A8941C39}"/>
          </ac:picMkLst>
        </pc:picChg>
        <pc:cxnChg chg="add">
          <ac:chgData name="Cohen, Marci" userId="S::mcohen2@bu.edu::3216ad7e-81ba-4530-9816-db2ea0b89824" providerId="AD" clId="Web-{0DB8D390-F971-871B-C1B2-0C41DA9E79E6}" dt="2020-01-31T16:08:26.686" v="6"/>
          <ac:cxnSpMkLst>
            <pc:docMk/>
            <pc:sldMk cId="1006747078" sldId="260"/>
            <ac:cxnSpMk id="7" creationId="{E12350F3-DB83-413A-980B-1CEB92498664}"/>
          </ac:cxnSpMkLst>
        </pc:cxnChg>
      </pc:sldChg>
      <pc:sldChg chg="addSp delSp modSp add replId">
        <pc:chgData name="Cohen, Marci" userId="S::mcohen2@bu.edu::3216ad7e-81ba-4530-9816-db2ea0b89824" providerId="AD" clId="Web-{0DB8D390-F971-871B-C1B2-0C41DA9E79E6}" dt="2020-01-31T16:20:02.898" v="22" actId="1076"/>
        <pc:sldMkLst>
          <pc:docMk/>
          <pc:sldMk cId="2721685459" sldId="261"/>
        </pc:sldMkLst>
        <pc:spChg chg="add del mod">
          <ac:chgData name="Cohen, Marci" userId="S::mcohen2@bu.edu::3216ad7e-81ba-4530-9816-db2ea0b89824" providerId="AD" clId="Web-{0DB8D390-F971-871B-C1B2-0C41DA9E79E6}" dt="2020-01-31T16:19:50.663" v="19"/>
          <ac:spMkLst>
            <pc:docMk/>
            <pc:sldMk cId="2721685459" sldId="261"/>
            <ac:spMk id="5" creationId="{B67740D2-B033-4CCF-9283-CE09BB8173CC}"/>
          </ac:spMkLst>
        </pc:spChg>
        <pc:picChg chg="del">
          <ac:chgData name="Cohen, Marci" userId="S::mcohen2@bu.edu::3216ad7e-81ba-4530-9816-db2ea0b89824" providerId="AD" clId="Web-{0DB8D390-F971-871B-C1B2-0C41DA9E79E6}" dt="2020-01-31T16:19:34.287" v="18"/>
          <ac:picMkLst>
            <pc:docMk/>
            <pc:sldMk cId="2721685459" sldId="261"/>
            <ac:picMk id="4" creationId="{88CC2C0E-453C-462C-AADD-2D398015C502}"/>
          </ac:picMkLst>
        </pc:picChg>
        <pc:picChg chg="add mod ord">
          <ac:chgData name="Cohen, Marci" userId="S::mcohen2@bu.edu::3216ad7e-81ba-4530-9816-db2ea0b89824" providerId="AD" clId="Web-{0DB8D390-F971-871B-C1B2-0C41DA9E79E6}" dt="2020-01-31T16:20:02.898" v="22" actId="1076"/>
          <ac:picMkLst>
            <pc:docMk/>
            <pc:sldMk cId="2721685459" sldId="261"/>
            <ac:picMk id="6" creationId="{4AEB6810-69AA-41DC-B46C-070BE7252FD1}"/>
          </ac:picMkLst>
        </pc:picChg>
      </pc:sldChg>
      <pc:sldChg chg="addSp delSp modSp add replId">
        <pc:chgData name="Cohen, Marci" userId="S::mcohen2@bu.edu::3216ad7e-81ba-4530-9816-db2ea0b89824" providerId="AD" clId="Web-{0DB8D390-F971-871B-C1B2-0C41DA9E79E6}" dt="2020-01-31T16:23:36.749" v="29" actId="1076"/>
        <pc:sldMkLst>
          <pc:docMk/>
          <pc:sldMk cId="1376017091" sldId="262"/>
        </pc:sldMkLst>
        <pc:spChg chg="add del mod">
          <ac:chgData name="Cohen, Marci" userId="S::mcohen2@bu.edu::3216ad7e-81ba-4530-9816-db2ea0b89824" providerId="AD" clId="Web-{0DB8D390-F971-871B-C1B2-0C41DA9E79E6}" dt="2020-01-31T16:23:08.795" v="25"/>
          <ac:spMkLst>
            <pc:docMk/>
            <pc:sldMk cId="1376017091" sldId="262"/>
            <ac:spMk id="4" creationId="{379E6340-D7C5-418E-8379-06E1C703D281}"/>
          </ac:spMkLst>
        </pc:spChg>
        <pc:picChg chg="add mod ord">
          <ac:chgData name="Cohen, Marci" userId="S::mcohen2@bu.edu::3216ad7e-81ba-4530-9816-db2ea0b89824" providerId="AD" clId="Web-{0DB8D390-F971-871B-C1B2-0C41DA9E79E6}" dt="2020-01-31T16:23:36.749" v="29" actId="1076"/>
          <ac:picMkLst>
            <pc:docMk/>
            <pc:sldMk cId="1376017091" sldId="262"/>
            <ac:picMk id="5" creationId="{3CFA72AC-CCDF-4F58-B6F2-7015F1186BCC}"/>
          </ac:picMkLst>
        </pc:picChg>
        <pc:picChg chg="del">
          <ac:chgData name="Cohen, Marci" userId="S::mcohen2@bu.edu::3216ad7e-81ba-4530-9816-db2ea0b89824" providerId="AD" clId="Web-{0DB8D390-F971-871B-C1B2-0C41DA9E79E6}" dt="2020-01-31T16:22:50.060" v="24"/>
          <ac:picMkLst>
            <pc:docMk/>
            <pc:sldMk cId="1376017091" sldId="262"/>
            <ac:picMk id="6" creationId="{4AEB6810-69AA-41DC-B46C-070BE7252FD1}"/>
          </ac:picMkLst>
        </pc:picChg>
      </pc:sldChg>
      <pc:sldChg chg="addSp delSp modSp new">
        <pc:chgData name="Cohen, Marci" userId="S::mcohen2@bu.edu::3216ad7e-81ba-4530-9816-db2ea0b89824" providerId="AD" clId="Web-{0DB8D390-F971-871B-C1B2-0C41DA9E79E6}" dt="2020-01-31T16:26:32.364" v="38" actId="1076"/>
        <pc:sldMkLst>
          <pc:docMk/>
          <pc:sldMk cId="2223617634" sldId="263"/>
        </pc:sldMkLst>
        <pc:spChg chg="mod">
          <ac:chgData name="Cohen, Marci" userId="S::mcohen2@bu.edu::3216ad7e-81ba-4530-9816-db2ea0b89824" providerId="AD" clId="Web-{0DB8D390-F971-871B-C1B2-0C41DA9E79E6}" dt="2020-01-31T16:25:49.144" v="34" actId="20577"/>
          <ac:spMkLst>
            <pc:docMk/>
            <pc:sldMk cId="2223617634" sldId="263"/>
            <ac:spMk id="2" creationId="{2090BF0C-B818-4B48-8722-1FED583FA733}"/>
          </ac:spMkLst>
        </pc:spChg>
        <pc:spChg chg="del">
          <ac:chgData name="Cohen, Marci" userId="S::mcohen2@bu.edu::3216ad7e-81ba-4530-9816-db2ea0b89824" providerId="AD" clId="Web-{0DB8D390-F971-871B-C1B2-0C41DA9E79E6}" dt="2020-01-31T16:26:14.348" v="35"/>
          <ac:spMkLst>
            <pc:docMk/>
            <pc:sldMk cId="2223617634" sldId="263"/>
            <ac:spMk id="3" creationId="{55BF17F6-5D98-4C69-9F2D-3CDEC1917A80}"/>
          </ac:spMkLst>
        </pc:spChg>
        <pc:picChg chg="add mod ord">
          <ac:chgData name="Cohen, Marci" userId="S::mcohen2@bu.edu::3216ad7e-81ba-4530-9816-db2ea0b89824" providerId="AD" clId="Web-{0DB8D390-F971-871B-C1B2-0C41DA9E79E6}" dt="2020-01-31T16:26:32.364" v="38" actId="1076"/>
          <ac:picMkLst>
            <pc:docMk/>
            <pc:sldMk cId="2223617634" sldId="263"/>
            <ac:picMk id="4" creationId="{66B2B558-717E-407A-BEA3-EC0A4CF2C0BE}"/>
          </ac:picMkLst>
        </pc:picChg>
      </pc:sldChg>
      <pc:sldChg chg="modSp new">
        <pc:chgData name="Cohen, Marci" userId="S::mcohen2@bu.edu::3216ad7e-81ba-4530-9816-db2ea0b89824" providerId="AD" clId="Web-{0DB8D390-F971-871B-C1B2-0C41DA9E79E6}" dt="2020-01-31T16:28:11.899" v="63" actId="20577"/>
        <pc:sldMkLst>
          <pc:docMk/>
          <pc:sldMk cId="2336287417" sldId="264"/>
        </pc:sldMkLst>
        <pc:spChg chg="mod">
          <ac:chgData name="Cohen, Marci" userId="S::mcohen2@bu.edu::3216ad7e-81ba-4530-9816-db2ea0b89824" providerId="AD" clId="Web-{0DB8D390-F971-871B-C1B2-0C41DA9E79E6}" dt="2020-01-31T16:27:00.147" v="41" actId="20577"/>
          <ac:spMkLst>
            <pc:docMk/>
            <pc:sldMk cId="2336287417" sldId="264"/>
            <ac:spMk id="2" creationId="{E0BB9345-4A38-40CE-9E30-521540A306EB}"/>
          </ac:spMkLst>
        </pc:spChg>
        <pc:spChg chg="mod">
          <ac:chgData name="Cohen, Marci" userId="S::mcohen2@bu.edu::3216ad7e-81ba-4530-9816-db2ea0b89824" providerId="AD" clId="Web-{0DB8D390-F971-871B-C1B2-0C41DA9E79E6}" dt="2020-01-31T16:28:11.899" v="63" actId="20577"/>
          <ac:spMkLst>
            <pc:docMk/>
            <pc:sldMk cId="2336287417" sldId="264"/>
            <ac:spMk id="3" creationId="{579391C3-C28F-4F0A-905D-03483F6E240C}"/>
          </ac:spMkLst>
        </pc:spChg>
      </pc:sldChg>
      <pc:sldChg chg="addSp delSp modSp new">
        <pc:chgData name="Cohen, Marci" userId="S::mcohen2@bu.edu::3216ad7e-81ba-4530-9816-db2ea0b89824" providerId="AD" clId="Web-{0DB8D390-F971-871B-C1B2-0C41DA9E79E6}" dt="2020-01-31T16:30:39.701" v="70" actId="1076"/>
        <pc:sldMkLst>
          <pc:docMk/>
          <pc:sldMk cId="4062461181" sldId="265"/>
        </pc:sldMkLst>
        <pc:spChg chg="mod">
          <ac:chgData name="Cohen, Marci" userId="S::mcohen2@bu.edu::3216ad7e-81ba-4530-9816-db2ea0b89824" providerId="AD" clId="Web-{0DB8D390-F971-871B-C1B2-0C41DA9E79E6}" dt="2020-01-31T16:29:42.824" v="66" actId="20577"/>
          <ac:spMkLst>
            <pc:docMk/>
            <pc:sldMk cId="4062461181" sldId="265"/>
            <ac:spMk id="2" creationId="{25F97258-1424-4506-934F-05E5C0951777}"/>
          </ac:spMkLst>
        </pc:spChg>
        <pc:spChg chg="del">
          <ac:chgData name="Cohen, Marci" userId="S::mcohen2@bu.edu::3216ad7e-81ba-4530-9816-db2ea0b89824" providerId="AD" clId="Web-{0DB8D390-F971-871B-C1B2-0C41DA9E79E6}" dt="2020-01-31T16:30:27.263" v="67"/>
          <ac:spMkLst>
            <pc:docMk/>
            <pc:sldMk cId="4062461181" sldId="265"/>
            <ac:spMk id="3" creationId="{0CCDCF5B-A644-4D1C-AF3F-2AB4A55538AB}"/>
          </ac:spMkLst>
        </pc:spChg>
        <pc:picChg chg="add mod ord">
          <ac:chgData name="Cohen, Marci" userId="S::mcohen2@bu.edu::3216ad7e-81ba-4530-9816-db2ea0b89824" providerId="AD" clId="Web-{0DB8D390-F971-871B-C1B2-0C41DA9E79E6}" dt="2020-01-31T16:30:39.701" v="70" actId="1076"/>
          <ac:picMkLst>
            <pc:docMk/>
            <pc:sldMk cId="4062461181" sldId="265"/>
            <ac:picMk id="4" creationId="{0363CFE7-2C24-4812-ABEC-EC60ADA352B9}"/>
          </ac:picMkLst>
        </pc:picChg>
      </pc:sldChg>
      <pc:sldChg chg="addSp delSp modSp add replId">
        <pc:chgData name="Cohen, Marci" userId="S::mcohen2@bu.edu::3216ad7e-81ba-4530-9816-db2ea0b89824" providerId="AD" clId="Web-{0DB8D390-F971-871B-C1B2-0C41DA9E79E6}" dt="2020-01-31T16:32:54.675" v="76" actId="1076"/>
        <pc:sldMkLst>
          <pc:docMk/>
          <pc:sldMk cId="3746982534" sldId="266"/>
        </pc:sldMkLst>
        <pc:spChg chg="add del mod">
          <ac:chgData name="Cohen, Marci" userId="S::mcohen2@bu.edu::3216ad7e-81ba-4530-9816-db2ea0b89824" providerId="AD" clId="Web-{0DB8D390-F971-871B-C1B2-0C41DA9E79E6}" dt="2020-01-31T16:32:37.393" v="73"/>
          <ac:spMkLst>
            <pc:docMk/>
            <pc:sldMk cId="3746982534" sldId="266"/>
            <ac:spMk id="5" creationId="{64F63A62-B499-4867-AAB7-454620D8BE8E}"/>
          </ac:spMkLst>
        </pc:spChg>
        <pc:picChg chg="del">
          <ac:chgData name="Cohen, Marci" userId="S::mcohen2@bu.edu::3216ad7e-81ba-4530-9816-db2ea0b89824" providerId="AD" clId="Web-{0DB8D390-F971-871B-C1B2-0C41DA9E79E6}" dt="2020-01-31T16:32:04.517" v="72"/>
          <ac:picMkLst>
            <pc:docMk/>
            <pc:sldMk cId="3746982534" sldId="266"/>
            <ac:picMk id="4" creationId="{0363CFE7-2C24-4812-ABEC-EC60ADA352B9}"/>
          </ac:picMkLst>
        </pc:picChg>
        <pc:picChg chg="add mod ord">
          <ac:chgData name="Cohen, Marci" userId="S::mcohen2@bu.edu::3216ad7e-81ba-4530-9816-db2ea0b89824" providerId="AD" clId="Web-{0DB8D390-F971-871B-C1B2-0C41DA9E79E6}" dt="2020-01-31T16:32:54.675" v="76" actId="1076"/>
          <ac:picMkLst>
            <pc:docMk/>
            <pc:sldMk cId="3746982534" sldId="266"/>
            <ac:picMk id="6" creationId="{40CD9F07-9D0F-44AE-B259-8C1BD705DE95}"/>
          </ac:picMkLst>
        </pc:picChg>
      </pc:sldChg>
      <pc:sldChg chg="modSp new">
        <pc:chgData name="Cohen, Marci" userId="S::mcohen2@bu.edu::3216ad7e-81ba-4530-9816-db2ea0b89824" providerId="AD" clId="Web-{0DB8D390-F971-871B-C1B2-0C41DA9E79E6}" dt="2020-01-31T16:35:55.056" v="119" actId="20577"/>
        <pc:sldMkLst>
          <pc:docMk/>
          <pc:sldMk cId="178930404" sldId="267"/>
        </pc:sldMkLst>
        <pc:spChg chg="mod">
          <ac:chgData name="Cohen, Marci" userId="S::mcohen2@bu.edu::3216ad7e-81ba-4530-9816-db2ea0b89824" providerId="AD" clId="Web-{0DB8D390-F971-871B-C1B2-0C41DA9E79E6}" dt="2020-01-31T16:34:07.287" v="84" actId="20577"/>
          <ac:spMkLst>
            <pc:docMk/>
            <pc:sldMk cId="178930404" sldId="267"/>
            <ac:spMk id="2" creationId="{E3810C31-9100-4C5A-9E55-750B5F4D1567}"/>
          </ac:spMkLst>
        </pc:spChg>
        <pc:spChg chg="mod">
          <ac:chgData name="Cohen, Marci" userId="S::mcohen2@bu.edu::3216ad7e-81ba-4530-9816-db2ea0b89824" providerId="AD" clId="Web-{0DB8D390-F971-871B-C1B2-0C41DA9E79E6}" dt="2020-01-31T16:35:55.056" v="119" actId="20577"/>
          <ac:spMkLst>
            <pc:docMk/>
            <pc:sldMk cId="178930404" sldId="267"/>
            <ac:spMk id="3" creationId="{880B272C-DAC3-463E-8803-7FFD7DD6ACE8}"/>
          </ac:spMkLst>
        </pc:spChg>
      </pc:sldChg>
      <pc:sldChg chg="modSp new">
        <pc:chgData name="Cohen, Marci" userId="S::mcohen2@bu.edu::3216ad7e-81ba-4530-9816-db2ea0b89824" providerId="AD" clId="Web-{0DB8D390-F971-871B-C1B2-0C41DA9E79E6}" dt="2020-01-31T16:38:36.015" v="162" actId="20577"/>
        <pc:sldMkLst>
          <pc:docMk/>
          <pc:sldMk cId="3645327174" sldId="268"/>
        </pc:sldMkLst>
        <pc:spChg chg="mod">
          <ac:chgData name="Cohen, Marci" userId="S::mcohen2@bu.edu::3216ad7e-81ba-4530-9816-db2ea0b89824" providerId="AD" clId="Web-{0DB8D390-F971-871B-C1B2-0C41DA9E79E6}" dt="2020-01-31T16:38:36.015" v="162" actId="20577"/>
          <ac:spMkLst>
            <pc:docMk/>
            <pc:sldMk cId="3645327174" sldId="268"/>
            <ac:spMk id="2" creationId="{287EC785-2CB5-4B05-A0C7-3F67737FAA40}"/>
          </ac:spMkLst>
        </pc:spChg>
      </pc:sldChg>
      <pc:sldChg chg="new del">
        <pc:chgData name="Cohen, Marci" userId="S::mcohen2@bu.edu::3216ad7e-81ba-4530-9816-db2ea0b89824" providerId="AD" clId="Web-{0DB8D390-F971-871B-C1B2-0C41DA9E79E6}" dt="2020-01-31T16:36:08.729" v="121"/>
        <pc:sldMkLst>
          <pc:docMk/>
          <pc:sldMk cId="3703994500" sldId="268"/>
        </pc:sldMkLst>
      </pc:sldChg>
    </pc:docChg>
  </pc:docChgLst>
  <pc:docChgLst>
    <pc:chgData name="Cohen, Marci" userId="S::mcohen2@bu.edu::3216ad7e-81ba-4530-9816-db2ea0b89824" providerId="AD" clId="Web-{0657C39F-10F9-C000-090F-80497A516B56}"/>
    <pc:docChg chg="modSld">
      <pc:chgData name="Cohen, Marci" userId="S::mcohen2@bu.edu::3216ad7e-81ba-4530-9816-db2ea0b89824" providerId="AD" clId="Web-{0657C39F-10F9-C000-090F-80497A516B56}" dt="2021-04-30T14:55:51.721" v="8" actId="1076"/>
      <pc:docMkLst>
        <pc:docMk/>
      </pc:docMkLst>
      <pc:sldChg chg="addSp delSp modSp">
        <pc:chgData name="Cohen, Marci" userId="S::mcohen2@bu.edu::3216ad7e-81ba-4530-9816-db2ea0b89824" providerId="AD" clId="Web-{0657C39F-10F9-C000-090F-80497A516B56}" dt="2021-04-30T14:55:51.721" v="8" actId="1076"/>
        <pc:sldMkLst>
          <pc:docMk/>
          <pc:sldMk cId="1460484329" sldId="259"/>
        </pc:sldMkLst>
        <pc:spChg chg="del mod">
          <ac:chgData name="Cohen, Marci" userId="S::mcohen2@bu.edu::3216ad7e-81ba-4530-9816-db2ea0b89824" providerId="AD" clId="Web-{0657C39F-10F9-C000-090F-80497A516B56}" dt="2021-04-30T14:55:38.377" v="6"/>
          <ac:spMkLst>
            <pc:docMk/>
            <pc:sldMk cId="1460484329" sldId="259"/>
            <ac:spMk id="4" creationId="{6581F3B3-B542-4A6E-89C8-A310C61BB2BD}"/>
          </ac:spMkLst>
        </pc:spChg>
        <pc:picChg chg="add mod">
          <ac:chgData name="Cohen, Marci" userId="S::mcohen2@bu.edu::3216ad7e-81ba-4530-9816-db2ea0b89824" providerId="AD" clId="Web-{0657C39F-10F9-C000-090F-80497A516B56}" dt="2021-04-30T14:55:51.721" v="8" actId="1076"/>
          <ac:picMkLst>
            <pc:docMk/>
            <pc:sldMk cId="1460484329" sldId="259"/>
            <ac:picMk id="2" creationId="{02397ECD-B06D-4696-BC6C-DDF3DC5B2455}"/>
          </ac:picMkLst>
        </pc:picChg>
        <pc:picChg chg="del">
          <ac:chgData name="Cohen, Marci" userId="S::mcohen2@bu.edu::3216ad7e-81ba-4530-9816-db2ea0b89824" providerId="AD" clId="Web-{0657C39F-10F9-C000-090F-80497A516B56}" dt="2021-04-30T14:54:47.657" v="0"/>
          <ac:picMkLst>
            <pc:docMk/>
            <pc:sldMk cId="1460484329" sldId="259"/>
            <ac:picMk id="3" creationId="{D2A425C9-A593-4AD1-AFAA-545C4ECFD9C5}"/>
          </ac:picMkLst>
        </pc:picChg>
      </pc:sldChg>
    </pc:docChg>
  </pc:docChgLst>
  <pc:docChgLst>
    <pc:chgData name="Cohen, Marci" userId="S::mcohen2@bu.edu::3216ad7e-81ba-4530-9816-db2ea0b89824" providerId="AD" clId="Web-{1EDFFE32-B398-8905-E88F-9C3F16898FC9}"/>
    <pc:docChg chg="addSld delSld modSld">
      <pc:chgData name="Cohen, Marci" userId="S::mcohen2@bu.edu::3216ad7e-81ba-4530-9816-db2ea0b89824" providerId="AD" clId="Web-{1EDFFE32-B398-8905-E88F-9C3F16898FC9}" dt="2020-02-06T21:15:54.891" v="25"/>
      <pc:docMkLst>
        <pc:docMk/>
      </pc:docMkLst>
      <pc:sldChg chg="del">
        <pc:chgData name="Cohen, Marci" userId="S::mcohen2@bu.edu::3216ad7e-81ba-4530-9816-db2ea0b89824" providerId="AD" clId="Web-{1EDFFE32-B398-8905-E88F-9C3F16898FC9}" dt="2020-02-06T21:10:22.278" v="1"/>
        <pc:sldMkLst>
          <pc:docMk/>
          <pc:sldMk cId="0" sldId="257"/>
        </pc:sldMkLst>
      </pc:sldChg>
      <pc:sldChg chg="modSp del">
        <pc:chgData name="Cohen, Marci" userId="S::mcohen2@bu.edu::3216ad7e-81ba-4530-9816-db2ea0b89824" providerId="AD" clId="Web-{1EDFFE32-B398-8905-E88F-9C3F16898FC9}" dt="2020-02-06T21:13:53.046" v="14"/>
        <pc:sldMkLst>
          <pc:docMk/>
          <pc:sldMk cId="1006747078" sldId="260"/>
        </pc:sldMkLst>
        <pc:picChg chg="mod">
          <ac:chgData name="Cohen, Marci" userId="S::mcohen2@bu.edu::3216ad7e-81ba-4530-9816-db2ea0b89824" providerId="AD" clId="Web-{1EDFFE32-B398-8905-E88F-9C3F16898FC9}" dt="2020-02-06T21:13:28.171" v="13" actId="1076"/>
          <ac:picMkLst>
            <pc:docMk/>
            <pc:sldMk cId="1006747078" sldId="260"/>
            <ac:picMk id="2" creationId="{11C7E691-4391-4E74-B5F6-2B58A8941C39}"/>
          </ac:picMkLst>
        </pc:picChg>
      </pc:sldChg>
      <pc:sldChg chg="addSp modSp new mod setBg">
        <pc:chgData name="Cohen, Marci" userId="S::mcohen2@bu.edu::3216ad7e-81ba-4530-9816-db2ea0b89824" providerId="AD" clId="Web-{1EDFFE32-B398-8905-E88F-9C3F16898FC9}" dt="2020-02-06T21:11:18.154" v="7" actId="1076"/>
        <pc:sldMkLst>
          <pc:docMk/>
          <pc:sldMk cId="1996371181" sldId="269"/>
        </pc:sldMkLst>
        <pc:picChg chg="add mod">
          <ac:chgData name="Cohen, Marci" userId="S::mcohen2@bu.edu::3216ad7e-81ba-4530-9816-db2ea0b89824" providerId="AD" clId="Web-{1EDFFE32-B398-8905-E88F-9C3F16898FC9}" dt="2020-02-06T21:11:18.154" v="7" actId="1076"/>
          <ac:picMkLst>
            <pc:docMk/>
            <pc:sldMk cId="1996371181" sldId="269"/>
            <ac:picMk id="2" creationId="{4778D101-8869-4C04-83BF-E7EF3E6B7086}"/>
          </ac:picMkLst>
        </pc:picChg>
      </pc:sldChg>
      <pc:sldChg chg="addSp modSp add replId">
        <pc:chgData name="Cohen, Marci" userId="S::mcohen2@bu.edu::3216ad7e-81ba-4530-9816-db2ea0b89824" providerId="AD" clId="Web-{1EDFFE32-B398-8905-E88F-9C3F16898FC9}" dt="2020-02-06T21:12:19.764" v="12" actId="1076"/>
        <pc:sldMkLst>
          <pc:docMk/>
          <pc:sldMk cId="910945995" sldId="270"/>
        </pc:sldMkLst>
        <pc:picChg chg="add mod">
          <ac:chgData name="Cohen, Marci" userId="S::mcohen2@bu.edu::3216ad7e-81ba-4530-9816-db2ea0b89824" providerId="AD" clId="Web-{1EDFFE32-B398-8905-E88F-9C3F16898FC9}" dt="2020-02-06T21:12:19.764" v="12" actId="1076"/>
          <ac:picMkLst>
            <pc:docMk/>
            <pc:sldMk cId="910945995" sldId="270"/>
            <ac:picMk id="3" creationId="{6340515D-1E3F-4CB4-933A-D88F29735B61}"/>
          </ac:picMkLst>
        </pc:picChg>
      </pc:sldChg>
      <pc:sldChg chg="addSp modSp new">
        <pc:chgData name="Cohen, Marci" userId="S::mcohen2@bu.edu::3216ad7e-81ba-4530-9816-db2ea0b89824" providerId="AD" clId="Web-{1EDFFE32-B398-8905-E88F-9C3F16898FC9}" dt="2020-02-06T21:14:56.984" v="19" actId="1076"/>
        <pc:sldMkLst>
          <pc:docMk/>
          <pc:sldMk cId="1664765585" sldId="271"/>
        </pc:sldMkLst>
        <pc:picChg chg="add mod">
          <ac:chgData name="Cohen, Marci" userId="S::mcohen2@bu.edu::3216ad7e-81ba-4530-9816-db2ea0b89824" providerId="AD" clId="Web-{1EDFFE32-B398-8905-E88F-9C3F16898FC9}" dt="2020-02-06T21:14:56.984" v="19" actId="1076"/>
          <ac:picMkLst>
            <pc:docMk/>
            <pc:sldMk cId="1664765585" sldId="271"/>
            <ac:picMk id="2" creationId="{5B9A4E04-F39B-49E6-90CA-3A85ACB2C51B}"/>
          </ac:picMkLst>
        </pc:picChg>
      </pc:sldChg>
      <pc:sldChg chg="addSp modSp new">
        <pc:chgData name="Cohen, Marci" userId="S::mcohen2@bu.edu::3216ad7e-81ba-4530-9816-db2ea0b89824" providerId="AD" clId="Web-{1EDFFE32-B398-8905-E88F-9C3F16898FC9}" dt="2020-02-06T21:15:54.891" v="25"/>
        <pc:sldMkLst>
          <pc:docMk/>
          <pc:sldMk cId="95266178" sldId="272"/>
        </pc:sldMkLst>
        <pc:spChg chg="add mod">
          <ac:chgData name="Cohen, Marci" userId="S::mcohen2@bu.edu::3216ad7e-81ba-4530-9816-db2ea0b89824" providerId="AD" clId="Web-{1EDFFE32-B398-8905-E88F-9C3F16898FC9}" dt="2020-02-06T21:15:54.891" v="25"/>
          <ac:spMkLst>
            <pc:docMk/>
            <pc:sldMk cId="95266178" sldId="272"/>
            <ac:spMk id="2" creationId="{8C7E0323-149D-43FB-81BA-FA767BD91295}"/>
          </ac:spMkLst>
        </pc:spChg>
      </pc:sldChg>
    </pc:docChg>
  </pc:docChgLst>
  <pc:docChgLst>
    <pc:chgData name="Cohen, Marci" userId="3216ad7e-81ba-4530-9816-db2ea0b89824" providerId="ADAL" clId="{64EA40DC-B951-9C46-9589-07E8A7151BA2}"/>
    <pc:docChg chg="undo custSel modMainMaster">
      <pc:chgData name="Cohen, Marci" userId="3216ad7e-81ba-4530-9816-db2ea0b89824" providerId="ADAL" clId="{64EA40DC-B951-9C46-9589-07E8A7151BA2}" dt="2021-05-25T18:25:59.849" v="70" actId="478"/>
      <pc:docMkLst>
        <pc:docMk/>
      </pc:docMkLst>
      <pc:sldMasterChg chg="modSp mod modSldLayout">
        <pc:chgData name="Cohen, Marci" userId="3216ad7e-81ba-4530-9816-db2ea0b89824" providerId="ADAL" clId="{64EA40DC-B951-9C46-9589-07E8A7151BA2}" dt="2021-05-25T18:25:59.849" v="70" actId="478"/>
        <pc:sldMasterMkLst>
          <pc:docMk/>
          <pc:sldMasterMk cId="0" sldId="2147483696"/>
        </pc:sldMasterMkLst>
        <pc:spChg chg="mod">
          <ac:chgData name="Cohen, Marci" userId="3216ad7e-81ba-4530-9816-db2ea0b89824" providerId="ADAL" clId="{64EA40DC-B951-9C46-9589-07E8A7151BA2}" dt="2021-05-25T18:24:36.781" v="13" actId="947"/>
          <ac:spMkLst>
            <pc:docMk/>
            <pc:sldMasterMk cId="0" sldId="2147483696"/>
            <ac:spMk id="7" creationId="{8B0A5EFE-ABF3-A443-8C07-FEED45DAEB55}"/>
          </ac:spMkLst>
        </pc:spChg>
        <pc:sldLayoutChg chg="delSp modSp mod">
          <pc:chgData name="Cohen, Marci" userId="3216ad7e-81ba-4530-9816-db2ea0b89824" providerId="ADAL" clId="{64EA40DC-B951-9C46-9589-07E8A7151BA2}" dt="2021-05-25T18:25:04.910" v="61"/>
          <pc:sldLayoutMkLst>
            <pc:docMk/>
            <pc:sldMasterMk cId="0" sldId="2147483696"/>
            <pc:sldLayoutMk cId="3881141569" sldId="2147483820"/>
          </pc:sldLayoutMkLst>
          <pc:spChg chg="del mod">
            <ac:chgData name="Cohen, Marci" userId="3216ad7e-81ba-4530-9816-db2ea0b89824" providerId="ADAL" clId="{64EA40DC-B951-9C46-9589-07E8A7151BA2}" dt="2021-05-25T18:25:04.910" v="61"/>
            <ac:spMkLst>
              <pc:docMk/>
              <pc:sldMasterMk cId="0" sldId="2147483696"/>
              <pc:sldLayoutMk cId="3881141569" sldId="2147483820"/>
              <ac:spMk id="4" creationId="{2102F92F-88FB-A142-8EA5-B00750EDD52A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09.615" v="62" actId="478"/>
          <pc:sldLayoutMkLst>
            <pc:docMk/>
            <pc:sldMasterMk cId="0" sldId="2147483696"/>
            <pc:sldLayoutMk cId="1696175962" sldId="2147483822"/>
          </pc:sldLayoutMkLst>
          <pc:spChg chg="del">
            <ac:chgData name="Cohen, Marci" userId="3216ad7e-81ba-4530-9816-db2ea0b89824" providerId="ADAL" clId="{64EA40DC-B951-9C46-9589-07E8A7151BA2}" dt="2021-05-25T18:25:09.615" v="62" actId="478"/>
            <ac:spMkLst>
              <pc:docMk/>
              <pc:sldMasterMk cId="0" sldId="2147483696"/>
              <pc:sldLayoutMk cId="1696175962" sldId="2147483822"/>
              <ac:spMk id="4" creationId="{E0D79652-BE4B-E542-90BB-EFC685BB7A50}"/>
            </ac:spMkLst>
          </pc:spChg>
        </pc:sldLayoutChg>
        <pc:sldLayoutChg chg="delSp modSp mod">
          <pc:chgData name="Cohen, Marci" userId="3216ad7e-81ba-4530-9816-db2ea0b89824" providerId="ADAL" clId="{64EA40DC-B951-9C46-9589-07E8A7151BA2}" dt="2021-05-25T18:25:16.404" v="64" actId="478"/>
          <pc:sldLayoutMkLst>
            <pc:docMk/>
            <pc:sldMasterMk cId="0" sldId="2147483696"/>
            <pc:sldLayoutMk cId="1429801236" sldId="2147483823"/>
          </pc:sldLayoutMkLst>
          <pc:spChg chg="del mod">
            <ac:chgData name="Cohen, Marci" userId="3216ad7e-81ba-4530-9816-db2ea0b89824" providerId="ADAL" clId="{64EA40DC-B951-9C46-9589-07E8A7151BA2}" dt="2021-05-25T18:25:16.404" v="64" actId="478"/>
            <ac:spMkLst>
              <pc:docMk/>
              <pc:sldMasterMk cId="0" sldId="2147483696"/>
              <pc:sldLayoutMk cId="1429801236" sldId="2147483823"/>
              <ac:spMk id="5" creationId="{E9998AC0-C157-6D4B-BFA0-036BABB19537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23.969" v="65" actId="478"/>
          <pc:sldLayoutMkLst>
            <pc:docMk/>
            <pc:sldMasterMk cId="0" sldId="2147483696"/>
            <pc:sldLayoutMk cId="2184070236" sldId="2147483824"/>
          </pc:sldLayoutMkLst>
          <pc:spChg chg="del">
            <ac:chgData name="Cohen, Marci" userId="3216ad7e-81ba-4530-9816-db2ea0b89824" providerId="ADAL" clId="{64EA40DC-B951-9C46-9589-07E8A7151BA2}" dt="2021-05-25T18:25:23.969" v="65" actId="478"/>
            <ac:spMkLst>
              <pc:docMk/>
              <pc:sldMasterMk cId="0" sldId="2147483696"/>
              <pc:sldLayoutMk cId="2184070236" sldId="2147483824"/>
              <ac:spMk id="7" creationId="{F62BBF5C-6D45-E74B-B4D1-5A1F6F1A009D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35.466" v="66" actId="478"/>
          <pc:sldLayoutMkLst>
            <pc:docMk/>
            <pc:sldMasterMk cId="0" sldId="2147483696"/>
            <pc:sldLayoutMk cId="1849422916" sldId="2147483825"/>
          </pc:sldLayoutMkLst>
          <pc:spChg chg="del">
            <ac:chgData name="Cohen, Marci" userId="3216ad7e-81ba-4530-9816-db2ea0b89824" providerId="ADAL" clId="{64EA40DC-B951-9C46-9589-07E8A7151BA2}" dt="2021-05-25T18:25:35.466" v="66" actId="478"/>
            <ac:spMkLst>
              <pc:docMk/>
              <pc:sldMasterMk cId="0" sldId="2147483696"/>
              <pc:sldLayoutMk cId="1849422916" sldId="2147483825"/>
              <ac:spMk id="3" creationId="{1830A0BA-66B8-7946-9DFC-D199E32CFD24}"/>
            </ac:spMkLst>
          </pc:spChg>
        </pc:sldLayoutChg>
        <pc:sldLayoutChg chg="delSp modSp mod">
          <pc:chgData name="Cohen, Marci" userId="3216ad7e-81ba-4530-9816-db2ea0b89824" providerId="ADAL" clId="{64EA40DC-B951-9C46-9589-07E8A7151BA2}" dt="2021-05-25T18:25:40.880" v="67" actId="478"/>
          <pc:sldLayoutMkLst>
            <pc:docMk/>
            <pc:sldMasterMk cId="0" sldId="2147483696"/>
            <pc:sldLayoutMk cId="2606809329" sldId="2147483826"/>
          </pc:sldLayoutMkLst>
          <pc:spChg chg="del mod">
            <ac:chgData name="Cohen, Marci" userId="3216ad7e-81ba-4530-9816-db2ea0b89824" providerId="ADAL" clId="{64EA40DC-B951-9C46-9589-07E8A7151BA2}" dt="2021-05-25T18:25:40.880" v="67" actId="478"/>
            <ac:spMkLst>
              <pc:docMk/>
              <pc:sldMasterMk cId="0" sldId="2147483696"/>
              <pc:sldLayoutMk cId="2606809329" sldId="2147483826"/>
              <ac:spMk id="2" creationId="{B4D97962-6A10-D143-8C75-9531E10DAE12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47.762" v="68" actId="478"/>
          <pc:sldLayoutMkLst>
            <pc:docMk/>
            <pc:sldMasterMk cId="0" sldId="2147483696"/>
            <pc:sldLayoutMk cId="4078275516" sldId="2147483827"/>
          </pc:sldLayoutMkLst>
          <pc:spChg chg="del">
            <ac:chgData name="Cohen, Marci" userId="3216ad7e-81ba-4530-9816-db2ea0b89824" providerId="ADAL" clId="{64EA40DC-B951-9C46-9589-07E8A7151BA2}" dt="2021-05-25T18:25:47.762" v="68" actId="478"/>
            <ac:spMkLst>
              <pc:docMk/>
              <pc:sldMasterMk cId="0" sldId="2147483696"/>
              <pc:sldLayoutMk cId="4078275516" sldId="2147483827"/>
              <ac:spMk id="5" creationId="{8861852E-40D2-B448-B418-7AA970A3CD82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53.704" v="69" actId="478"/>
          <pc:sldLayoutMkLst>
            <pc:docMk/>
            <pc:sldMasterMk cId="0" sldId="2147483696"/>
            <pc:sldLayoutMk cId="3331861962" sldId="2147483828"/>
          </pc:sldLayoutMkLst>
          <pc:spChg chg="del">
            <ac:chgData name="Cohen, Marci" userId="3216ad7e-81ba-4530-9816-db2ea0b89824" providerId="ADAL" clId="{64EA40DC-B951-9C46-9589-07E8A7151BA2}" dt="2021-05-25T18:25:53.704" v="69" actId="478"/>
            <ac:spMkLst>
              <pc:docMk/>
              <pc:sldMasterMk cId="0" sldId="2147483696"/>
              <pc:sldLayoutMk cId="3331861962" sldId="2147483828"/>
              <ac:spMk id="5" creationId="{240C7D1A-D81D-D341-89F4-6A0A3D9A460C}"/>
            </ac:spMkLst>
          </pc:spChg>
        </pc:sldLayoutChg>
        <pc:sldLayoutChg chg="delSp">
          <pc:chgData name="Cohen, Marci" userId="3216ad7e-81ba-4530-9816-db2ea0b89824" providerId="ADAL" clId="{64EA40DC-B951-9C46-9589-07E8A7151BA2}" dt="2021-05-25T18:25:59.849" v="70" actId="478"/>
          <pc:sldLayoutMkLst>
            <pc:docMk/>
            <pc:sldMasterMk cId="0" sldId="2147483696"/>
            <pc:sldLayoutMk cId="2116118777" sldId="2147483829"/>
          </pc:sldLayoutMkLst>
          <pc:spChg chg="del">
            <ac:chgData name="Cohen, Marci" userId="3216ad7e-81ba-4530-9816-db2ea0b89824" providerId="ADAL" clId="{64EA40DC-B951-9C46-9589-07E8A7151BA2}" dt="2021-05-25T18:25:59.849" v="70" actId="478"/>
            <ac:spMkLst>
              <pc:docMk/>
              <pc:sldMasterMk cId="0" sldId="2147483696"/>
              <pc:sldLayoutMk cId="2116118777" sldId="2147483829"/>
              <ac:spMk id="4" creationId="{CC356ED4-25F2-B741-AE27-7BC284FDE9FC}"/>
            </ac:spMkLst>
          </pc:spChg>
        </pc:sldLayoutChg>
      </pc:sldMasterChg>
    </pc:docChg>
  </pc:docChgLst>
  <pc:docChgLst>
    <pc:chgData name="Cohen, Marci" userId="S::mcohen2@bu.edu::3216ad7e-81ba-4530-9816-db2ea0b89824" providerId="AD" clId="Web-{A6AB86E9-2D1B-5343-61EE-90E8C19832A4}"/>
    <pc:docChg chg="addSld delSld modSld">
      <pc:chgData name="Cohen, Marci" userId="S::mcohen2@bu.edu::3216ad7e-81ba-4530-9816-db2ea0b89824" providerId="AD" clId="Web-{A6AB86E9-2D1B-5343-61EE-90E8C19832A4}" dt="2021-04-14T20:36:54.715" v="25"/>
      <pc:docMkLst>
        <pc:docMk/>
      </pc:docMkLst>
      <pc:sldChg chg="modSp">
        <pc:chgData name="Cohen, Marci" userId="S::mcohen2@bu.edu::3216ad7e-81ba-4530-9816-db2ea0b89824" providerId="AD" clId="Web-{A6AB86E9-2D1B-5343-61EE-90E8C19832A4}" dt="2021-04-14T20:22:29.083" v="3" actId="20577"/>
        <pc:sldMkLst>
          <pc:docMk/>
          <pc:sldMk cId="0" sldId="256"/>
        </pc:sldMkLst>
        <pc:spChg chg="mod">
          <ac:chgData name="Cohen, Marci" userId="S::mcohen2@bu.edu::3216ad7e-81ba-4530-9816-db2ea0b89824" providerId="AD" clId="Web-{A6AB86E9-2D1B-5343-61EE-90E8C19832A4}" dt="2021-04-14T20:22:16.677" v="0" actId="20577"/>
          <ac:spMkLst>
            <pc:docMk/>
            <pc:sldMk cId="0" sldId="256"/>
            <ac:spMk id="13313" creationId="{F9092B97-A847-E846-BDFE-E6987666C40D}"/>
          </ac:spMkLst>
        </pc:spChg>
        <pc:spChg chg="mod">
          <ac:chgData name="Cohen, Marci" userId="S::mcohen2@bu.edu::3216ad7e-81ba-4530-9816-db2ea0b89824" providerId="AD" clId="Web-{A6AB86E9-2D1B-5343-61EE-90E8C19832A4}" dt="2021-04-14T20:22:29.083" v="3" actId="20577"/>
          <ac:spMkLst>
            <pc:docMk/>
            <pc:sldMk cId="0" sldId="256"/>
            <ac:spMk id="13314" creationId="{1A07D267-448F-AE4A-9233-E3321FD2B161}"/>
          </ac:spMkLst>
        </pc:spChg>
      </pc:sldChg>
      <pc:sldChg chg="del">
        <pc:chgData name="Cohen, Marci" userId="S::mcohen2@bu.edu::3216ad7e-81ba-4530-9816-db2ea0b89824" providerId="AD" clId="Web-{A6AB86E9-2D1B-5343-61EE-90E8C19832A4}" dt="2021-04-14T20:22:58.725" v="4"/>
        <pc:sldMkLst>
          <pc:docMk/>
          <pc:sldMk cId="3746982534" sldId="266"/>
        </pc:sldMkLst>
      </pc:sldChg>
      <pc:sldChg chg="del">
        <pc:chgData name="Cohen, Marci" userId="S::mcohen2@bu.edu::3216ad7e-81ba-4530-9816-db2ea0b89824" providerId="AD" clId="Web-{A6AB86E9-2D1B-5343-61EE-90E8C19832A4}" dt="2021-04-14T20:29:27.266" v="24"/>
        <pc:sldMkLst>
          <pc:docMk/>
          <pc:sldMk cId="95266178" sldId="272"/>
        </pc:sldMkLst>
      </pc:sldChg>
      <pc:sldChg chg="del">
        <pc:chgData name="Cohen, Marci" userId="S::mcohen2@bu.edu::3216ad7e-81ba-4530-9816-db2ea0b89824" providerId="AD" clId="Web-{A6AB86E9-2D1B-5343-61EE-90E8C19832A4}" dt="2021-04-14T20:36:54.715" v="25"/>
        <pc:sldMkLst>
          <pc:docMk/>
          <pc:sldMk cId="3869986683" sldId="273"/>
        </pc:sldMkLst>
      </pc:sldChg>
      <pc:sldChg chg="del">
        <pc:chgData name="Cohen, Marci" userId="S::mcohen2@bu.edu::3216ad7e-81ba-4530-9816-db2ea0b89824" providerId="AD" clId="Web-{A6AB86E9-2D1B-5343-61EE-90E8C19832A4}" dt="2021-04-14T20:29:23.813" v="23"/>
        <pc:sldMkLst>
          <pc:docMk/>
          <pc:sldMk cId="862434911" sldId="274"/>
        </pc:sldMkLst>
      </pc:sldChg>
      <pc:sldChg chg="addSp delSp modSp add replId">
        <pc:chgData name="Cohen, Marci" userId="S::mcohen2@bu.edu::3216ad7e-81ba-4530-9816-db2ea0b89824" providerId="AD" clId="Web-{A6AB86E9-2D1B-5343-61EE-90E8C19832A4}" dt="2021-04-14T20:24:42.040" v="11" actId="1076"/>
        <pc:sldMkLst>
          <pc:docMk/>
          <pc:sldMk cId="2649193287" sldId="275"/>
        </pc:sldMkLst>
        <pc:spChg chg="mod">
          <ac:chgData name="Cohen, Marci" userId="S::mcohen2@bu.edu::3216ad7e-81ba-4530-9816-db2ea0b89824" providerId="AD" clId="Web-{A6AB86E9-2D1B-5343-61EE-90E8C19832A4}" dt="2021-04-14T20:23:29.163" v="7" actId="20577"/>
          <ac:spMkLst>
            <pc:docMk/>
            <pc:sldMk cId="2649193287" sldId="275"/>
            <ac:spMk id="2" creationId="{25F97258-1424-4506-934F-05E5C0951777}"/>
          </ac:spMkLst>
        </pc:spChg>
        <pc:spChg chg="add del mod">
          <ac:chgData name="Cohen, Marci" userId="S::mcohen2@bu.edu::3216ad7e-81ba-4530-9816-db2ea0b89824" providerId="AD" clId="Web-{A6AB86E9-2D1B-5343-61EE-90E8C19832A4}" dt="2021-04-14T20:24:29.071" v="9"/>
          <ac:spMkLst>
            <pc:docMk/>
            <pc:sldMk cId="2649193287" sldId="275"/>
            <ac:spMk id="5" creationId="{F82AEC1D-7D39-4693-B7ED-BA6E0857201C}"/>
          </ac:spMkLst>
        </pc:spChg>
        <pc:picChg chg="del">
          <ac:chgData name="Cohen, Marci" userId="S::mcohen2@bu.edu::3216ad7e-81ba-4530-9816-db2ea0b89824" providerId="AD" clId="Web-{A6AB86E9-2D1B-5343-61EE-90E8C19832A4}" dt="2021-04-14T20:24:26.836" v="8"/>
          <ac:picMkLst>
            <pc:docMk/>
            <pc:sldMk cId="2649193287" sldId="275"/>
            <ac:picMk id="4" creationId="{0363CFE7-2C24-4812-ABEC-EC60ADA352B9}"/>
          </ac:picMkLst>
        </pc:picChg>
        <pc:picChg chg="add mod ord">
          <ac:chgData name="Cohen, Marci" userId="S::mcohen2@bu.edu::3216ad7e-81ba-4530-9816-db2ea0b89824" providerId="AD" clId="Web-{A6AB86E9-2D1B-5343-61EE-90E8C19832A4}" dt="2021-04-14T20:24:42.040" v="11" actId="1076"/>
          <ac:picMkLst>
            <pc:docMk/>
            <pc:sldMk cId="2649193287" sldId="275"/>
            <ac:picMk id="6" creationId="{C2712AD5-B364-413D-AFE3-5D50B9329211}"/>
          </ac:picMkLst>
        </pc:picChg>
      </pc:sldChg>
      <pc:sldChg chg="addSp delSp modSp add replId">
        <pc:chgData name="Cohen, Marci" userId="S::mcohen2@bu.edu::3216ad7e-81ba-4530-9816-db2ea0b89824" providerId="AD" clId="Web-{A6AB86E9-2D1B-5343-61EE-90E8C19832A4}" dt="2021-04-14T20:27:53.638" v="22" actId="1076"/>
        <pc:sldMkLst>
          <pc:docMk/>
          <pc:sldMk cId="2371334815" sldId="276"/>
        </pc:sldMkLst>
        <pc:spChg chg="add del mod">
          <ac:chgData name="Cohen, Marci" userId="S::mcohen2@bu.edu::3216ad7e-81ba-4530-9816-db2ea0b89824" providerId="AD" clId="Web-{A6AB86E9-2D1B-5343-61EE-90E8C19832A4}" dt="2021-04-14T20:27:41.763" v="18"/>
          <ac:spMkLst>
            <pc:docMk/>
            <pc:sldMk cId="2371334815" sldId="276"/>
            <ac:spMk id="4" creationId="{AADF075C-53A4-4B56-9F49-B31BEE8539BF}"/>
          </ac:spMkLst>
        </pc:spChg>
        <pc:picChg chg="add del mod ord">
          <ac:chgData name="Cohen, Marci" userId="S::mcohen2@bu.edu::3216ad7e-81ba-4530-9816-db2ea0b89824" providerId="AD" clId="Web-{A6AB86E9-2D1B-5343-61EE-90E8C19832A4}" dt="2021-04-14T20:27:34.294" v="17"/>
          <ac:picMkLst>
            <pc:docMk/>
            <pc:sldMk cId="2371334815" sldId="276"/>
            <ac:picMk id="5" creationId="{F41E4036-D1CB-4080-9BB8-BCD1B128EC32}"/>
          </ac:picMkLst>
        </pc:picChg>
        <pc:picChg chg="del">
          <ac:chgData name="Cohen, Marci" userId="S::mcohen2@bu.edu::3216ad7e-81ba-4530-9816-db2ea0b89824" providerId="AD" clId="Web-{A6AB86E9-2D1B-5343-61EE-90E8C19832A4}" dt="2021-04-14T20:27:25.997" v="13"/>
          <ac:picMkLst>
            <pc:docMk/>
            <pc:sldMk cId="2371334815" sldId="276"/>
            <ac:picMk id="6" creationId="{C2712AD5-B364-413D-AFE3-5D50B9329211}"/>
          </ac:picMkLst>
        </pc:picChg>
        <pc:picChg chg="add del mod">
          <ac:chgData name="Cohen, Marci" userId="S::mcohen2@bu.edu::3216ad7e-81ba-4530-9816-db2ea0b89824" providerId="AD" clId="Web-{A6AB86E9-2D1B-5343-61EE-90E8C19832A4}" dt="2021-04-14T20:27:33.466" v="16"/>
          <ac:picMkLst>
            <pc:docMk/>
            <pc:sldMk cId="2371334815" sldId="276"/>
            <ac:picMk id="7" creationId="{C40970BD-441A-4E01-817A-54953AE75FB5}"/>
          </ac:picMkLst>
        </pc:picChg>
        <pc:picChg chg="add mod ord">
          <ac:chgData name="Cohen, Marci" userId="S::mcohen2@bu.edu::3216ad7e-81ba-4530-9816-db2ea0b89824" providerId="AD" clId="Web-{A6AB86E9-2D1B-5343-61EE-90E8C19832A4}" dt="2021-04-14T20:27:41.763" v="18"/>
          <ac:picMkLst>
            <pc:docMk/>
            <pc:sldMk cId="2371334815" sldId="276"/>
            <ac:picMk id="8" creationId="{1784ECBE-D82E-45FC-9743-678057CB9C6C}"/>
          </ac:picMkLst>
        </pc:picChg>
        <pc:picChg chg="add mod">
          <ac:chgData name="Cohen, Marci" userId="S::mcohen2@bu.edu::3216ad7e-81ba-4530-9816-db2ea0b89824" providerId="AD" clId="Web-{A6AB86E9-2D1B-5343-61EE-90E8C19832A4}" dt="2021-04-14T20:27:53.638" v="22" actId="1076"/>
          <ac:picMkLst>
            <pc:docMk/>
            <pc:sldMk cId="2371334815" sldId="276"/>
            <ac:picMk id="9" creationId="{82A22279-34B2-49B8-B83F-6558D41DCFF9}"/>
          </ac:picMkLst>
        </pc:picChg>
      </pc:sldChg>
    </pc:docChg>
  </pc:docChgLst>
  <pc:docChgLst>
    <pc:chgData name="Cohen, Marci" userId="S::mcohen2@bu.edu::3216ad7e-81ba-4530-9816-db2ea0b89824" providerId="AD" clId="Web-{E0194D29-D8B1-21F3-EED0-B893B8584FE0}"/>
    <pc:docChg chg="modSld">
      <pc:chgData name="Cohen, Marci" userId="S::mcohen2@bu.edu::3216ad7e-81ba-4530-9816-db2ea0b89824" providerId="AD" clId="Web-{E0194D29-D8B1-21F3-EED0-B893B8584FE0}" dt="2020-02-07T16:17:21.652" v="0"/>
      <pc:docMkLst>
        <pc:docMk/>
      </pc:docMkLst>
      <pc:sldChg chg="modSp">
        <pc:chgData name="Cohen, Marci" userId="S::mcohen2@bu.edu::3216ad7e-81ba-4530-9816-db2ea0b89824" providerId="AD" clId="Web-{E0194D29-D8B1-21F3-EED0-B893B8584FE0}" dt="2020-02-07T16:17:21.652" v="0"/>
        <pc:sldMkLst>
          <pc:docMk/>
          <pc:sldMk cId="95266178" sldId="272"/>
        </pc:sldMkLst>
        <pc:spChg chg="mod">
          <ac:chgData name="Cohen, Marci" userId="S::mcohen2@bu.edu::3216ad7e-81ba-4530-9816-db2ea0b89824" providerId="AD" clId="Web-{E0194D29-D8B1-21F3-EED0-B893B8584FE0}" dt="2020-02-07T16:17:21.652" v="0"/>
          <ac:spMkLst>
            <pc:docMk/>
            <pc:sldMk cId="95266178" sldId="272"/>
            <ac:spMk id="2" creationId="{8C7E0323-149D-43FB-81BA-FA767BD91295}"/>
          </ac:spMkLst>
        </pc:spChg>
      </pc:sldChg>
    </pc:docChg>
  </pc:docChgLst>
  <pc:docChgLst>
    <pc:chgData name="Cohen, Marci" userId="3216ad7e-81ba-4530-9816-db2ea0b89824" providerId="ADAL" clId="{D3ADB89A-C697-AD43-82E7-9AAAC0E6BF1D}"/>
    <pc:docChg chg="addSld modSld modMainMaster">
      <pc:chgData name="Cohen, Marci" userId="3216ad7e-81ba-4530-9816-db2ea0b89824" providerId="ADAL" clId="{D3ADB89A-C697-AD43-82E7-9AAAC0E6BF1D}" dt="2021-04-30T20:19:37.219" v="73" actId="1076"/>
      <pc:docMkLst>
        <pc:docMk/>
      </pc:docMkLst>
      <pc:sldChg chg="addSp modSp new mod">
        <pc:chgData name="Cohen, Marci" userId="3216ad7e-81ba-4530-9816-db2ea0b89824" providerId="ADAL" clId="{D3ADB89A-C697-AD43-82E7-9AAAC0E6BF1D}" dt="2021-04-26T17:31:01.051" v="53" actId="1076"/>
        <pc:sldMkLst>
          <pc:docMk/>
          <pc:sldMk cId="896177232" sldId="277"/>
        </pc:sldMkLst>
        <pc:spChg chg="add mod">
          <ac:chgData name="Cohen, Marci" userId="3216ad7e-81ba-4530-9816-db2ea0b89824" providerId="ADAL" clId="{D3ADB89A-C697-AD43-82E7-9AAAC0E6BF1D}" dt="2021-04-26T17:31:01.051" v="53" actId="1076"/>
          <ac:spMkLst>
            <pc:docMk/>
            <pc:sldMk cId="896177232" sldId="277"/>
            <ac:spMk id="4" creationId="{BE941EEB-E7F6-5E44-AC04-FD41E9A49EF5}"/>
          </ac:spMkLst>
        </pc:spChg>
        <pc:picChg chg="add mod">
          <ac:chgData name="Cohen, Marci" userId="3216ad7e-81ba-4530-9816-db2ea0b89824" providerId="ADAL" clId="{D3ADB89A-C697-AD43-82E7-9AAAC0E6BF1D}" dt="2021-04-26T17:30:20.862" v="5" actId="1076"/>
          <ac:picMkLst>
            <pc:docMk/>
            <pc:sldMk cId="896177232" sldId="277"/>
            <ac:picMk id="3" creationId="{5C197FB6-39FB-D744-A80B-F7DA63CAAADD}"/>
          </ac:picMkLst>
        </pc:picChg>
      </pc:sldChg>
      <pc:sldChg chg="addSp modSp new mod">
        <pc:chgData name="Cohen, Marci" userId="3216ad7e-81ba-4530-9816-db2ea0b89824" providerId="ADAL" clId="{D3ADB89A-C697-AD43-82E7-9AAAC0E6BF1D}" dt="2021-04-30T20:18:53.945" v="65" actId="1076"/>
        <pc:sldMkLst>
          <pc:docMk/>
          <pc:sldMk cId="268997849" sldId="279"/>
        </pc:sldMkLst>
        <pc:picChg chg="add mod">
          <ac:chgData name="Cohen, Marci" userId="3216ad7e-81ba-4530-9816-db2ea0b89824" providerId="ADAL" clId="{D3ADB89A-C697-AD43-82E7-9AAAC0E6BF1D}" dt="2021-04-30T20:18:53.945" v="65" actId="1076"/>
          <ac:picMkLst>
            <pc:docMk/>
            <pc:sldMk cId="268997849" sldId="279"/>
            <ac:picMk id="3" creationId="{21CA1985-02F1-5C41-A32F-8B6E5EEBA8F3}"/>
          </ac:picMkLst>
        </pc:picChg>
      </pc:sldChg>
      <pc:sldChg chg="addSp modSp new mod">
        <pc:chgData name="Cohen, Marci" userId="3216ad7e-81ba-4530-9816-db2ea0b89824" providerId="ADAL" clId="{D3ADB89A-C697-AD43-82E7-9AAAC0E6BF1D}" dt="2021-04-30T20:19:37.219" v="73" actId="1076"/>
        <pc:sldMkLst>
          <pc:docMk/>
          <pc:sldMk cId="330109256" sldId="280"/>
        </pc:sldMkLst>
        <pc:picChg chg="add mod">
          <ac:chgData name="Cohen, Marci" userId="3216ad7e-81ba-4530-9816-db2ea0b89824" providerId="ADAL" clId="{D3ADB89A-C697-AD43-82E7-9AAAC0E6BF1D}" dt="2021-04-30T20:19:37.219" v="73" actId="1076"/>
          <ac:picMkLst>
            <pc:docMk/>
            <pc:sldMk cId="330109256" sldId="280"/>
            <ac:picMk id="3" creationId="{5BD6276F-69A7-CD47-8B3B-F5472B465E2F}"/>
          </ac:picMkLst>
        </pc:picChg>
      </pc:sldChg>
      <pc:sldMasterChg chg="modSldLayout">
        <pc:chgData name="Cohen, Marci" userId="3216ad7e-81ba-4530-9816-db2ea0b89824" providerId="ADAL" clId="{D3ADB89A-C697-AD43-82E7-9AAAC0E6BF1D}" dt="2021-04-29T19:39:20.375" v="59"/>
        <pc:sldMasterMkLst>
          <pc:docMk/>
          <pc:sldMasterMk cId="0" sldId="2147483696"/>
        </pc:sldMasterMkLst>
        <pc:sldLayoutChg chg="addSp delSp modSp mod">
          <pc:chgData name="Cohen, Marci" userId="3216ad7e-81ba-4530-9816-db2ea0b89824" providerId="ADAL" clId="{D3ADB89A-C697-AD43-82E7-9AAAC0E6BF1D}" dt="2021-04-29T19:39:20.375" v="59"/>
          <pc:sldLayoutMkLst>
            <pc:docMk/>
            <pc:sldMasterMk cId="0" sldId="2147483696"/>
            <pc:sldLayoutMk cId="2606809329" sldId="2147483826"/>
          </pc:sldLayoutMkLst>
          <pc:spChg chg="add del mod">
            <ac:chgData name="Cohen, Marci" userId="3216ad7e-81ba-4530-9816-db2ea0b89824" providerId="ADAL" clId="{D3ADB89A-C697-AD43-82E7-9AAAC0E6BF1D}" dt="2021-04-29T19:39:20.375" v="59"/>
            <ac:spMkLst>
              <pc:docMk/>
              <pc:sldMasterMk cId="0" sldId="2147483696"/>
              <pc:sldLayoutMk cId="2606809329" sldId="2147483826"/>
              <ac:spMk id="3" creationId="{DD8A285D-F9AC-034B-A747-83E425841E5D}"/>
            </ac:spMkLst>
          </pc:spChg>
          <pc:spChg chg="add del mod">
            <ac:chgData name="Cohen, Marci" userId="3216ad7e-81ba-4530-9816-db2ea0b89824" providerId="ADAL" clId="{D3ADB89A-C697-AD43-82E7-9AAAC0E6BF1D}" dt="2021-04-29T19:39:20.257" v="57"/>
            <ac:spMkLst>
              <pc:docMk/>
              <pc:sldMasterMk cId="0" sldId="2147483696"/>
              <pc:sldLayoutMk cId="2606809329" sldId="2147483826"/>
              <ac:spMk id="4" creationId="{8D735D50-C0EA-144C-839A-801280B6D62C}"/>
            </ac:spMkLst>
          </pc:spChg>
        </pc:sldLayoutChg>
      </pc:sldMasterChg>
    </pc:docChg>
  </pc:docChgLst>
  <pc:docChgLst>
    <pc:chgData name="Cohen, Marci" userId="S::mcohen2@bu.edu::3216ad7e-81ba-4530-9816-db2ea0b89824" providerId="AD" clId="Web-{15C1ACF8-8EA7-EEB1-D378-C3BDA040CDA1}"/>
    <pc:docChg chg="addSld modSld">
      <pc:chgData name="Cohen, Marci" userId="S::mcohen2@bu.edu::3216ad7e-81ba-4530-9816-db2ea0b89824" providerId="AD" clId="Web-{15C1ACF8-8EA7-EEB1-D378-C3BDA040CDA1}" dt="2021-04-29T19:37:35.981" v="2"/>
      <pc:docMkLst>
        <pc:docMk/>
      </pc:docMkLst>
      <pc:sldChg chg="addSp delSp modSp add replId">
        <pc:chgData name="Cohen, Marci" userId="S::mcohen2@bu.edu::3216ad7e-81ba-4530-9816-db2ea0b89824" providerId="AD" clId="Web-{15C1ACF8-8EA7-EEB1-D378-C3BDA040CDA1}" dt="2021-04-29T19:37:35.981" v="2"/>
        <pc:sldMkLst>
          <pc:docMk/>
          <pc:sldMk cId="4103537270" sldId="278"/>
        </pc:sldMkLst>
        <pc:spChg chg="add del mod">
          <ac:chgData name="Cohen, Marci" userId="S::mcohen2@bu.edu::3216ad7e-81ba-4530-9816-db2ea0b89824" providerId="AD" clId="Web-{15C1ACF8-8EA7-EEB1-D378-C3BDA040CDA1}" dt="2021-04-29T19:37:35.981" v="2"/>
          <ac:spMkLst>
            <pc:docMk/>
            <pc:sldMk cId="4103537270" sldId="278"/>
            <ac:spMk id="5" creationId="{A8F31CAF-F675-49B1-822C-CCAD0C59205C}"/>
          </ac:spMkLst>
        </pc:spChg>
        <pc:picChg chg="del">
          <ac:chgData name="Cohen, Marci" userId="S::mcohen2@bu.edu::3216ad7e-81ba-4530-9816-db2ea0b89824" providerId="AD" clId="Web-{15C1ACF8-8EA7-EEB1-D378-C3BDA040CDA1}" dt="2021-04-29T19:37:33.137" v="1"/>
          <ac:picMkLst>
            <pc:docMk/>
            <pc:sldMk cId="4103537270" sldId="278"/>
            <ac:picMk id="4" creationId="{0363CFE7-2C24-4812-ABEC-EC60ADA352B9}"/>
          </ac:picMkLst>
        </pc:picChg>
        <pc:picChg chg="add mod ord">
          <ac:chgData name="Cohen, Marci" userId="S::mcohen2@bu.edu::3216ad7e-81ba-4530-9816-db2ea0b89824" providerId="AD" clId="Web-{15C1ACF8-8EA7-EEB1-D378-C3BDA040CDA1}" dt="2021-04-29T19:37:35.981" v="2"/>
          <ac:picMkLst>
            <pc:docMk/>
            <pc:sldMk cId="4103537270" sldId="278"/>
            <ac:picMk id="6" creationId="{2125BCF6-2E76-4CB7-9520-A50030EAE5FD}"/>
          </ac:picMkLst>
        </pc:picChg>
      </pc:sldChg>
    </pc:docChg>
  </pc:docChgLst>
  <pc:docChgLst>
    <pc:chgData name="Cohen, Marci" userId="S::mcohen2@bu.edu::3216ad7e-81ba-4530-9816-db2ea0b89824" providerId="AD" clId="Web-{87831200-110C-2AE0-8488-C8983E287253}"/>
    <pc:docChg chg="modSld">
      <pc:chgData name="Cohen, Marci" userId="S::mcohen2@bu.edu::3216ad7e-81ba-4530-9816-db2ea0b89824" providerId="AD" clId="Web-{87831200-110C-2AE0-8488-C8983E287253}" dt="2020-01-31T15:52:23.852" v="50" actId="20577"/>
      <pc:docMkLst>
        <pc:docMk/>
      </pc:docMkLst>
      <pc:sldChg chg="modSp">
        <pc:chgData name="Cohen, Marci" userId="S::mcohen2@bu.edu::3216ad7e-81ba-4530-9816-db2ea0b89824" providerId="AD" clId="Web-{87831200-110C-2AE0-8488-C8983E287253}" dt="2020-01-31T15:52:05.086" v="41" actId="20577"/>
        <pc:sldMkLst>
          <pc:docMk/>
          <pc:sldMk cId="0" sldId="256"/>
        </pc:sldMkLst>
        <pc:spChg chg="mod">
          <ac:chgData name="Cohen, Marci" userId="S::mcohen2@bu.edu::3216ad7e-81ba-4530-9816-db2ea0b89824" providerId="AD" clId="Web-{87831200-110C-2AE0-8488-C8983E287253}" dt="2020-01-31T15:50:14.524" v="2" actId="20577"/>
          <ac:spMkLst>
            <pc:docMk/>
            <pc:sldMk cId="0" sldId="256"/>
            <ac:spMk id="13313" creationId="{F9092B97-A847-E846-BDFE-E6987666C40D}"/>
          </ac:spMkLst>
        </pc:spChg>
        <pc:spChg chg="mod">
          <ac:chgData name="Cohen, Marci" userId="S::mcohen2@bu.edu::3216ad7e-81ba-4530-9816-db2ea0b89824" providerId="AD" clId="Web-{87831200-110C-2AE0-8488-C8983E287253}" dt="2020-01-31T15:52:05.086" v="41" actId="20577"/>
          <ac:spMkLst>
            <pc:docMk/>
            <pc:sldMk cId="0" sldId="256"/>
            <ac:spMk id="13314" creationId="{1A07D267-448F-AE4A-9233-E3321FD2B161}"/>
          </ac:spMkLst>
        </pc:spChg>
      </pc:sldChg>
      <pc:sldChg chg="modSp">
        <pc:chgData name="Cohen, Marci" userId="S::mcohen2@bu.edu::3216ad7e-81ba-4530-9816-db2ea0b89824" providerId="AD" clId="Web-{87831200-110C-2AE0-8488-C8983E287253}" dt="2020-01-31T15:52:23.852" v="50" actId="20577"/>
        <pc:sldMkLst>
          <pc:docMk/>
          <pc:sldMk cId="0" sldId="257"/>
        </pc:sldMkLst>
        <pc:spChg chg="mod">
          <ac:chgData name="Cohen, Marci" userId="S::mcohen2@bu.edu::3216ad7e-81ba-4530-9816-db2ea0b89824" providerId="AD" clId="Web-{87831200-110C-2AE0-8488-C8983E287253}" dt="2020-01-31T15:52:23.852" v="50" actId="20577"/>
          <ac:spMkLst>
            <pc:docMk/>
            <pc:sldMk cId="0" sldId="257"/>
            <ac:spMk id="6" creationId="{4CE2AF9B-3BB7-8D4D-B383-C444CF8D8952}"/>
          </ac:spMkLst>
        </pc:spChg>
      </pc:sldChg>
    </pc:docChg>
  </pc:docChgLst>
  <pc:docChgLst>
    <pc:chgData name="Cohen, Marci" userId="3216ad7e-81ba-4530-9816-db2ea0b89824" providerId="ADAL" clId="{AC981392-CE47-604F-89C6-FC980036FC55}"/>
    <pc:docChg chg="custSel addSld modSld sldOrd modMainMaster">
      <pc:chgData name="Cohen, Marci" userId="3216ad7e-81ba-4530-9816-db2ea0b89824" providerId="ADAL" clId="{AC981392-CE47-604F-89C6-FC980036FC55}" dt="2020-02-06T19:05:50.222" v="122" actId="20577"/>
      <pc:docMkLst>
        <pc:docMk/>
      </pc:docMkLst>
      <pc:sldChg chg="modSp">
        <pc:chgData name="Cohen, Marci" userId="3216ad7e-81ba-4530-9816-db2ea0b89824" providerId="ADAL" clId="{AC981392-CE47-604F-89C6-FC980036FC55}" dt="2020-01-31T16:00:36.756" v="1" actId="20577"/>
        <pc:sldMkLst>
          <pc:docMk/>
          <pc:sldMk cId="0" sldId="256"/>
        </pc:sldMkLst>
        <pc:spChg chg="mod">
          <ac:chgData name="Cohen, Marci" userId="3216ad7e-81ba-4530-9816-db2ea0b89824" providerId="ADAL" clId="{AC981392-CE47-604F-89C6-FC980036FC55}" dt="2020-01-31T16:00:36.756" v="1" actId="20577"/>
          <ac:spMkLst>
            <pc:docMk/>
            <pc:sldMk cId="0" sldId="256"/>
            <ac:spMk id="13314" creationId="{1A07D267-448F-AE4A-9233-E3321FD2B161}"/>
          </ac:spMkLst>
        </pc:spChg>
      </pc:sldChg>
      <pc:sldChg chg="add">
        <pc:chgData name="Cohen, Marci" userId="3216ad7e-81ba-4530-9816-db2ea0b89824" providerId="ADAL" clId="{AC981392-CE47-604F-89C6-FC980036FC55}" dt="2020-01-31T16:05:45.699" v="105"/>
        <pc:sldMkLst>
          <pc:docMk/>
          <pc:sldMk cId="997610064" sldId="258"/>
        </pc:sldMkLst>
      </pc:sldChg>
      <pc:sldChg chg="add ord">
        <pc:chgData name="Cohen, Marci" userId="3216ad7e-81ba-4530-9816-db2ea0b89824" providerId="ADAL" clId="{AC981392-CE47-604F-89C6-FC980036FC55}" dt="2020-01-31T16:06:01.958" v="107"/>
        <pc:sldMkLst>
          <pc:docMk/>
          <pc:sldMk cId="1460484329" sldId="259"/>
        </pc:sldMkLst>
      </pc:sldChg>
      <pc:sldChg chg="modSp">
        <pc:chgData name="Cohen, Marci" userId="3216ad7e-81ba-4530-9816-db2ea0b89824" providerId="ADAL" clId="{AC981392-CE47-604F-89C6-FC980036FC55}" dt="2020-02-06T19:05:50.222" v="122" actId="20577"/>
        <pc:sldMkLst>
          <pc:docMk/>
          <pc:sldMk cId="2336287417" sldId="264"/>
        </pc:sldMkLst>
        <pc:spChg chg="mod">
          <ac:chgData name="Cohen, Marci" userId="3216ad7e-81ba-4530-9816-db2ea0b89824" providerId="ADAL" clId="{AC981392-CE47-604F-89C6-FC980036FC55}" dt="2020-02-06T19:05:50.222" v="122" actId="20577"/>
          <ac:spMkLst>
            <pc:docMk/>
            <pc:sldMk cId="2336287417" sldId="264"/>
            <ac:spMk id="3" creationId="{579391C3-C28F-4F0A-905D-03483F6E240C}"/>
          </ac:spMkLst>
        </pc:spChg>
      </pc:sldChg>
      <pc:sldChg chg="delSp modSp">
        <pc:chgData name="Cohen, Marci" userId="3216ad7e-81ba-4530-9816-db2ea0b89824" providerId="ADAL" clId="{AC981392-CE47-604F-89C6-FC980036FC55}" dt="2020-01-31T16:43:20.505" v="117" actId="20577"/>
        <pc:sldMkLst>
          <pc:docMk/>
          <pc:sldMk cId="3645327174" sldId="268"/>
        </pc:sldMkLst>
        <pc:spChg chg="mod">
          <ac:chgData name="Cohen, Marci" userId="3216ad7e-81ba-4530-9816-db2ea0b89824" providerId="ADAL" clId="{AC981392-CE47-604F-89C6-FC980036FC55}" dt="2020-01-31T16:43:20.505" v="117" actId="20577"/>
          <ac:spMkLst>
            <pc:docMk/>
            <pc:sldMk cId="3645327174" sldId="268"/>
            <ac:spMk id="2" creationId="{287EC785-2CB5-4B05-A0C7-3F67737FAA40}"/>
          </ac:spMkLst>
        </pc:spChg>
        <pc:spChg chg="del mod">
          <ac:chgData name="Cohen, Marci" userId="3216ad7e-81ba-4530-9816-db2ea0b89824" providerId="ADAL" clId="{AC981392-CE47-604F-89C6-FC980036FC55}" dt="2020-01-31T16:42:55.785" v="115" actId="478"/>
          <ac:spMkLst>
            <pc:docMk/>
            <pc:sldMk cId="3645327174" sldId="268"/>
            <ac:spMk id="3" creationId="{5F85E965-B18B-4C74-B08E-56C1FF2A37EB}"/>
          </ac:spMkLst>
        </pc:spChg>
      </pc:sldChg>
      <pc:sldMasterChg chg="delSp modSp modSldLayout">
        <pc:chgData name="Cohen, Marci" userId="3216ad7e-81ba-4530-9816-db2ea0b89824" providerId="ADAL" clId="{AC981392-CE47-604F-89C6-FC980036FC55}" dt="2020-01-31T16:41:55.264" v="113" actId="1076"/>
        <pc:sldMasterMkLst>
          <pc:docMk/>
          <pc:sldMasterMk cId="0" sldId="2147483696"/>
        </pc:sldMasterMkLst>
        <pc:spChg chg="mod">
          <ac:chgData name="Cohen, Marci" userId="3216ad7e-81ba-4530-9816-db2ea0b89824" providerId="ADAL" clId="{AC981392-CE47-604F-89C6-FC980036FC55}" dt="2020-01-31T16:40:06.318" v="108" actId="947"/>
          <ac:spMkLst>
            <pc:docMk/>
            <pc:sldMasterMk cId="0" sldId="2147483696"/>
            <ac:spMk id="10" creationId="{8C9CBC1F-6FEB-0541-BC69-0EA56E8665B5}"/>
          </ac:spMkLst>
        </pc:spChg>
        <pc:spChg chg="del mod">
          <ac:chgData name="Cohen, Marci" userId="3216ad7e-81ba-4530-9816-db2ea0b89824" providerId="ADAL" clId="{AC981392-CE47-604F-89C6-FC980036FC55}" dt="2020-01-31T16:03:19.773" v="18" actId="478"/>
          <ac:spMkLst>
            <pc:docMk/>
            <pc:sldMasterMk cId="0" sldId="2147483696"/>
            <ac:spMk id="12" creationId="{FACC0CFC-3D40-BA4F-98FB-D1CB2A1750EB}"/>
          </ac:spMkLst>
        </pc:spChg>
        <pc:sldLayoutChg chg="addSp delSp modSp">
          <pc:chgData name="Cohen, Marci" userId="3216ad7e-81ba-4530-9816-db2ea0b89824" providerId="ADAL" clId="{AC981392-CE47-604F-89C6-FC980036FC55}" dt="2020-01-31T16:41:55.264" v="113" actId="1076"/>
          <pc:sldLayoutMkLst>
            <pc:docMk/>
            <pc:sldMasterMk cId="0" sldId="2147483696"/>
            <pc:sldLayoutMk cId="3881141569" sldId="2147483820"/>
          </pc:sldLayoutMkLst>
          <pc:spChg chg="add mod">
            <ac:chgData name="Cohen, Marci" userId="3216ad7e-81ba-4530-9816-db2ea0b89824" providerId="ADAL" clId="{AC981392-CE47-604F-89C6-FC980036FC55}" dt="2020-01-31T16:41:55.264" v="113" actId="1076"/>
            <ac:spMkLst>
              <pc:docMk/>
              <pc:sldMasterMk cId="0" sldId="2147483696"/>
              <pc:sldLayoutMk cId="3881141569" sldId="2147483820"/>
              <ac:spMk id="4" creationId="{2102F92F-88FB-A142-8EA5-B00750EDD52A}"/>
            </ac:spMkLst>
          </pc:spChg>
          <pc:spChg chg="add del mod">
            <ac:chgData name="Cohen, Marci" userId="3216ad7e-81ba-4530-9816-db2ea0b89824" providerId="ADAL" clId="{AC981392-CE47-604F-89C6-FC980036FC55}" dt="2020-01-31T16:02:12.996" v="4"/>
            <ac:spMkLst>
              <pc:docMk/>
              <pc:sldMasterMk cId="0" sldId="2147483696"/>
              <pc:sldLayoutMk cId="3881141569" sldId="2147483820"/>
              <ac:spMk id="4" creationId="{69869A05-73BF-F647-933F-D155B207CA56}"/>
            </ac:spMkLst>
          </pc:spChg>
          <pc:spChg chg="add del mod">
            <ac:chgData name="Cohen, Marci" userId="3216ad7e-81ba-4530-9816-db2ea0b89824" providerId="ADAL" clId="{AC981392-CE47-604F-89C6-FC980036FC55}" dt="2020-01-31T16:02:16.904" v="7"/>
            <ac:spMkLst>
              <pc:docMk/>
              <pc:sldMasterMk cId="0" sldId="2147483696"/>
              <pc:sldLayoutMk cId="3881141569" sldId="2147483820"/>
              <ac:spMk id="5" creationId="{26E0501D-281B-8D45-9A6C-9BC9512CA507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3:49.091" v="59" actId="20577"/>
          <pc:sldLayoutMkLst>
            <pc:docMk/>
            <pc:sldMasterMk cId="0" sldId="2147483696"/>
            <pc:sldLayoutMk cId="1696175962" sldId="2147483822"/>
          </pc:sldLayoutMkLst>
          <pc:spChg chg="mod">
            <ac:chgData name="Cohen, Marci" userId="3216ad7e-81ba-4530-9816-db2ea0b89824" providerId="ADAL" clId="{AC981392-CE47-604F-89C6-FC980036FC55}" dt="2020-01-31T16:03:49.091" v="59" actId="20577"/>
            <ac:spMkLst>
              <pc:docMk/>
              <pc:sldMasterMk cId="0" sldId="2147483696"/>
              <pc:sldLayoutMk cId="1696175962" sldId="2147483822"/>
              <ac:spMk id="4" creationId="{E0D79652-BE4B-E542-90BB-EFC685BB7A50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4:02.322" v="94" actId="20577"/>
          <pc:sldLayoutMkLst>
            <pc:docMk/>
            <pc:sldMasterMk cId="0" sldId="2147483696"/>
            <pc:sldLayoutMk cId="1429801236" sldId="2147483823"/>
          </pc:sldLayoutMkLst>
          <pc:spChg chg="mod">
            <ac:chgData name="Cohen, Marci" userId="3216ad7e-81ba-4530-9816-db2ea0b89824" providerId="ADAL" clId="{AC981392-CE47-604F-89C6-FC980036FC55}" dt="2020-01-31T16:04:02.322" v="94" actId="20577"/>
            <ac:spMkLst>
              <pc:docMk/>
              <pc:sldMasterMk cId="0" sldId="2147483696"/>
              <pc:sldLayoutMk cId="1429801236" sldId="2147483823"/>
              <ac:spMk id="5" creationId="{E9998AC0-C157-6D4B-BFA0-036BABB19537}"/>
            </ac:spMkLst>
          </pc:spChg>
        </pc:sldLayoutChg>
        <pc:sldLayoutChg chg="addSp delSp modSp">
          <pc:chgData name="Cohen, Marci" userId="3216ad7e-81ba-4530-9816-db2ea0b89824" providerId="ADAL" clId="{AC981392-CE47-604F-89C6-FC980036FC55}" dt="2020-01-31T16:04:38.060" v="99"/>
          <pc:sldLayoutMkLst>
            <pc:docMk/>
            <pc:sldMasterMk cId="0" sldId="2147483696"/>
            <pc:sldLayoutMk cId="2184070236" sldId="2147483824"/>
          </pc:sldLayoutMkLst>
          <pc:spChg chg="add del mod">
            <ac:chgData name="Cohen, Marci" userId="3216ad7e-81ba-4530-9816-db2ea0b89824" providerId="ADAL" clId="{AC981392-CE47-604F-89C6-FC980036FC55}" dt="2020-01-31T16:04:38.060" v="99"/>
            <ac:spMkLst>
              <pc:docMk/>
              <pc:sldMasterMk cId="0" sldId="2147483696"/>
              <pc:sldLayoutMk cId="2184070236" sldId="2147483824"/>
              <ac:spMk id="7" creationId="{F62BBF5C-6D45-E74B-B4D1-5A1F6F1A009D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4:48.821" v="100"/>
          <pc:sldLayoutMkLst>
            <pc:docMk/>
            <pc:sldMasterMk cId="0" sldId="2147483696"/>
            <pc:sldLayoutMk cId="1849422916" sldId="2147483825"/>
          </pc:sldLayoutMkLst>
          <pc:spChg chg="mod">
            <ac:chgData name="Cohen, Marci" userId="3216ad7e-81ba-4530-9816-db2ea0b89824" providerId="ADAL" clId="{AC981392-CE47-604F-89C6-FC980036FC55}" dt="2020-01-31T16:04:48.821" v="100"/>
            <ac:spMkLst>
              <pc:docMk/>
              <pc:sldMasterMk cId="0" sldId="2147483696"/>
              <pc:sldLayoutMk cId="1849422916" sldId="2147483825"/>
              <ac:spMk id="3" creationId="{1830A0BA-66B8-7946-9DFC-D199E32CFD24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4:53.589" v="101"/>
          <pc:sldLayoutMkLst>
            <pc:docMk/>
            <pc:sldMasterMk cId="0" sldId="2147483696"/>
            <pc:sldLayoutMk cId="2606809329" sldId="2147483826"/>
          </pc:sldLayoutMkLst>
          <pc:spChg chg="mod">
            <ac:chgData name="Cohen, Marci" userId="3216ad7e-81ba-4530-9816-db2ea0b89824" providerId="ADAL" clId="{AC981392-CE47-604F-89C6-FC980036FC55}" dt="2020-01-31T16:04:53.589" v="101"/>
            <ac:spMkLst>
              <pc:docMk/>
              <pc:sldMasterMk cId="0" sldId="2147483696"/>
              <pc:sldLayoutMk cId="2606809329" sldId="2147483826"/>
              <ac:spMk id="2" creationId="{B4D97962-6A10-D143-8C75-9531E10DAE12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4:58.317" v="102"/>
          <pc:sldLayoutMkLst>
            <pc:docMk/>
            <pc:sldMasterMk cId="0" sldId="2147483696"/>
            <pc:sldLayoutMk cId="4078275516" sldId="2147483827"/>
          </pc:sldLayoutMkLst>
          <pc:spChg chg="mod">
            <ac:chgData name="Cohen, Marci" userId="3216ad7e-81ba-4530-9816-db2ea0b89824" providerId="ADAL" clId="{AC981392-CE47-604F-89C6-FC980036FC55}" dt="2020-01-31T16:04:58.317" v="102"/>
            <ac:spMkLst>
              <pc:docMk/>
              <pc:sldMasterMk cId="0" sldId="2147483696"/>
              <pc:sldLayoutMk cId="4078275516" sldId="2147483827"/>
              <ac:spMk id="5" creationId="{8861852E-40D2-B448-B418-7AA970A3CD82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5:02.341" v="103"/>
          <pc:sldLayoutMkLst>
            <pc:docMk/>
            <pc:sldMasterMk cId="0" sldId="2147483696"/>
            <pc:sldLayoutMk cId="3331861962" sldId="2147483828"/>
          </pc:sldLayoutMkLst>
          <pc:spChg chg="mod">
            <ac:chgData name="Cohen, Marci" userId="3216ad7e-81ba-4530-9816-db2ea0b89824" providerId="ADAL" clId="{AC981392-CE47-604F-89C6-FC980036FC55}" dt="2020-01-31T16:05:02.341" v="103"/>
            <ac:spMkLst>
              <pc:docMk/>
              <pc:sldMasterMk cId="0" sldId="2147483696"/>
              <pc:sldLayoutMk cId="3331861962" sldId="2147483828"/>
              <ac:spMk id="5" creationId="{240C7D1A-D81D-D341-89F4-6A0A3D9A460C}"/>
            </ac:spMkLst>
          </pc:spChg>
        </pc:sldLayoutChg>
        <pc:sldLayoutChg chg="modSp">
          <pc:chgData name="Cohen, Marci" userId="3216ad7e-81ba-4530-9816-db2ea0b89824" providerId="ADAL" clId="{AC981392-CE47-604F-89C6-FC980036FC55}" dt="2020-01-31T16:05:08.469" v="104"/>
          <pc:sldLayoutMkLst>
            <pc:docMk/>
            <pc:sldMasterMk cId="0" sldId="2147483696"/>
            <pc:sldLayoutMk cId="2116118777" sldId="2147483829"/>
          </pc:sldLayoutMkLst>
          <pc:spChg chg="mod">
            <ac:chgData name="Cohen, Marci" userId="3216ad7e-81ba-4530-9816-db2ea0b89824" providerId="ADAL" clId="{AC981392-CE47-604F-89C6-FC980036FC55}" dt="2020-01-31T16:05:08.469" v="104"/>
            <ac:spMkLst>
              <pc:docMk/>
              <pc:sldMasterMk cId="0" sldId="2147483696"/>
              <pc:sldLayoutMk cId="2116118777" sldId="2147483829"/>
              <ac:spMk id="4" creationId="{CC356ED4-25F2-B741-AE27-7BC284FDE9FC}"/>
            </ac:spMkLst>
          </pc:spChg>
        </pc:sldLayoutChg>
      </pc:sldMasterChg>
    </pc:docChg>
  </pc:docChgLst>
  <pc:docChgLst>
    <pc:chgData name="Cohen, Marci" userId="S::mcohen2@bu.edu::3216ad7e-81ba-4530-9816-db2ea0b89824" providerId="AD" clId="Web-{EA5A5C7B-0312-A631-CFB5-45FC05787EBA}"/>
    <pc:docChg chg="modSld">
      <pc:chgData name="Cohen, Marci" userId="S::mcohen2@bu.edu::3216ad7e-81ba-4530-9816-db2ea0b89824" providerId="AD" clId="Web-{EA5A5C7B-0312-A631-CFB5-45FC05787EBA}" dt="2020-02-03T19:14:36.164" v="33"/>
      <pc:docMkLst>
        <pc:docMk/>
      </pc:docMkLst>
      <pc:sldChg chg="addSp delSp modSp">
        <pc:chgData name="Cohen, Marci" userId="S::mcohen2@bu.edu::3216ad7e-81ba-4530-9816-db2ea0b89824" providerId="AD" clId="Web-{EA5A5C7B-0312-A631-CFB5-45FC05787EBA}" dt="2020-02-03T19:14:36.164" v="33"/>
        <pc:sldMkLst>
          <pc:docMk/>
          <pc:sldMk cId="2223617634" sldId="263"/>
        </pc:sldMkLst>
        <pc:spChg chg="add del mod ord">
          <ac:chgData name="Cohen, Marci" userId="S::mcohen2@bu.edu::3216ad7e-81ba-4530-9816-db2ea0b89824" providerId="AD" clId="Web-{EA5A5C7B-0312-A631-CFB5-45FC05787EBA}" dt="2020-02-03T19:09:52.309" v="11"/>
          <ac:spMkLst>
            <pc:docMk/>
            <pc:sldMk cId="2223617634" sldId="263"/>
            <ac:spMk id="3" creationId="{9EAB4970-0C61-463D-8EF8-8DF48E07B668}"/>
          </ac:spMkLst>
        </pc:spChg>
        <pc:spChg chg="add del mod">
          <ac:chgData name="Cohen, Marci" userId="S::mcohen2@bu.edu::3216ad7e-81ba-4530-9816-db2ea0b89824" providerId="AD" clId="Web-{EA5A5C7B-0312-A631-CFB5-45FC05787EBA}" dt="2020-02-03T19:11:38.766" v="22"/>
          <ac:spMkLst>
            <pc:docMk/>
            <pc:sldMk cId="2223617634" sldId="263"/>
            <ac:spMk id="5" creationId="{F9567A70-CB16-4523-A83E-497D6325413C}"/>
          </ac:spMkLst>
        </pc:spChg>
        <pc:spChg chg="add mod">
          <ac:chgData name="Cohen, Marci" userId="S::mcohen2@bu.edu::3216ad7e-81ba-4530-9816-db2ea0b89824" providerId="AD" clId="Web-{EA5A5C7B-0312-A631-CFB5-45FC05787EBA}" dt="2020-02-03T19:12:52.832" v="28" actId="14100"/>
          <ac:spMkLst>
            <pc:docMk/>
            <pc:sldMk cId="2223617634" sldId="263"/>
            <ac:spMk id="6" creationId="{76685CEF-1766-472D-95D0-AEF0224216C7}"/>
          </ac:spMkLst>
        </pc:spChg>
        <pc:picChg chg="mod ord">
          <ac:chgData name="Cohen, Marci" userId="S::mcohen2@bu.edu::3216ad7e-81ba-4530-9816-db2ea0b89824" providerId="AD" clId="Web-{EA5A5C7B-0312-A631-CFB5-45FC05787EBA}" dt="2020-02-03T19:08:57.088" v="8"/>
          <ac:picMkLst>
            <pc:docMk/>
            <pc:sldMk cId="2223617634" sldId="263"/>
            <ac:picMk id="4" creationId="{66B2B558-717E-407A-BEA3-EC0A4CF2C0BE}"/>
          </ac:picMkLst>
        </pc:picChg>
        <pc:cxnChg chg="add mod">
          <ac:chgData name="Cohen, Marci" userId="S::mcohen2@bu.edu::3216ad7e-81ba-4530-9816-db2ea0b89824" providerId="AD" clId="Web-{EA5A5C7B-0312-A631-CFB5-45FC05787EBA}" dt="2020-02-03T19:14:36.164" v="33"/>
          <ac:cxnSpMkLst>
            <pc:docMk/>
            <pc:sldMk cId="2223617634" sldId="263"/>
            <ac:cxnSpMk id="7" creationId="{C46F1076-E398-431B-8FE4-1CEAFCF38535}"/>
          </ac:cxnSpMkLst>
        </pc:cxnChg>
      </pc:sldChg>
    </pc:docChg>
  </pc:docChgLst>
  <pc:docChgLst>
    <pc:chgData name="Cohen, Marci" userId="S::mcohen2@bu.edu::3216ad7e-81ba-4530-9816-db2ea0b89824" providerId="AD" clId="Web-{28ADE2DB-50CD-1282-6A00-5A3AB5429A31}"/>
    <pc:docChg chg="modSld">
      <pc:chgData name="Cohen, Marci" userId="S::mcohen2@bu.edu::3216ad7e-81ba-4530-9816-db2ea0b89824" providerId="AD" clId="Web-{28ADE2DB-50CD-1282-6A00-5A3AB5429A31}" dt="2021-04-16T20:16:00.691" v="83" actId="20577"/>
      <pc:docMkLst>
        <pc:docMk/>
      </pc:docMkLst>
      <pc:sldChg chg="addSp delSp modSp">
        <pc:chgData name="Cohen, Marci" userId="S::mcohen2@bu.edu::3216ad7e-81ba-4530-9816-db2ea0b89824" providerId="AD" clId="Web-{28ADE2DB-50CD-1282-6A00-5A3AB5429A31}" dt="2021-04-16T20:16:00.691" v="83" actId="20577"/>
        <pc:sldMkLst>
          <pc:docMk/>
          <pc:sldMk cId="1460484329" sldId="259"/>
        </pc:sldMkLst>
        <pc:spChg chg="add mod">
          <ac:chgData name="Cohen, Marci" userId="S::mcohen2@bu.edu::3216ad7e-81ba-4530-9816-db2ea0b89824" providerId="AD" clId="Web-{28ADE2DB-50CD-1282-6A00-5A3AB5429A31}" dt="2021-04-16T20:16:00.691" v="83" actId="20577"/>
          <ac:spMkLst>
            <pc:docMk/>
            <pc:sldMk cId="1460484329" sldId="259"/>
            <ac:spMk id="4" creationId="{6581F3B3-B542-4A6E-89C8-A310C61BB2BD}"/>
          </ac:spMkLst>
        </pc:spChg>
        <pc:spChg chg="add del mod">
          <ac:chgData name="Cohen, Marci" userId="S::mcohen2@bu.edu::3216ad7e-81ba-4530-9816-db2ea0b89824" providerId="AD" clId="Web-{28ADE2DB-50CD-1282-6A00-5A3AB5429A31}" dt="2021-04-16T20:13:09.233" v="8"/>
          <ac:spMkLst>
            <pc:docMk/>
            <pc:sldMk cId="1460484329" sldId="259"/>
            <ac:spMk id="5" creationId="{79A10389-09B8-4ECC-8C0F-92790DC6CCB4}"/>
          </ac:spMkLst>
        </pc:spChg>
        <pc:picChg chg="del">
          <ac:chgData name="Cohen, Marci" userId="S::mcohen2@bu.edu::3216ad7e-81ba-4530-9816-db2ea0b89824" providerId="AD" clId="Web-{28ADE2DB-50CD-1282-6A00-5A3AB5429A31}" dt="2021-04-16T20:10:15.540" v="0"/>
          <ac:picMkLst>
            <pc:docMk/>
            <pc:sldMk cId="1460484329" sldId="259"/>
            <ac:picMk id="2" creationId="{FED39BD5-40BC-4E7F-A2D8-422A06B43858}"/>
          </ac:picMkLst>
        </pc:picChg>
        <pc:picChg chg="add mod">
          <ac:chgData name="Cohen, Marci" userId="S::mcohen2@bu.edu::3216ad7e-81ba-4530-9816-db2ea0b89824" providerId="AD" clId="Web-{28ADE2DB-50CD-1282-6A00-5A3AB5429A31}" dt="2021-04-16T20:10:51.557" v="4" actId="1076"/>
          <ac:picMkLst>
            <pc:docMk/>
            <pc:sldMk cId="1460484329" sldId="259"/>
            <ac:picMk id="3" creationId="{D2A425C9-A593-4AD1-AFAA-545C4ECFD9C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17AF7A9F-FC2F-B146-A32A-EBE0E307272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96F31C1-A6ED-3D4C-8D02-D576EEA2EC2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F8E7DA1A-5932-A442-9700-B9AFC7DFFC0F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07FF88B9-DD8D-B24A-944A-16B25274387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fld id="{478AAF35-C9B0-A241-B455-15ECBDFD93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B5B7B0B0-BF5D-8147-93CC-202C96ABCBC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988263B-68C1-4049-B026-5FCB717E442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AF433A89-F651-0E41-B73D-2CE2F3B14C0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B7C974E4-68F6-704B-933A-9FBFF58E9EA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ECA365EE-157A-234B-9EA7-B4B32FDAFAC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6A7FDA28-4C58-ED48-8DF6-7C98C68F757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Osaka" charset="0"/>
              </a:defRPr>
            </a:lvl1pPr>
          </a:lstStyle>
          <a:p>
            <a:pPr>
              <a:defRPr/>
            </a:pPr>
            <a:fld id="{49C1763A-0876-B845-9831-CB8F16958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Osaka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Osaka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Osaka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Osaka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Osaka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0EAF0149-9230-054A-849B-0F262786FB0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2B0818F-6B47-D046-89B0-5B7E61D7950C}" type="slidenum">
              <a:rPr lang="en-US" altLang="en-US"/>
              <a:pPr>
                <a:defRPr/>
              </a:pPr>
              <a:t>1</a:t>
            </a:fld>
            <a:endParaRPr lang="en-US" altLang="en-US"/>
          </a:p>
        </p:txBody>
      </p:sp>
      <p:sp>
        <p:nvSpPr>
          <p:cNvPr id="10242" name="Rectangle 2">
            <a:extLst>
              <a:ext uri="{FF2B5EF4-FFF2-40B4-BE49-F238E27FC236}">
                <a16:creationId xmlns:a16="http://schemas.microsoft.com/office/drawing/2014/main" id="{0C919926-9A2B-784E-982F-09CD3C92311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72E3025-0C13-CB43-A533-3D713640D3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>
            <a:extLst>
              <a:ext uri="{FF2B5EF4-FFF2-40B4-BE49-F238E27FC236}">
                <a16:creationId xmlns:a16="http://schemas.microsoft.com/office/drawing/2014/main" id="{1031B042-D5A5-1841-8472-023B2C77E3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7463"/>
            <a:ext cx="9144000" cy="2171700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  <a:ea typeface="Osaka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724150"/>
            <a:ext cx="6858000" cy="1241822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61972171-6A13-E843-97EF-71322E18AB5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10496" y="1217613"/>
            <a:ext cx="6858000" cy="971550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5667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D693FF1-60C2-CC43-969A-CBCBE0CFB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66750"/>
            <a:ext cx="5727247" cy="342900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B30B78-E5A5-E44B-B5B9-DC9CCE73E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0" y="666750"/>
            <a:ext cx="2514600" cy="34290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16118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1950"/>
            <a:ext cx="7886700" cy="84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52550"/>
            <a:ext cx="7886700" cy="266700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1141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047750"/>
            <a:ext cx="7886700" cy="213955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187303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6175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66750"/>
            <a:ext cx="7886700" cy="533399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27265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27265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2980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47520"/>
            <a:ext cx="7886700" cy="887227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29314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7"/>
            <a:ext cx="3887391" cy="229314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84070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25" y="666750"/>
            <a:ext cx="7886700" cy="460375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942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680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979" y="590550"/>
            <a:ext cx="2949178" cy="11049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92969"/>
            <a:ext cx="4629150" cy="32789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695451"/>
            <a:ext cx="2949178" cy="2476499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8275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8150"/>
            <a:ext cx="2949178" cy="106679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278981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4765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186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489084D-70EB-D343-A345-C826315748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666750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AC9DE31-7BFB-794F-A4A0-FF366B6787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762125"/>
            <a:ext cx="78867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8B0A5EFE-ABF3-A443-8C07-FEED45DAEB5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588" y="-4763"/>
            <a:ext cx="9144000" cy="368301"/>
          </a:xfrm>
          <a:prstGeom prst="rect">
            <a:avLst/>
          </a:prstGeom>
          <a:gradFill rotWithShape="0">
            <a:gsLst>
              <a:gs pos="0">
                <a:srgbClr val="333333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en-US" sz="1600" baseline="0" dirty="0">
                <a:solidFill>
                  <a:schemeClr val="bg1"/>
                </a:solidFill>
                <a:cs typeface="Arial"/>
              </a:rPr>
              <a:t>Avoiding the Ivory Tower of Babel</a:t>
            </a:r>
            <a:endParaRPr lang="en-US" sz="1600" baseline="0" dirty="0">
              <a:solidFill>
                <a:schemeClr val="bg1"/>
              </a:solidFill>
              <a:latin typeface="Arial" charset="0"/>
              <a:ea typeface="Osaka" charset="0"/>
            </a:endParaRPr>
          </a:p>
        </p:txBody>
      </p:sp>
      <p:sp>
        <p:nvSpPr>
          <p:cNvPr id="10" name="Rectangle 23">
            <a:extLst>
              <a:ext uri="{FF2B5EF4-FFF2-40B4-BE49-F238E27FC236}">
                <a16:creationId xmlns:a16="http://schemas.microsoft.com/office/drawing/2014/main" id="{8C9CBC1F-6FEB-0541-BC69-0EA56E8665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55625" y="4433888"/>
            <a:ext cx="46640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900" b="1" i="0" baseline="0">
                <a:latin typeface="Arial Bold" charset="0"/>
                <a:ea typeface="Osaka" charset="0"/>
              </a:rPr>
              <a:t>Boston University</a:t>
            </a:r>
            <a:r>
              <a:rPr lang="en-US" altLang="en-US" sz="900" b="1" i="0" baseline="0">
                <a:latin typeface="Arial" charset="0"/>
                <a:ea typeface="Osaka" charset="0"/>
              </a:rPr>
              <a:t> Libraries</a:t>
            </a:r>
          </a:p>
        </p:txBody>
      </p:sp>
      <p:pic>
        <p:nvPicPr>
          <p:cNvPr id="16" name="Picture 20">
            <a:extLst>
              <a:ext uri="{FF2B5EF4-FFF2-40B4-BE49-F238E27FC236}">
                <a16:creationId xmlns:a16="http://schemas.microsoft.com/office/drawing/2014/main" id="{D9E98F67-54D2-8242-9230-91890B97EC7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4341813"/>
            <a:ext cx="91440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0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</p:sldLayoutIdLst>
  <p:hf sldNum="0" hdr="0" ftr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Arial Regular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Regular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100" kern="1200">
          <a:solidFill>
            <a:schemeClr val="tx1"/>
          </a:solidFill>
          <a:latin typeface="Arial Regular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kern="1200">
          <a:solidFill>
            <a:schemeClr val="tx1"/>
          </a:solidFill>
          <a:latin typeface="Arial Regular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 Regular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300" kern="1200">
          <a:solidFill>
            <a:schemeClr val="tx1"/>
          </a:solidFill>
          <a:latin typeface="Arial Regular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300" kern="1200">
          <a:solidFill>
            <a:schemeClr val="tx1"/>
          </a:solidFill>
          <a:latin typeface="Arial Regular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F9092B97-A847-E846-BDFE-E6987666C40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09600" y="971550"/>
            <a:ext cx="6858000" cy="1292225"/>
          </a:xfrm>
        </p:spPr>
        <p:txBody>
          <a:bodyPr/>
          <a:lstStyle/>
          <a:p>
            <a:r>
              <a:rPr lang="en-US" sz="2400" dirty="0">
                <a:cs typeface="Arial"/>
              </a:rPr>
              <a:t>Avoiding the Ivory Tower of Babel: </a:t>
            </a:r>
            <a:br>
              <a:rPr lang="en-US" sz="2400" dirty="0">
                <a:cs typeface="Arial"/>
              </a:rPr>
            </a:br>
            <a:r>
              <a:rPr lang="en-US" sz="2400" dirty="0">
                <a:cs typeface="Arial"/>
              </a:rPr>
              <a:t>Library Instruction for ESL Students</a:t>
            </a:r>
            <a:endParaRPr lang="en-US" dirty="0"/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1A07D267-448F-AE4A-9233-E3321FD2B16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16542" y="2647950"/>
            <a:ext cx="6858000" cy="1575147"/>
          </a:xfrm>
        </p:spPr>
        <p:txBody>
          <a:bodyPr/>
          <a:lstStyle/>
          <a:p>
            <a:r>
              <a:rPr lang="en-US"/>
              <a:t>Patrick Quinn, Library Coordinator</a:t>
            </a:r>
            <a:br>
              <a:rPr lang="en-US"/>
            </a:br>
            <a:r>
              <a:rPr lang="en-US"/>
              <a:t>Marci Cohen, Assistant Head</a:t>
            </a:r>
          </a:p>
          <a:p>
            <a:r>
              <a:rPr lang="en-US"/>
              <a:t>Music Library, Boston University Libraries</a:t>
            </a:r>
          </a:p>
          <a:p>
            <a:endParaRPr lang="en-US"/>
          </a:p>
          <a:p>
            <a:r>
              <a:rPr lang="en-US"/>
              <a:t>May 28, 2021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97258-1424-4506-934F-05E5C0951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Article</a:t>
            </a:r>
          </a:p>
        </p:txBody>
      </p:sp>
      <p:pic>
        <p:nvPicPr>
          <p:cNvPr id="4" name="Picture 4" descr="A person with collar shirt&#10;&#10;Description generated with very high confidence">
            <a:extLst>
              <a:ext uri="{FF2B5EF4-FFF2-40B4-BE49-F238E27FC236}">
                <a16:creationId xmlns:a16="http://schemas.microsoft.com/office/drawing/2014/main" id="{0363CFE7-2C24-4812-ABEC-EC60ADA35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742" y="649671"/>
            <a:ext cx="3947947" cy="3947947"/>
          </a:xfrm>
        </p:spPr>
      </p:pic>
    </p:spTree>
    <p:extLst>
      <p:ext uri="{BB962C8B-B14F-4D97-AF65-F5344CB8AC3E}">
        <p14:creationId xmlns:p14="http://schemas.microsoft.com/office/powerpoint/2010/main" val="4062461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97258-1424-4506-934F-05E5C0951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Article</a:t>
            </a:r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2125BCF6-2E76-4CB7-9520-A50030EAE5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044" y="1352550"/>
            <a:ext cx="6419912" cy="2667000"/>
          </a:xfrm>
        </p:spPr>
      </p:pic>
    </p:spTree>
    <p:extLst>
      <p:ext uri="{BB962C8B-B14F-4D97-AF65-F5344CB8AC3E}">
        <p14:creationId xmlns:p14="http://schemas.microsoft.com/office/powerpoint/2010/main" val="4103537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97258-1424-4506-934F-05E5C0951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Volume</a:t>
            </a:r>
          </a:p>
        </p:txBody>
      </p:sp>
      <p:pic>
        <p:nvPicPr>
          <p:cNvPr id="6" name="Picture 6" descr="Shape, rectangle&#10;&#10;Description automatically generated">
            <a:extLst>
              <a:ext uri="{FF2B5EF4-FFF2-40B4-BE49-F238E27FC236}">
                <a16:creationId xmlns:a16="http://schemas.microsoft.com/office/drawing/2014/main" id="{C2712AD5-B364-413D-AFE3-5D50B93292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8944" y="1285751"/>
            <a:ext cx="5966113" cy="3038103"/>
          </a:xfrm>
        </p:spPr>
      </p:pic>
    </p:spTree>
    <p:extLst>
      <p:ext uri="{BB962C8B-B14F-4D97-AF65-F5344CB8AC3E}">
        <p14:creationId xmlns:p14="http://schemas.microsoft.com/office/powerpoint/2010/main" val="2649193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97258-1424-4506-934F-05E5C0951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Volume</a:t>
            </a:r>
          </a:p>
        </p:txBody>
      </p:sp>
      <p:pic>
        <p:nvPicPr>
          <p:cNvPr id="8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1784ECBE-D82E-45FC-9743-678057CB9C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81400" y="1533525"/>
            <a:ext cx="1981200" cy="2305050"/>
          </a:xfrm>
        </p:spPr>
      </p:pic>
      <p:pic>
        <p:nvPicPr>
          <p:cNvPr id="9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82A22279-34B2-49B8-B83F-6558D41DCF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8030" y="1203985"/>
            <a:ext cx="2775362" cy="324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334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778D101-8869-4C04-83BF-E7EF3E6B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13" y="435534"/>
            <a:ext cx="6007494" cy="399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71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778D101-8869-4C04-83BF-E7EF3E6B7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13" y="435534"/>
            <a:ext cx="6007494" cy="3996765"/>
          </a:xfrm>
          <a:prstGeom prst="rect">
            <a:avLst/>
          </a:prstGeom>
        </p:spPr>
      </p:pic>
      <p:pic>
        <p:nvPicPr>
          <p:cNvPr id="3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340515D-1E3F-4CB4-933A-D88F29735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9312" y="558357"/>
            <a:ext cx="5365374" cy="387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5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21CA1985-02F1-5C41-A32F-8B6E5EEBA8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28" y="872680"/>
            <a:ext cx="8537944" cy="291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7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BD6276F-69A7-CD47-8B3B-F5472B465E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814" y="928947"/>
            <a:ext cx="8612372" cy="2754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092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10C31-9100-4C5A-9E55-750B5F4D1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Minute Paper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272C-DAC3-463E-8803-7FFD7DD6AC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most useful thing I learned in the session...</a:t>
            </a:r>
          </a:p>
          <a:p>
            <a:r>
              <a:rPr lang="en-US"/>
              <a:t>I still have questions about … (email optional for follow-up)</a:t>
            </a:r>
          </a:p>
        </p:txBody>
      </p:sp>
    </p:spTree>
    <p:extLst>
      <p:ext uri="{BB962C8B-B14F-4D97-AF65-F5344CB8AC3E}">
        <p14:creationId xmlns:p14="http://schemas.microsoft.com/office/powerpoint/2010/main" val="1789304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EC785-2CB5-4B05-A0C7-3F67737FAA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047750"/>
            <a:ext cx="7886700" cy="2954104"/>
          </a:xfrm>
        </p:spPr>
        <p:txBody>
          <a:bodyPr/>
          <a:lstStyle/>
          <a:p>
            <a:r>
              <a:rPr lang="en-US" sz="3200"/>
              <a:t>Patrick Quinn</a:t>
            </a:r>
            <a:br>
              <a:rPr lang="en-US" sz="3200"/>
            </a:br>
            <a:r>
              <a:rPr lang="en-US" sz="3200"/>
              <a:t>pquinn6@bu.edu</a:t>
            </a:r>
            <a:br>
              <a:rPr lang="en-US" sz="3200"/>
            </a:br>
            <a:br>
              <a:rPr lang="en-US" sz="3200"/>
            </a:br>
            <a:r>
              <a:rPr lang="en-US" sz="3200"/>
              <a:t>Marci Cohen</a:t>
            </a:r>
            <a:br>
              <a:rPr lang="en-US" sz="3200"/>
            </a:br>
            <a:r>
              <a:rPr lang="en-US" sz="3200"/>
              <a:t>mcohen2@bu.edu</a:t>
            </a:r>
            <a:br>
              <a:rPr lang="en-US" sz="3200"/>
            </a:b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645327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2397ECD-B06D-4696-BC6C-DDF3DC5B2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0" y="495119"/>
            <a:ext cx="5120640" cy="393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48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5C197FB6-39FB-D744-A80B-F7DA63CAA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125" y="1494343"/>
            <a:ext cx="7559749" cy="2502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941EEB-E7F6-5E44-AC04-FD41E9A49EF5}"/>
              </a:ext>
            </a:extLst>
          </p:cNvPr>
          <p:cNvSpPr txBox="1"/>
          <p:nvPr/>
        </p:nvSpPr>
        <p:spPr>
          <a:xfrm>
            <a:off x="1578933" y="685198"/>
            <a:ext cx="5986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International Students at Boston University</a:t>
            </a:r>
          </a:p>
        </p:txBody>
      </p:sp>
    </p:spTree>
    <p:extLst>
      <p:ext uri="{BB962C8B-B14F-4D97-AF65-F5344CB8AC3E}">
        <p14:creationId xmlns:p14="http://schemas.microsoft.com/office/powerpoint/2010/main" val="89617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B9A4E04-F39B-49E6-90CA-3A85ACB2C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053" y="505412"/>
            <a:ext cx="3449170" cy="413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765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80FC1-06DE-B54E-A4E5-674FAC778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Citation</a:t>
            </a:r>
          </a:p>
        </p:txBody>
      </p:sp>
      <p:pic>
        <p:nvPicPr>
          <p:cNvPr id="4" name="Picture 4" descr="A picture containing sitting, table, motorcycle, laying&#10;&#10;Description generated with very high confidence">
            <a:extLst>
              <a:ext uri="{FF2B5EF4-FFF2-40B4-BE49-F238E27FC236}">
                <a16:creationId xmlns:a16="http://schemas.microsoft.com/office/drawing/2014/main" id="{88CC2C0E-453C-462C-AADD-2D398015C5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1337" y="1030671"/>
            <a:ext cx="5361326" cy="3258206"/>
          </a:xfrm>
        </p:spPr>
      </p:pic>
    </p:spTree>
    <p:extLst>
      <p:ext uri="{BB962C8B-B14F-4D97-AF65-F5344CB8AC3E}">
        <p14:creationId xmlns:p14="http://schemas.microsoft.com/office/powerpoint/2010/main" val="99761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80FC1-06DE-B54E-A4E5-674FAC778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Citation</a:t>
            </a:r>
          </a:p>
        </p:txBody>
      </p:sp>
      <p:pic>
        <p:nvPicPr>
          <p:cNvPr id="6" name="Picture 6" descr="A close up of a newspaper&#10;&#10;Description generated with high confidence">
            <a:extLst>
              <a:ext uri="{FF2B5EF4-FFF2-40B4-BE49-F238E27FC236}">
                <a16:creationId xmlns:a16="http://schemas.microsoft.com/office/drawing/2014/main" id="{4AEB6810-69AA-41DC-B46C-070BE7252F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8046" y="905861"/>
            <a:ext cx="4594770" cy="3461844"/>
          </a:xfrm>
        </p:spPr>
      </p:pic>
    </p:spTree>
    <p:extLst>
      <p:ext uri="{BB962C8B-B14F-4D97-AF65-F5344CB8AC3E}">
        <p14:creationId xmlns:p14="http://schemas.microsoft.com/office/powerpoint/2010/main" val="2721685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80FC1-06DE-B54E-A4E5-674FAC778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Citation</a:t>
            </a:r>
          </a:p>
        </p:txBody>
      </p:sp>
      <p:pic>
        <p:nvPicPr>
          <p:cNvPr id="5" name="Picture 6" descr="A car parked in a parking lot&#10;&#10;Description generated with very high confidence">
            <a:extLst>
              <a:ext uri="{FF2B5EF4-FFF2-40B4-BE49-F238E27FC236}">
                <a16:creationId xmlns:a16="http://schemas.microsoft.com/office/drawing/2014/main" id="{3CFA72AC-CCDF-4F58-B6F2-7015F1186B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7407" y="1201990"/>
            <a:ext cx="7815755" cy="2823603"/>
          </a:xfrm>
        </p:spPr>
      </p:pic>
    </p:spTree>
    <p:extLst>
      <p:ext uri="{BB962C8B-B14F-4D97-AF65-F5344CB8AC3E}">
        <p14:creationId xmlns:p14="http://schemas.microsoft.com/office/powerpoint/2010/main" val="1376017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stone building&#10;&#10;Description generated with high confidence">
            <a:extLst>
              <a:ext uri="{FF2B5EF4-FFF2-40B4-BE49-F238E27FC236}">
                <a16:creationId xmlns:a16="http://schemas.microsoft.com/office/drawing/2014/main" id="{66B2B558-717E-407A-BEA3-EC0A4CF2C0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7920" y="1199882"/>
            <a:ext cx="3348158" cy="334398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90BF0C-B818-4B48-8722-1FED583FA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Abstract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6685CEF-1766-472D-95D0-AEF0224216C7}"/>
              </a:ext>
            </a:extLst>
          </p:cNvPr>
          <p:cNvSpPr/>
          <p:nvPr/>
        </p:nvSpPr>
        <p:spPr>
          <a:xfrm>
            <a:off x="2669363" y="890205"/>
            <a:ext cx="3821123" cy="375854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46F1076-E398-431B-8FE4-1CEAFCF38535}"/>
              </a:ext>
            </a:extLst>
          </p:cNvPr>
          <p:cNvCxnSpPr/>
          <p:nvPr/>
        </p:nvCxnSpPr>
        <p:spPr>
          <a:xfrm>
            <a:off x="3250249" y="1396003"/>
            <a:ext cx="2736524" cy="2678122"/>
          </a:xfrm>
          <a:prstGeom prst="straightConnector1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61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B9345-4A38-40CE-9E30-521540A30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Article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9391C3-C28F-4F0A-905D-03483F6E2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 algn="ctr">
              <a:buNone/>
            </a:pPr>
            <a:r>
              <a:rPr lang="en-US" sz="7200" b="1"/>
              <a:t>a    an    the</a:t>
            </a:r>
          </a:p>
        </p:txBody>
      </p:sp>
    </p:spTree>
    <p:extLst>
      <p:ext uri="{BB962C8B-B14F-4D97-AF65-F5344CB8AC3E}">
        <p14:creationId xmlns:p14="http://schemas.microsoft.com/office/powerpoint/2010/main" val="233628741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96</Words>
  <Application>Microsoft Macintosh PowerPoint</Application>
  <PresentationFormat>On-screen Show (16:9)</PresentationFormat>
  <Paragraphs>23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Arial Bold</vt:lpstr>
      <vt:lpstr>Arial Regular</vt:lpstr>
      <vt:lpstr>Calibri</vt:lpstr>
      <vt:lpstr>Wingdings</vt:lpstr>
      <vt:lpstr>Blank Presentation</vt:lpstr>
      <vt:lpstr>Avoiding the Ivory Tower of Babel:  Library Instruction for ESL Students</vt:lpstr>
      <vt:lpstr>PowerPoint Presentation</vt:lpstr>
      <vt:lpstr>PowerPoint Presentation</vt:lpstr>
      <vt:lpstr>PowerPoint Presentation</vt:lpstr>
      <vt:lpstr>Citation</vt:lpstr>
      <vt:lpstr>Citation</vt:lpstr>
      <vt:lpstr>Citation</vt:lpstr>
      <vt:lpstr>Abstract</vt:lpstr>
      <vt:lpstr>Article</vt:lpstr>
      <vt:lpstr>Article</vt:lpstr>
      <vt:lpstr>Article</vt:lpstr>
      <vt:lpstr>Volume</vt:lpstr>
      <vt:lpstr>Volume</vt:lpstr>
      <vt:lpstr>PowerPoint Presentation</vt:lpstr>
      <vt:lpstr>PowerPoint Presentation</vt:lpstr>
      <vt:lpstr>PowerPoint Presentation</vt:lpstr>
      <vt:lpstr>PowerPoint Presentation</vt:lpstr>
      <vt:lpstr>Minute Paper Assessment</vt:lpstr>
      <vt:lpstr>Patrick Quinn pquinn6@bu.edu  Marci Cohen mcohen2@bu.edu 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Cohen, Marci</cp:lastModifiedBy>
  <cp:revision>1</cp:revision>
  <cp:lastPrinted>2018-05-21T14:25:52Z</cp:lastPrinted>
  <dcterms:created xsi:type="dcterms:W3CDTF">2008-01-28T19:49:47Z</dcterms:created>
  <dcterms:modified xsi:type="dcterms:W3CDTF">2021-05-25T18:26:30Z</dcterms:modified>
</cp:coreProperties>
</file>