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7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38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47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30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304" r:id="rId23"/>
    <p:sldId id="300" r:id="rId24"/>
    <p:sldId id="277" r:id="rId25"/>
    <p:sldId id="279" r:id="rId26"/>
    <p:sldId id="278" r:id="rId27"/>
    <p:sldId id="280" r:id="rId28"/>
    <p:sldId id="281" r:id="rId29"/>
    <p:sldId id="283" r:id="rId30"/>
    <p:sldId id="282" r:id="rId31"/>
    <p:sldId id="284" r:id="rId32"/>
    <p:sldId id="285" r:id="rId33"/>
    <p:sldId id="286" r:id="rId34"/>
    <p:sldId id="297" r:id="rId35"/>
    <p:sldId id="298" r:id="rId36"/>
    <p:sldId id="299" r:id="rId37"/>
    <p:sldId id="287" r:id="rId38"/>
    <p:sldId id="301" r:id="rId39"/>
    <p:sldId id="302" r:id="rId40"/>
    <p:sldId id="290" r:id="rId41"/>
    <p:sldId id="291" r:id="rId42"/>
    <p:sldId id="293" r:id="rId43"/>
    <p:sldId id="294" r:id="rId44"/>
    <p:sldId id="295" r:id="rId45"/>
    <p:sldId id="292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57" autoAdjust="0"/>
  </p:normalViewPr>
  <p:slideViewPr>
    <p:cSldViewPr snapToGrid="0">
      <p:cViewPr varScale="1">
        <p:scale>
          <a:sx n="61" d="100"/>
          <a:sy n="61" d="100"/>
        </p:scale>
        <p:origin x="62" y="61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mol, Lindley" userId="S::lhomol@northeastern.edu::07c7bf87-8b97-41d0-b760-7f59a3f6348e" providerId="AD" clId="Web-{1BCCECE2-C273-4B8E-B47A-E0CE53E261CB}"/>
    <pc:docChg chg="addSld modSld">
      <pc:chgData name="Homol, Lindley" userId="S::lhomol@northeastern.edu::07c7bf87-8b97-41d0-b760-7f59a3f6348e" providerId="AD" clId="Web-{1BCCECE2-C273-4B8E-B47A-E0CE53E261CB}" dt="2018-04-17T22:19:07.532" v="52"/>
      <pc:docMkLst>
        <pc:docMk/>
      </pc:docMkLst>
      <pc:sldChg chg="modSp new">
        <pc:chgData name="Homol, Lindley" userId="S::lhomol@northeastern.edu::07c7bf87-8b97-41d0-b760-7f59a3f6348e" providerId="AD" clId="Web-{1BCCECE2-C273-4B8E-B47A-E0CE53E261CB}" dt="2018-04-17T22:19:06.579" v="50"/>
        <pc:sldMkLst>
          <pc:docMk/>
          <pc:sldMk cId="2925443814" sldId="299"/>
        </pc:sldMkLst>
        <pc:spChg chg="mod">
          <ac:chgData name="Homol, Lindley" userId="S::lhomol@northeastern.edu::07c7bf87-8b97-41d0-b760-7f59a3f6348e" providerId="AD" clId="Web-{1BCCECE2-C273-4B8E-B47A-E0CE53E261CB}" dt="2018-04-17T22:19:06.579" v="50"/>
          <ac:spMkLst>
            <pc:docMk/>
            <pc:sldMk cId="2925443814" sldId="299"/>
            <ac:spMk id="2" creationId="{EC39A41E-1B47-4573-AB7A-75E4B18A2A52}"/>
          </ac:spMkLst>
        </pc:spChg>
        <pc:spChg chg="mod">
          <ac:chgData name="Homol, Lindley" userId="S::lhomol@northeastern.edu::07c7bf87-8b97-41d0-b760-7f59a3f6348e" providerId="AD" clId="Web-{1BCCECE2-C273-4B8E-B47A-E0CE53E261CB}" dt="2018-04-17T22:18:41.782" v="48"/>
          <ac:spMkLst>
            <pc:docMk/>
            <pc:sldMk cId="2925443814" sldId="299"/>
            <ac:spMk id="3" creationId="{708AA632-4981-4C32-8317-1F14EE121D4F}"/>
          </ac:spMkLst>
        </pc:spChg>
      </pc:sldChg>
    </pc:docChg>
  </pc:docChgLst>
  <pc:docChgLst>
    <pc:chgData name="Homol, Lindley" userId="S::lhomol@northeastern.edu::07c7bf87-8b97-41d0-b760-7f59a3f6348e" providerId="AD" clId="Web-{FA1C6BE8-5083-4AD1-B82F-ACF2A29E92B2}"/>
    <pc:docChg chg="addSld modSld">
      <pc:chgData name="Homol, Lindley" userId="S::lhomol@northeastern.edu::07c7bf87-8b97-41d0-b760-7f59a3f6348e" providerId="AD" clId="Web-{FA1C6BE8-5083-4AD1-B82F-ACF2A29E92B2}" dt="2018-04-21T19:44:36.858" v="158"/>
      <pc:docMkLst>
        <pc:docMk/>
      </pc:docMkLst>
      <pc:sldChg chg="mod modShow">
        <pc:chgData name="Homol, Lindley" userId="S::lhomol@northeastern.edu::07c7bf87-8b97-41d0-b760-7f59a3f6348e" providerId="AD" clId="Web-{FA1C6BE8-5083-4AD1-B82F-ACF2A29E92B2}" dt="2018-04-21T19:44:36.858" v="158"/>
        <pc:sldMkLst>
          <pc:docMk/>
          <pc:sldMk cId="2910894696" sldId="259"/>
        </pc:sldMkLst>
      </pc:sldChg>
      <pc:sldChg chg="modSp">
        <pc:chgData name="Homol, Lindley" userId="S::lhomol@northeastern.edu::07c7bf87-8b97-41d0-b760-7f59a3f6348e" providerId="AD" clId="Web-{FA1C6BE8-5083-4AD1-B82F-ACF2A29E92B2}" dt="2018-04-21T19:44:03.685" v="156"/>
        <pc:sldMkLst>
          <pc:docMk/>
          <pc:sldMk cId="3560452298" sldId="261"/>
        </pc:sldMkLst>
        <pc:spChg chg="mod">
          <ac:chgData name="Homol, Lindley" userId="S::lhomol@northeastern.edu::07c7bf87-8b97-41d0-b760-7f59a3f6348e" providerId="AD" clId="Web-{FA1C6BE8-5083-4AD1-B82F-ACF2A29E92B2}" dt="2018-04-21T19:44:03.685" v="156"/>
          <ac:spMkLst>
            <pc:docMk/>
            <pc:sldMk cId="3560452298" sldId="261"/>
            <ac:spMk id="4" creationId="{BCC1C78B-39C0-46D3-B834-6944FB098B75}"/>
          </ac:spMkLst>
        </pc:spChg>
        <pc:spChg chg="mod">
          <ac:chgData name="Homol, Lindley" userId="S::lhomol@northeastern.edu::07c7bf87-8b97-41d0-b760-7f59a3f6348e" providerId="AD" clId="Web-{FA1C6BE8-5083-4AD1-B82F-ACF2A29E92B2}" dt="2018-04-21T19:43:52.904" v="152"/>
          <ac:spMkLst>
            <pc:docMk/>
            <pc:sldMk cId="3560452298" sldId="261"/>
            <ac:spMk id="5" creationId="{E0084FE1-CDA3-4D08-9F0E-5E3341DFB1B4}"/>
          </ac:spMkLst>
        </pc:spChg>
      </pc:sldChg>
      <pc:sldChg chg="addSp delSp modSp mod modClrScheme chgLayout">
        <pc:chgData name="Homol, Lindley" userId="S::lhomol@northeastern.edu::07c7bf87-8b97-41d0-b760-7f59a3f6348e" providerId="AD" clId="Web-{FA1C6BE8-5083-4AD1-B82F-ACF2A29E92B2}" dt="2018-04-21T19:30:17.950" v="40"/>
        <pc:sldMkLst>
          <pc:docMk/>
          <pc:sldMk cId="396522376" sldId="263"/>
        </pc:sldMkLst>
        <pc:spChg chg="mod ord">
          <ac:chgData name="Homol, Lindley" userId="S::lhomol@northeastern.edu::07c7bf87-8b97-41d0-b760-7f59a3f6348e" providerId="AD" clId="Web-{FA1C6BE8-5083-4AD1-B82F-ACF2A29E92B2}" dt="2018-04-21T19:30:09.157" v="38"/>
          <ac:spMkLst>
            <pc:docMk/>
            <pc:sldMk cId="396522376" sldId="263"/>
            <ac:spMk id="2" creationId="{20D20051-8359-47FB-B19D-7EB7D872E825}"/>
          </ac:spMkLst>
        </pc:spChg>
        <pc:spChg chg="del mod ord">
          <ac:chgData name="Homol, Lindley" userId="S::lhomol@northeastern.edu::07c7bf87-8b97-41d0-b760-7f59a3f6348e" providerId="AD" clId="Web-{FA1C6BE8-5083-4AD1-B82F-ACF2A29E92B2}" dt="2018-04-21T19:29:41.545" v="7"/>
          <ac:spMkLst>
            <pc:docMk/>
            <pc:sldMk cId="396522376" sldId="263"/>
            <ac:spMk id="4" creationId="{C9330BE8-9980-4968-A229-A6754F7A4834}"/>
          </ac:spMkLst>
        </pc:spChg>
        <pc:spChg chg="add del mod">
          <ac:chgData name="Homol, Lindley" userId="S::lhomol@northeastern.edu::07c7bf87-8b97-41d0-b760-7f59a3f6348e" providerId="AD" clId="Web-{FA1C6BE8-5083-4AD1-B82F-ACF2A29E92B2}" dt="2018-04-21T19:29:25.007" v="4"/>
          <ac:spMkLst>
            <pc:docMk/>
            <pc:sldMk cId="396522376" sldId="263"/>
            <ac:spMk id="5" creationId="{7A6FC9FE-7D08-4C80-9797-2929DB154698}"/>
          </ac:spMkLst>
        </pc:spChg>
        <pc:spChg chg="del">
          <ac:chgData name="Homol, Lindley" userId="S::lhomol@northeastern.edu::07c7bf87-8b97-41d0-b760-7f59a3f6348e" providerId="AD" clId="Web-{FA1C6BE8-5083-4AD1-B82F-ACF2A29E92B2}" dt="2018-04-21T19:29:13.856" v="1"/>
          <ac:spMkLst>
            <pc:docMk/>
            <pc:sldMk cId="396522376" sldId="263"/>
            <ac:spMk id="6" creationId="{D6EC2314-6101-4D8F-B617-2DEA2CF42C7E}"/>
          </ac:spMkLst>
        </pc:spChg>
        <pc:spChg chg="add del mod ord">
          <ac:chgData name="Homol, Lindley" userId="S::lhomol@northeastern.edu::07c7bf87-8b97-41d0-b760-7f59a3f6348e" providerId="AD" clId="Web-{FA1C6BE8-5083-4AD1-B82F-ACF2A29E92B2}" dt="2018-04-21T19:30:09.157" v="38"/>
          <ac:spMkLst>
            <pc:docMk/>
            <pc:sldMk cId="396522376" sldId="263"/>
            <ac:spMk id="8" creationId="{D2518ADA-50EF-4DE4-99D9-494C6DA001D5}"/>
          </ac:spMkLst>
        </pc:spChg>
        <pc:spChg chg="mod">
          <ac:chgData name="Homol, Lindley" userId="S::lhomol@northeastern.edu::07c7bf87-8b97-41d0-b760-7f59a3f6348e" providerId="AD" clId="Web-{FA1C6BE8-5083-4AD1-B82F-ACF2A29E92B2}" dt="2018-04-21T19:30:17.950" v="40"/>
          <ac:spMkLst>
            <pc:docMk/>
            <pc:sldMk cId="396522376" sldId="263"/>
            <ac:spMk id="10" creationId="{5C052BE2-AE1C-4AE7-8959-DEA21FFBEB8A}"/>
          </ac:spMkLst>
        </pc:spChg>
        <pc:spChg chg="del">
          <ac:chgData name="Homol, Lindley" userId="S::lhomol@northeastern.edu::07c7bf87-8b97-41d0-b760-7f59a3f6348e" providerId="AD" clId="Web-{FA1C6BE8-5083-4AD1-B82F-ACF2A29E92B2}" dt="2018-04-21T19:29:30.769" v="5"/>
          <ac:spMkLst>
            <pc:docMk/>
            <pc:sldMk cId="396522376" sldId="263"/>
            <ac:spMk id="13" creationId="{55B7EE18-EAE6-4739-986F-5822EB6811FC}"/>
          </ac:spMkLst>
        </pc:spChg>
        <pc:picChg chg="mod ord">
          <ac:chgData name="Homol, Lindley" userId="S::lhomol@northeastern.edu::07c7bf87-8b97-41d0-b760-7f59a3f6348e" providerId="AD" clId="Web-{FA1C6BE8-5083-4AD1-B82F-ACF2A29E92B2}" dt="2018-04-21T19:30:09.157" v="38"/>
          <ac:picMkLst>
            <pc:docMk/>
            <pc:sldMk cId="396522376" sldId="263"/>
            <ac:picMk id="9" creationId="{7D7ABC67-9853-490D-A311-C20C53FEFA9D}"/>
          </ac:picMkLst>
        </pc:picChg>
        <pc:picChg chg="del mod">
          <ac:chgData name="Homol, Lindley" userId="S::lhomol@northeastern.edu::07c7bf87-8b97-41d0-b760-7f59a3f6348e" providerId="AD" clId="Web-{FA1C6BE8-5083-4AD1-B82F-ACF2A29E92B2}" dt="2018-04-21T19:29:17.042" v="3"/>
          <ac:picMkLst>
            <pc:docMk/>
            <pc:sldMk cId="396522376" sldId="263"/>
            <ac:picMk id="12" creationId="{5BE538E9-587B-493C-A5E3-07B236FEE778}"/>
          </ac:picMkLst>
        </pc:picChg>
      </pc:sldChg>
      <pc:sldChg chg="modSp">
        <pc:chgData name="Homol, Lindley" userId="S::lhomol@northeastern.edu::07c7bf87-8b97-41d0-b760-7f59a3f6348e" providerId="AD" clId="Web-{FA1C6BE8-5083-4AD1-B82F-ACF2A29E92B2}" dt="2018-04-21T19:43:29.606" v="147"/>
        <pc:sldMkLst>
          <pc:docMk/>
          <pc:sldMk cId="643106363" sldId="264"/>
        </pc:sldMkLst>
        <pc:spChg chg="mod">
          <ac:chgData name="Homol, Lindley" userId="S::lhomol@northeastern.edu::07c7bf87-8b97-41d0-b760-7f59a3f6348e" providerId="AD" clId="Web-{FA1C6BE8-5083-4AD1-B82F-ACF2A29E92B2}" dt="2018-04-21T19:43:29.606" v="147"/>
          <ac:spMkLst>
            <pc:docMk/>
            <pc:sldMk cId="643106363" sldId="264"/>
            <ac:spMk id="6" creationId="{D04079E4-6743-4E7F-8B14-47E43803A828}"/>
          </ac:spMkLst>
        </pc:spChg>
      </pc:sldChg>
      <pc:sldChg chg="modSp">
        <pc:chgData name="Homol, Lindley" userId="S::lhomol@northeastern.edu::07c7bf87-8b97-41d0-b760-7f59a3f6348e" providerId="AD" clId="Web-{FA1C6BE8-5083-4AD1-B82F-ACF2A29E92B2}" dt="2018-04-21T19:32:25.356" v="82"/>
        <pc:sldMkLst>
          <pc:docMk/>
          <pc:sldMk cId="1138220777" sldId="268"/>
        </pc:sldMkLst>
        <pc:graphicFrameChg chg="mod">
          <ac:chgData name="Homol, Lindley" userId="S::lhomol@northeastern.edu::07c7bf87-8b97-41d0-b760-7f59a3f6348e" providerId="AD" clId="Web-{FA1C6BE8-5083-4AD1-B82F-ACF2A29E92B2}" dt="2018-04-21T19:32:25.356" v="82"/>
          <ac:graphicFrameMkLst>
            <pc:docMk/>
            <pc:sldMk cId="1138220777" sldId="268"/>
            <ac:graphicFrameMk id="6" creationId="{7CDD4035-8919-4B88-8C03-31D51104DD63}"/>
          </ac:graphicFrameMkLst>
        </pc:graphicFrameChg>
      </pc:sldChg>
      <pc:sldChg chg="modSp">
        <pc:chgData name="Homol, Lindley" userId="S::lhomol@northeastern.edu::07c7bf87-8b97-41d0-b760-7f59a3f6348e" providerId="AD" clId="Web-{FA1C6BE8-5083-4AD1-B82F-ACF2A29E92B2}" dt="2018-04-21T19:43:11.668" v="146"/>
        <pc:sldMkLst>
          <pc:docMk/>
          <pc:sldMk cId="2960117850" sldId="270"/>
        </pc:sldMkLst>
        <pc:spChg chg="mod">
          <ac:chgData name="Homol, Lindley" userId="S::lhomol@northeastern.edu::07c7bf87-8b97-41d0-b760-7f59a3f6348e" providerId="AD" clId="Web-{FA1C6BE8-5083-4AD1-B82F-ACF2A29E92B2}" dt="2018-04-21T19:43:11.668" v="146"/>
          <ac:spMkLst>
            <pc:docMk/>
            <pc:sldMk cId="2960117850" sldId="270"/>
            <ac:spMk id="5" creationId="{9629785C-284F-4F6C-942E-0A1DA133809F}"/>
          </ac:spMkLst>
        </pc:spChg>
      </pc:sldChg>
      <pc:sldChg chg="modSp">
        <pc:chgData name="Homol, Lindley" userId="S::lhomol@northeastern.edu::07c7bf87-8b97-41d0-b760-7f59a3f6348e" providerId="AD" clId="Web-{FA1C6BE8-5083-4AD1-B82F-ACF2A29E92B2}" dt="2018-04-21T19:42:50.275" v="144"/>
        <pc:sldMkLst>
          <pc:docMk/>
          <pc:sldMk cId="3682186207" sldId="272"/>
        </pc:sldMkLst>
        <pc:spChg chg="mod">
          <ac:chgData name="Homol, Lindley" userId="S::lhomol@northeastern.edu::07c7bf87-8b97-41d0-b760-7f59a3f6348e" providerId="AD" clId="Web-{FA1C6BE8-5083-4AD1-B82F-ACF2A29E92B2}" dt="2018-04-21T19:42:37.509" v="142"/>
          <ac:spMkLst>
            <pc:docMk/>
            <pc:sldMk cId="3682186207" sldId="272"/>
            <ac:spMk id="4" creationId="{F1313FBD-D184-4E76-A1C5-CAC995CBBFB9}"/>
          </ac:spMkLst>
        </pc:spChg>
        <pc:spChg chg="mod">
          <ac:chgData name="Homol, Lindley" userId="S::lhomol@northeastern.edu::07c7bf87-8b97-41d0-b760-7f59a3f6348e" providerId="AD" clId="Web-{FA1C6BE8-5083-4AD1-B82F-ACF2A29E92B2}" dt="2018-04-21T19:42:50.275" v="144"/>
          <ac:spMkLst>
            <pc:docMk/>
            <pc:sldMk cId="3682186207" sldId="272"/>
            <ac:spMk id="5" creationId="{653D2BEF-59B8-409C-9BD4-668C28B742AE}"/>
          </ac:spMkLst>
        </pc:spChg>
      </pc:sldChg>
      <pc:sldChg chg="modSp">
        <pc:chgData name="Homol, Lindley" userId="S::lhomol@northeastern.edu::07c7bf87-8b97-41d0-b760-7f59a3f6348e" providerId="AD" clId="Web-{FA1C6BE8-5083-4AD1-B82F-ACF2A29E92B2}" dt="2018-04-21T19:42:09.727" v="138"/>
        <pc:sldMkLst>
          <pc:docMk/>
          <pc:sldMk cId="1266807476" sldId="273"/>
        </pc:sldMkLst>
        <pc:spChg chg="mod">
          <ac:chgData name="Homol, Lindley" userId="S::lhomol@northeastern.edu::07c7bf87-8b97-41d0-b760-7f59a3f6348e" providerId="AD" clId="Web-{FA1C6BE8-5083-4AD1-B82F-ACF2A29E92B2}" dt="2018-04-21T19:42:09.727" v="138"/>
          <ac:spMkLst>
            <pc:docMk/>
            <pc:sldMk cId="1266807476" sldId="273"/>
            <ac:spMk id="4" creationId="{F1313FBD-D184-4E76-A1C5-CAC995CBBFB9}"/>
          </ac:spMkLst>
        </pc:spChg>
      </pc:sldChg>
      <pc:sldChg chg="addSp delSp modSp mod modClrScheme chgLayout">
        <pc:chgData name="Homol, Lindley" userId="S::lhomol@northeastern.edu::07c7bf87-8b97-41d0-b760-7f59a3f6348e" providerId="AD" clId="Web-{FA1C6BE8-5083-4AD1-B82F-ACF2A29E92B2}" dt="2018-04-21T19:34:59.751" v="91"/>
        <pc:sldMkLst>
          <pc:docMk/>
          <pc:sldMk cId="4150603162" sldId="275"/>
        </pc:sldMkLst>
        <pc:spChg chg="mod ord">
          <ac:chgData name="Homol, Lindley" userId="S::lhomol@northeastern.edu::07c7bf87-8b97-41d0-b760-7f59a3f6348e" providerId="AD" clId="Web-{FA1C6BE8-5083-4AD1-B82F-ACF2A29E92B2}" dt="2018-04-21T19:34:42.222" v="88"/>
          <ac:spMkLst>
            <pc:docMk/>
            <pc:sldMk cId="4150603162" sldId="275"/>
            <ac:spMk id="2" creationId="{35A760EE-D14A-4B9D-BD27-EE5CCF35D57F}"/>
          </ac:spMkLst>
        </pc:spChg>
        <pc:spChg chg="del mod ord">
          <ac:chgData name="Homol, Lindley" userId="S::lhomol@northeastern.edu::07c7bf87-8b97-41d0-b760-7f59a3f6348e" providerId="AD" clId="Web-{FA1C6BE8-5083-4AD1-B82F-ACF2A29E92B2}" dt="2018-04-21T19:34:53.173" v="89"/>
          <ac:spMkLst>
            <pc:docMk/>
            <pc:sldMk cId="4150603162" sldId="275"/>
            <ac:spMk id="4" creationId="{05F8BEDF-85AB-4CC4-ABC0-F03DC5C78F2B}"/>
          </ac:spMkLst>
        </pc:spChg>
        <pc:spChg chg="add del mod">
          <ac:chgData name="Homol, Lindley" userId="S::lhomol@northeastern.edu::07c7bf87-8b97-41d0-b760-7f59a3f6348e" providerId="AD" clId="Web-{FA1C6BE8-5083-4AD1-B82F-ACF2A29E92B2}" dt="2018-04-21T19:34:36.332" v="87"/>
          <ac:spMkLst>
            <pc:docMk/>
            <pc:sldMk cId="4150603162" sldId="275"/>
            <ac:spMk id="5" creationId="{93C9420D-7FA4-4284-93F7-93FE3C2C1775}"/>
          </ac:spMkLst>
        </pc:spChg>
        <pc:spChg chg="del">
          <ac:chgData name="Homol, Lindley" userId="S::lhomol@northeastern.edu::07c7bf87-8b97-41d0-b760-7f59a3f6348e" providerId="AD" clId="Web-{FA1C6BE8-5083-4AD1-B82F-ACF2A29E92B2}" dt="2018-04-21T19:34:11.289" v="84"/>
          <ac:spMkLst>
            <pc:docMk/>
            <pc:sldMk cId="4150603162" sldId="275"/>
            <ac:spMk id="6" creationId="{74776AA4-292A-4A2A-BE1A-ABD399B79731}"/>
          </ac:spMkLst>
        </pc:spChg>
        <pc:spChg chg="add del mod">
          <ac:chgData name="Homol, Lindley" userId="S::lhomol@northeastern.edu::07c7bf87-8b97-41d0-b760-7f59a3f6348e" providerId="AD" clId="Web-{FA1C6BE8-5083-4AD1-B82F-ACF2A29E92B2}" dt="2018-04-21T19:34:33.223" v="86"/>
          <ac:spMkLst>
            <pc:docMk/>
            <pc:sldMk cId="4150603162" sldId="275"/>
            <ac:spMk id="8" creationId="{D2D55605-2989-461E-A3C2-9EFDB8CFB9D5}"/>
          </ac:spMkLst>
        </pc:spChg>
        <pc:picChg chg="mod ord">
          <ac:chgData name="Homol, Lindley" userId="S::lhomol@northeastern.edu::07c7bf87-8b97-41d0-b760-7f59a3f6348e" providerId="AD" clId="Web-{FA1C6BE8-5083-4AD1-B82F-ACF2A29E92B2}" dt="2018-04-21T19:34:59.751" v="91"/>
          <ac:picMkLst>
            <pc:docMk/>
            <pc:sldMk cId="4150603162" sldId="275"/>
            <ac:picMk id="9" creationId="{268BAE55-EEBC-44D6-B5EF-08690633A7A6}"/>
          </ac:picMkLst>
        </pc:picChg>
        <pc:picChg chg="del">
          <ac:chgData name="Homol, Lindley" userId="S::lhomol@northeastern.edu::07c7bf87-8b97-41d0-b760-7f59a3f6348e" providerId="AD" clId="Web-{FA1C6BE8-5083-4AD1-B82F-ACF2A29E92B2}" dt="2018-04-21T19:34:13.820" v="85"/>
          <ac:picMkLst>
            <pc:docMk/>
            <pc:sldMk cId="4150603162" sldId="275"/>
            <ac:picMk id="11" creationId="{BED606A3-58D9-429C-B8FF-C9A1A5041573}"/>
          </ac:picMkLst>
        </pc:picChg>
      </pc:sldChg>
      <pc:sldChg chg="modSp">
        <pc:chgData name="Homol, Lindley" userId="S::lhomol@northeastern.edu::07c7bf87-8b97-41d0-b760-7f59a3f6348e" providerId="AD" clId="Web-{FA1C6BE8-5083-4AD1-B82F-ACF2A29E92B2}" dt="2018-04-21T19:41:46.758" v="135"/>
        <pc:sldMkLst>
          <pc:docMk/>
          <pc:sldMk cId="3398130430" sldId="278"/>
        </pc:sldMkLst>
        <pc:graphicFrameChg chg="mod modGraphic">
          <ac:chgData name="Homol, Lindley" userId="S::lhomol@northeastern.edu::07c7bf87-8b97-41d0-b760-7f59a3f6348e" providerId="AD" clId="Web-{FA1C6BE8-5083-4AD1-B82F-ACF2A29E92B2}" dt="2018-04-21T19:41:46.758" v="135"/>
          <ac:graphicFrameMkLst>
            <pc:docMk/>
            <pc:sldMk cId="3398130430" sldId="278"/>
            <ac:graphicFrameMk id="4" creationId="{816F3730-9CD5-497B-BF34-8DA0E3815636}"/>
          </ac:graphicFrameMkLst>
        </pc:graphicFrameChg>
      </pc:sldChg>
      <pc:sldChg chg="modSp">
        <pc:chgData name="Homol, Lindley" userId="S::lhomol@northeastern.edu::07c7bf87-8b97-41d0-b760-7f59a3f6348e" providerId="AD" clId="Web-{FA1C6BE8-5083-4AD1-B82F-ACF2A29E92B2}" dt="2018-04-21T19:41:24.523" v="126"/>
        <pc:sldMkLst>
          <pc:docMk/>
          <pc:sldMk cId="236765323" sldId="284"/>
        </pc:sldMkLst>
        <pc:spChg chg="mod">
          <ac:chgData name="Homol, Lindley" userId="S::lhomol@northeastern.edu::07c7bf87-8b97-41d0-b760-7f59a3f6348e" providerId="AD" clId="Web-{FA1C6BE8-5083-4AD1-B82F-ACF2A29E92B2}" dt="2018-04-21T19:41:24.523" v="126"/>
          <ac:spMkLst>
            <pc:docMk/>
            <pc:sldMk cId="236765323" sldId="284"/>
            <ac:spMk id="6" creationId="{8A921E82-9AE5-44A7-BAB9-97501C9A6252}"/>
          </ac:spMkLst>
        </pc:spChg>
      </pc:sldChg>
      <pc:sldChg chg="modSp">
        <pc:chgData name="Homol, Lindley" userId="S::lhomol@northeastern.edu::07c7bf87-8b97-41d0-b760-7f59a3f6348e" providerId="AD" clId="Web-{FA1C6BE8-5083-4AD1-B82F-ACF2A29E92B2}" dt="2018-04-21T19:41:15.117" v="122"/>
        <pc:sldMkLst>
          <pc:docMk/>
          <pc:sldMk cId="3865735633" sldId="285"/>
        </pc:sldMkLst>
        <pc:spChg chg="mod">
          <ac:chgData name="Homol, Lindley" userId="S::lhomol@northeastern.edu::07c7bf87-8b97-41d0-b760-7f59a3f6348e" providerId="AD" clId="Web-{FA1C6BE8-5083-4AD1-B82F-ACF2A29E92B2}" dt="2018-04-21T19:41:15.117" v="122"/>
          <ac:spMkLst>
            <pc:docMk/>
            <pc:sldMk cId="3865735633" sldId="285"/>
            <ac:spMk id="4" creationId="{0B427B04-F8F2-40ED-9C72-27AAB616FFBA}"/>
          </ac:spMkLst>
        </pc:spChg>
        <pc:spChg chg="mod">
          <ac:chgData name="Homol, Lindley" userId="S::lhomol@northeastern.edu::07c7bf87-8b97-41d0-b760-7f59a3f6348e" providerId="AD" clId="Web-{FA1C6BE8-5083-4AD1-B82F-ACF2A29E92B2}" dt="2018-04-21T19:40:54.523" v="121"/>
          <ac:spMkLst>
            <pc:docMk/>
            <pc:sldMk cId="3865735633" sldId="285"/>
            <ac:spMk id="6" creationId="{CDF364AC-8117-482D-B43A-A36B322CAA19}"/>
          </ac:spMkLst>
        </pc:spChg>
      </pc:sldChg>
      <pc:sldChg chg="modSp">
        <pc:chgData name="Homol, Lindley" userId="S::lhomol@northeastern.edu::07c7bf87-8b97-41d0-b760-7f59a3f6348e" providerId="AD" clId="Web-{FA1C6BE8-5083-4AD1-B82F-ACF2A29E92B2}" dt="2018-04-21T19:39:03.396" v="105"/>
        <pc:sldMkLst>
          <pc:docMk/>
          <pc:sldMk cId="2294259067" sldId="294"/>
        </pc:sldMkLst>
        <pc:picChg chg="mod">
          <ac:chgData name="Homol, Lindley" userId="S::lhomol@northeastern.edu::07c7bf87-8b97-41d0-b760-7f59a3f6348e" providerId="AD" clId="Web-{FA1C6BE8-5083-4AD1-B82F-ACF2A29E92B2}" dt="2018-04-21T19:39:03.396" v="105"/>
          <ac:picMkLst>
            <pc:docMk/>
            <pc:sldMk cId="2294259067" sldId="294"/>
            <ac:picMk id="4" creationId="{00000000-0000-0000-0000-000000000000}"/>
          </ac:picMkLst>
        </pc:picChg>
        <pc:picChg chg="mod">
          <ac:chgData name="Homol, Lindley" userId="S::lhomol@northeastern.edu::07c7bf87-8b97-41d0-b760-7f59a3f6348e" providerId="AD" clId="Web-{FA1C6BE8-5083-4AD1-B82F-ACF2A29E92B2}" dt="2018-04-21T19:38:51.411" v="104"/>
          <ac:picMkLst>
            <pc:docMk/>
            <pc:sldMk cId="2294259067" sldId="294"/>
            <ac:picMk id="7" creationId="{00000000-0000-0000-0000-000000000000}"/>
          </ac:picMkLst>
        </pc:picChg>
      </pc:sldChg>
      <pc:sldChg chg="modSp">
        <pc:chgData name="Homol, Lindley" userId="S::lhomol@northeastern.edu::07c7bf87-8b97-41d0-b760-7f59a3f6348e" providerId="AD" clId="Web-{FA1C6BE8-5083-4AD1-B82F-ACF2A29E92B2}" dt="2018-04-21T19:39:31.833" v="106"/>
        <pc:sldMkLst>
          <pc:docMk/>
          <pc:sldMk cId="2010951991" sldId="295"/>
        </pc:sldMkLst>
        <pc:spChg chg="mod">
          <ac:chgData name="Homol, Lindley" userId="S::lhomol@northeastern.edu::07c7bf87-8b97-41d0-b760-7f59a3f6348e" providerId="AD" clId="Web-{FA1C6BE8-5083-4AD1-B82F-ACF2A29E92B2}" dt="2018-04-21T19:39:31.833" v="106"/>
          <ac:spMkLst>
            <pc:docMk/>
            <pc:sldMk cId="2010951991" sldId="295"/>
            <ac:spMk id="3" creationId="{8B0B52B1-A8A4-43E1-A926-290ADF804E86}"/>
          </ac:spMkLst>
        </pc:spChg>
      </pc:sldChg>
      <pc:sldChg chg="modSp">
        <pc:chgData name="Homol, Lindley" userId="S::lhomol@northeastern.edu::07c7bf87-8b97-41d0-b760-7f59a3f6348e" providerId="AD" clId="Web-{FA1C6BE8-5083-4AD1-B82F-ACF2A29E92B2}" dt="2018-04-21T19:39:59.301" v="112"/>
        <pc:sldMkLst>
          <pc:docMk/>
          <pc:sldMk cId="1122067734" sldId="297"/>
        </pc:sldMkLst>
        <pc:spChg chg="mod">
          <ac:chgData name="Homol, Lindley" userId="S::lhomol@northeastern.edu::07c7bf87-8b97-41d0-b760-7f59a3f6348e" providerId="AD" clId="Web-{FA1C6BE8-5083-4AD1-B82F-ACF2A29E92B2}" dt="2018-04-21T19:39:50.427" v="109"/>
          <ac:spMkLst>
            <pc:docMk/>
            <pc:sldMk cId="1122067734" sldId="297"/>
            <ac:spMk id="3" creationId="{ABAF5425-7157-4F38-A8CF-E7D8BFCC6933}"/>
          </ac:spMkLst>
        </pc:spChg>
        <pc:spChg chg="mod">
          <ac:chgData name="Homol, Lindley" userId="S::lhomol@northeastern.edu::07c7bf87-8b97-41d0-b760-7f59a3f6348e" providerId="AD" clId="Web-{FA1C6BE8-5083-4AD1-B82F-ACF2A29E92B2}" dt="2018-04-21T19:39:59.301" v="112"/>
          <ac:spMkLst>
            <pc:docMk/>
            <pc:sldMk cId="1122067734" sldId="297"/>
            <ac:spMk id="4" creationId="{D97417B8-6ED1-401B-9017-6209EC72698C}"/>
          </ac:spMkLst>
        </pc:spChg>
      </pc:sldChg>
      <pc:sldChg chg="addSp delSp modSp add mod replId modClrScheme chgLayout">
        <pc:chgData name="Homol, Lindley" userId="S::lhomol@northeastern.edu::07c7bf87-8b97-41d0-b760-7f59a3f6348e" providerId="AD" clId="Web-{FA1C6BE8-5083-4AD1-B82F-ACF2A29E92B2}" dt="2018-04-21T19:31:21.084" v="52"/>
        <pc:sldMkLst>
          <pc:docMk/>
          <pc:sldMk cId="1738045853" sldId="303"/>
        </pc:sldMkLst>
        <pc:spChg chg="mod ord">
          <ac:chgData name="Homol, Lindley" userId="S::lhomol@northeastern.edu::07c7bf87-8b97-41d0-b760-7f59a3f6348e" providerId="AD" clId="Web-{FA1C6BE8-5083-4AD1-B82F-ACF2A29E92B2}" dt="2018-04-21T19:30:40.115" v="43"/>
          <ac:spMkLst>
            <pc:docMk/>
            <pc:sldMk cId="1738045853" sldId="303"/>
            <ac:spMk id="2" creationId="{20D20051-8359-47FB-B19D-7EB7D872E825}"/>
          </ac:spMkLst>
        </pc:spChg>
        <pc:spChg chg="del">
          <ac:chgData name="Homol, Lindley" userId="S::lhomol@northeastern.edu::07c7bf87-8b97-41d0-b760-7f59a3f6348e" providerId="AD" clId="Web-{FA1C6BE8-5083-4AD1-B82F-ACF2A29E92B2}" dt="2018-04-21T19:30:29.225" v="41"/>
          <ac:spMkLst>
            <pc:docMk/>
            <pc:sldMk cId="1738045853" sldId="303"/>
            <ac:spMk id="4" creationId="{C9330BE8-9980-4968-A229-A6754F7A4834}"/>
          </ac:spMkLst>
        </pc:spChg>
        <pc:spChg chg="add del mod">
          <ac:chgData name="Homol, Lindley" userId="S::lhomol@northeastern.edu::07c7bf87-8b97-41d0-b760-7f59a3f6348e" providerId="AD" clId="Web-{FA1C6BE8-5083-4AD1-B82F-ACF2A29E92B2}" dt="2018-04-21T19:30:40.115" v="43"/>
          <ac:spMkLst>
            <pc:docMk/>
            <pc:sldMk cId="1738045853" sldId="303"/>
            <ac:spMk id="5" creationId="{384EA52D-885B-4F2F-956D-F347F3320736}"/>
          </ac:spMkLst>
        </pc:spChg>
        <pc:spChg chg="del mod ord">
          <ac:chgData name="Homol, Lindley" userId="S::lhomol@northeastern.edu::07c7bf87-8b97-41d0-b760-7f59a3f6348e" providerId="AD" clId="Web-{FA1C6BE8-5083-4AD1-B82F-ACF2A29E92B2}" dt="2018-04-21T19:30:45.003" v="44"/>
          <ac:spMkLst>
            <pc:docMk/>
            <pc:sldMk cId="1738045853" sldId="303"/>
            <ac:spMk id="6" creationId="{D6EC2314-6101-4D8F-B617-2DEA2CF42C7E}"/>
          </ac:spMkLst>
        </pc:spChg>
        <pc:spChg chg="add del mod ord">
          <ac:chgData name="Homol, Lindley" userId="S::lhomol@northeastern.edu::07c7bf87-8b97-41d0-b760-7f59a3f6348e" providerId="AD" clId="Web-{FA1C6BE8-5083-4AD1-B82F-ACF2A29E92B2}" dt="2018-04-21T19:31:01.839" v="47"/>
          <ac:spMkLst>
            <pc:docMk/>
            <pc:sldMk cId="1738045853" sldId="303"/>
            <ac:spMk id="8" creationId="{58CAD6B3-4DC7-4F89-A65B-E63D16951BC1}"/>
          </ac:spMkLst>
        </pc:spChg>
        <pc:spChg chg="del">
          <ac:chgData name="Homol, Lindley" userId="S::lhomol@northeastern.edu::07c7bf87-8b97-41d0-b760-7f59a3f6348e" providerId="AD" clId="Web-{FA1C6BE8-5083-4AD1-B82F-ACF2A29E92B2}" dt="2018-04-21T19:30:56.951" v="46"/>
          <ac:spMkLst>
            <pc:docMk/>
            <pc:sldMk cId="1738045853" sldId="303"/>
            <ac:spMk id="10" creationId="{5C052BE2-AE1C-4AE7-8959-DEA21FFBEB8A}"/>
          </ac:spMkLst>
        </pc:spChg>
        <pc:spChg chg="mod">
          <ac:chgData name="Homol, Lindley" userId="S::lhomol@northeastern.edu::07c7bf87-8b97-41d0-b760-7f59a3f6348e" providerId="AD" clId="Web-{FA1C6BE8-5083-4AD1-B82F-ACF2A29E92B2}" dt="2018-04-21T19:31:21.084" v="52"/>
          <ac:spMkLst>
            <pc:docMk/>
            <pc:sldMk cId="1738045853" sldId="303"/>
            <ac:spMk id="13" creationId="{55B7EE18-EAE6-4739-986F-5822EB6811FC}"/>
          </ac:spMkLst>
        </pc:spChg>
        <pc:picChg chg="del">
          <ac:chgData name="Homol, Lindley" userId="S::lhomol@northeastern.edu::07c7bf87-8b97-41d0-b760-7f59a3f6348e" providerId="AD" clId="Web-{FA1C6BE8-5083-4AD1-B82F-ACF2A29E92B2}" dt="2018-04-21T19:30:31.291" v="42"/>
          <ac:picMkLst>
            <pc:docMk/>
            <pc:sldMk cId="1738045853" sldId="303"/>
            <ac:picMk id="9" creationId="{7D7ABC67-9853-490D-A311-C20C53FEFA9D}"/>
          </ac:picMkLst>
        </pc:picChg>
        <pc:picChg chg="mod ord">
          <ac:chgData name="Homol, Lindley" userId="S::lhomol@northeastern.edu::07c7bf87-8b97-41d0-b760-7f59a3f6348e" providerId="AD" clId="Web-{FA1C6BE8-5083-4AD1-B82F-ACF2A29E92B2}" dt="2018-04-21T19:31:13.757" v="50"/>
          <ac:picMkLst>
            <pc:docMk/>
            <pc:sldMk cId="1738045853" sldId="303"/>
            <ac:picMk id="12" creationId="{5BE538E9-587B-493C-A5E3-07B236FEE778}"/>
          </ac:picMkLst>
        </pc:picChg>
      </pc:sldChg>
      <pc:sldChg chg="addSp delSp modSp add mod replId modClrScheme chgLayout">
        <pc:chgData name="Homol, Lindley" userId="S::lhomol@northeastern.edu::07c7bf87-8b97-41d0-b760-7f59a3f6348e" providerId="AD" clId="Web-{FA1C6BE8-5083-4AD1-B82F-ACF2A29E92B2}" dt="2018-04-21T19:35:52.495" v="99"/>
        <pc:sldMkLst>
          <pc:docMk/>
          <pc:sldMk cId="1694321408" sldId="304"/>
        </pc:sldMkLst>
        <pc:spChg chg="mod ord">
          <ac:chgData name="Homol, Lindley" userId="S::lhomol@northeastern.edu::07c7bf87-8b97-41d0-b760-7f59a3f6348e" providerId="AD" clId="Web-{FA1C6BE8-5083-4AD1-B82F-ACF2A29E92B2}" dt="2018-04-21T19:35:29.343" v="97"/>
          <ac:spMkLst>
            <pc:docMk/>
            <pc:sldMk cId="1694321408" sldId="304"/>
            <ac:spMk id="2" creationId="{35A760EE-D14A-4B9D-BD27-EE5CCF35D57F}"/>
          </ac:spMkLst>
        </pc:spChg>
        <pc:spChg chg="del">
          <ac:chgData name="Homol, Lindley" userId="S::lhomol@northeastern.edu::07c7bf87-8b97-41d0-b760-7f59a3f6348e" providerId="AD" clId="Web-{FA1C6BE8-5083-4AD1-B82F-ACF2A29E92B2}" dt="2018-04-21T19:35:10.140" v="93"/>
          <ac:spMkLst>
            <pc:docMk/>
            <pc:sldMk cId="1694321408" sldId="304"/>
            <ac:spMk id="4" creationId="{05F8BEDF-85AB-4CC4-ABC0-F03DC5C78F2B}"/>
          </ac:spMkLst>
        </pc:spChg>
        <pc:spChg chg="add del mod">
          <ac:chgData name="Homol, Lindley" userId="S::lhomol@northeastern.edu::07c7bf87-8b97-41d0-b760-7f59a3f6348e" providerId="AD" clId="Web-{FA1C6BE8-5083-4AD1-B82F-ACF2A29E92B2}" dt="2018-04-21T19:35:16.514" v="95"/>
          <ac:spMkLst>
            <pc:docMk/>
            <pc:sldMk cId="1694321408" sldId="304"/>
            <ac:spMk id="5" creationId="{00E52DCD-00D8-4C65-82BF-37B78F79EF6A}"/>
          </ac:spMkLst>
        </pc:spChg>
        <pc:spChg chg="del">
          <ac:chgData name="Homol, Lindley" userId="S::lhomol@northeastern.edu::07c7bf87-8b97-41d0-b760-7f59a3f6348e" providerId="AD" clId="Web-{FA1C6BE8-5083-4AD1-B82F-ACF2A29E92B2}" dt="2018-04-21T19:35:20.562" v="96"/>
          <ac:spMkLst>
            <pc:docMk/>
            <pc:sldMk cId="1694321408" sldId="304"/>
            <ac:spMk id="6" creationId="{74776AA4-292A-4A2A-BE1A-ABD399B79731}"/>
          </ac:spMkLst>
        </pc:spChg>
        <pc:spChg chg="add del mod">
          <ac:chgData name="Homol, Lindley" userId="S::lhomol@northeastern.edu::07c7bf87-8b97-41d0-b760-7f59a3f6348e" providerId="AD" clId="Web-{FA1C6BE8-5083-4AD1-B82F-ACF2A29E92B2}" dt="2018-04-21T19:35:12.530" v="94"/>
          <ac:spMkLst>
            <pc:docMk/>
            <pc:sldMk cId="1694321408" sldId="304"/>
            <ac:spMk id="8" creationId="{B5AC96F2-FADE-42A8-A358-7EF8BC1833B1}"/>
          </ac:spMkLst>
        </pc:spChg>
        <pc:spChg chg="add del mod">
          <ac:chgData name="Homol, Lindley" userId="S::lhomol@northeastern.edu::07c7bf87-8b97-41d0-b760-7f59a3f6348e" providerId="AD" clId="Web-{FA1C6BE8-5083-4AD1-B82F-ACF2A29E92B2}" dt="2018-04-21T19:35:29.343" v="97"/>
          <ac:spMkLst>
            <pc:docMk/>
            <pc:sldMk cId="1694321408" sldId="304"/>
            <ac:spMk id="12" creationId="{BBA03065-F3F8-4FA2-9C68-038F494D9C2C}"/>
          </ac:spMkLst>
        </pc:spChg>
        <pc:picChg chg="del">
          <ac:chgData name="Homol, Lindley" userId="S::lhomol@northeastern.edu::07c7bf87-8b97-41d0-b760-7f59a3f6348e" providerId="AD" clId="Web-{FA1C6BE8-5083-4AD1-B82F-ACF2A29E92B2}" dt="2018-04-21T19:35:07.015" v="92"/>
          <ac:picMkLst>
            <pc:docMk/>
            <pc:sldMk cId="1694321408" sldId="304"/>
            <ac:picMk id="9" creationId="{268BAE55-EEBC-44D6-B5EF-08690633A7A6}"/>
          </ac:picMkLst>
        </pc:picChg>
        <pc:picChg chg="mod ord">
          <ac:chgData name="Homol, Lindley" userId="S::lhomol@northeastern.edu::07c7bf87-8b97-41d0-b760-7f59a3f6348e" providerId="AD" clId="Web-{FA1C6BE8-5083-4AD1-B82F-ACF2A29E92B2}" dt="2018-04-21T19:35:52.495" v="99"/>
          <ac:picMkLst>
            <pc:docMk/>
            <pc:sldMk cId="1694321408" sldId="304"/>
            <ac:picMk id="11" creationId="{BED606A3-58D9-429C-B8FF-C9A1A5041573}"/>
          </ac:picMkLst>
        </pc:picChg>
      </pc:sldChg>
    </pc:docChg>
  </pc:docChgLst>
  <pc:docChgLst>
    <pc:chgData name="Homol, Lindley" userId="S::lhomol@northeastern.edu::07c7bf87-8b97-41d0-b760-7f59a3f6348e" providerId="AD" clId="Web-{3619F549-0D14-4E3E-8F00-F557E423ACB9}"/>
    <pc:docChg chg="addSld modSld">
      <pc:chgData name="Homol, Lindley" userId="S::lhomol@northeastern.edu::07c7bf87-8b97-41d0-b760-7f59a3f6348e" providerId="AD" clId="Web-{3619F549-0D14-4E3E-8F00-F557E423ACB9}" dt="2018-04-17T15:38:29.930" v="83"/>
      <pc:docMkLst>
        <pc:docMk/>
      </pc:docMkLst>
      <pc:sldChg chg="modSp">
        <pc:chgData name="Homol, Lindley" userId="S::lhomol@northeastern.edu::07c7bf87-8b97-41d0-b760-7f59a3f6348e" providerId="AD" clId="Web-{3619F549-0D14-4E3E-8F00-F557E423ACB9}" dt="2018-04-17T15:33:53.187" v="5"/>
        <pc:sldMkLst>
          <pc:docMk/>
          <pc:sldMk cId="3398130430" sldId="278"/>
        </pc:sldMkLst>
        <pc:graphicFrameChg chg="mod modGraphic">
          <ac:chgData name="Homol, Lindley" userId="S::lhomol@northeastern.edu::07c7bf87-8b97-41d0-b760-7f59a3f6348e" providerId="AD" clId="Web-{3619F549-0D14-4E3E-8F00-F557E423ACB9}" dt="2018-04-17T15:33:53.187" v="5"/>
          <ac:graphicFrameMkLst>
            <pc:docMk/>
            <pc:sldMk cId="3398130430" sldId="278"/>
            <ac:graphicFrameMk id="4" creationId="{816F3730-9CD5-497B-BF34-8DA0E3815636}"/>
          </ac:graphicFrameMkLst>
        </pc:graphicFrameChg>
      </pc:sldChg>
      <pc:sldChg chg="modSp">
        <pc:chgData name="Homol, Lindley" userId="S::lhomol@northeastern.edu::07c7bf87-8b97-41d0-b760-7f59a3f6348e" providerId="AD" clId="Web-{3619F549-0D14-4E3E-8F00-F557E423ACB9}" dt="2018-04-17T15:38:29.446" v="80"/>
        <pc:sldMkLst>
          <pc:docMk/>
          <pc:sldMk cId="2209966210" sldId="287"/>
        </pc:sldMkLst>
        <pc:spChg chg="mod">
          <ac:chgData name="Homol, Lindley" userId="S::lhomol@northeastern.edu::07c7bf87-8b97-41d0-b760-7f59a3f6348e" providerId="AD" clId="Web-{3619F549-0D14-4E3E-8F00-F557E423ACB9}" dt="2018-04-17T15:38:29.446" v="80"/>
          <ac:spMkLst>
            <pc:docMk/>
            <pc:sldMk cId="2209966210" sldId="287"/>
            <ac:spMk id="3" creationId="{D0211EC1-09BB-4571-8CA1-3CE35B427FE3}"/>
          </ac:spMkLst>
        </pc:spChg>
      </pc:sldChg>
      <pc:sldChg chg="addSp modSp new mod modClrScheme chgLayout">
        <pc:chgData name="Homol, Lindley" userId="S::lhomol@northeastern.edu::07c7bf87-8b97-41d0-b760-7f59a3f6348e" providerId="AD" clId="Web-{3619F549-0D14-4E3E-8F00-F557E423ACB9}" dt="2018-04-17T15:37:19.381" v="69"/>
        <pc:sldMkLst>
          <pc:docMk/>
          <pc:sldMk cId="1122067734" sldId="297"/>
        </pc:sldMkLst>
        <pc:spChg chg="mod ord">
          <ac:chgData name="Homol, Lindley" userId="S::lhomol@northeastern.edu::07c7bf87-8b97-41d0-b760-7f59a3f6348e" providerId="AD" clId="Web-{3619F549-0D14-4E3E-8F00-F557E423ACB9}" dt="2018-04-17T15:37:02.505" v="61"/>
          <ac:spMkLst>
            <pc:docMk/>
            <pc:sldMk cId="1122067734" sldId="297"/>
            <ac:spMk id="2" creationId="{DE31FDAC-673C-4F85-8DCB-52BCDC08AD62}"/>
          </ac:spMkLst>
        </pc:spChg>
        <pc:spChg chg="mod ord">
          <ac:chgData name="Homol, Lindley" userId="S::lhomol@northeastern.edu::07c7bf87-8b97-41d0-b760-7f59a3f6348e" providerId="AD" clId="Web-{3619F549-0D14-4E3E-8F00-F557E423ACB9}" dt="2018-04-17T15:37:02.505" v="61"/>
          <ac:spMkLst>
            <pc:docMk/>
            <pc:sldMk cId="1122067734" sldId="297"/>
            <ac:spMk id="3" creationId="{ABAF5425-7157-4F38-A8CF-E7D8BFCC6933}"/>
          </ac:spMkLst>
        </pc:spChg>
        <pc:spChg chg="mod ord">
          <ac:chgData name="Homol, Lindley" userId="S::lhomol@northeastern.edu::07c7bf87-8b97-41d0-b760-7f59a3f6348e" providerId="AD" clId="Web-{3619F549-0D14-4E3E-8F00-F557E423ACB9}" dt="2018-04-17T15:37:02.505" v="61"/>
          <ac:spMkLst>
            <pc:docMk/>
            <pc:sldMk cId="1122067734" sldId="297"/>
            <ac:spMk id="4" creationId="{D97417B8-6ED1-401B-9017-6209EC72698C}"/>
          </ac:spMkLst>
        </pc:spChg>
        <pc:spChg chg="add mod ord">
          <ac:chgData name="Homol, Lindley" userId="S::lhomol@northeastern.edu::07c7bf87-8b97-41d0-b760-7f59a3f6348e" providerId="AD" clId="Web-{3619F549-0D14-4E3E-8F00-F557E423ACB9}" dt="2018-04-17T15:37:12.787" v="66"/>
          <ac:spMkLst>
            <pc:docMk/>
            <pc:sldMk cId="1122067734" sldId="297"/>
            <ac:spMk id="6" creationId="{A23A847E-5229-4E92-A22C-47D23E362B2A}"/>
          </ac:spMkLst>
        </pc:spChg>
        <pc:spChg chg="add mod ord">
          <ac:chgData name="Homol, Lindley" userId="S::lhomol@northeastern.edu::07c7bf87-8b97-41d0-b760-7f59a3f6348e" providerId="AD" clId="Web-{3619F549-0D14-4E3E-8F00-F557E423ACB9}" dt="2018-04-17T15:37:19.381" v="69"/>
          <ac:spMkLst>
            <pc:docMk/>
            <pc:sldMk cId="1122067734" sldId="297"/>
            <ac:spMk id="8" creationId="{E916BEB1-46A0-4132-84DC-DDE692BC5200}"/>
          </ac:spMkLst>
        </pc:spChg>
      </pc:sldChg>
    </pc:docChg>
  </pc:docChgLst>
  <pc:docChgLst>
    <pc:chgData name="Homol, Lindley" userId="S::lhomol@northeastern.edu::07c7bf87-8b97-41d0-b760-7f59a3f6348e" providerId="AD" clId="Web-{5142B904-EF78-4DE0-B343-C26913B6D763}"/>
    <pc:docChg chg="addSld modSld">
      <pc:chgData name="Homol, Lindley" userId="S::lhomol@northeastern.edu::07c7bf87-8b97-41d0-b760-7f59a3f6348e" providerId="AD" clId="Web-{5142B904-EF78-4DE0-B343-C26913B6D763}" dt="2018-04-17T19:30:14.792" v="111"/>
      <pc:docMkLst>
        <pc:docMk/>
      </pc:docMkLst>
      <pc:sldChg chg="modNotes">
        <pc:chgData name="Homol, Lindley" userId="S::lhomol@northeastern.edu::07c7bf87-8b97-41d0-b760-7f59a3f6348e" providerId="AD" clId="Web-{5142B904-EF78-4DE0-B343-C26913B6D763}" dt="2018-04-17T17:41:22.558" v="0"/>
        <pc:sldMkLst>
          <pc:docMk/>
          <pc:sldMk cId="563622865" sldId="281"/>
        </pc:sldMkLst>
      </pc:sldChg>
      <pc:sldChg chg="modNotes">
        <pc:chgData name="Homol, Lindley" userId="S::lhomol@northeastern.edu::07c7bf87-8b97-41d0-b760-7f59a3f6348e" providerId="AD" clId="Web-{5142B904-EF78-4DE0-B343-C26913B6D763}" dt="2018-04-17T17:42:57.077" v="2"/>
        <pc:sldMkLst>
          <pc:docMk/>
          <pc:sldMk cId="1338635530" sldId="282"/>
        </pc:sldMkLst>
      </pc:sldChg>
      <pc:sldChg chg="modNotes">
        <pc:chgData name="Homol, Lindley" userId="S::lhomol@northeastern.edu::07c7bf87-8b97-41d0-b760-7f59a3f6348e" providerId="AD" clId="Web-{5142B904-EF78-4DE0-B343-C26913B6D763}" dt="2018-04-17T17:42:57.217" v="4"/>
        <pc:sldMkLst>
          <pc:docMk/>
          <pc:sldMk cId="2972805858" sldId="283"/>
        </pc:sldMkLst>
      </pc:sldChg>
      <pc:sldChg chg="modNotes">
        <pc:chgData name="Homol, Lindley" userId="S::lhomol@northeastern.edu::07c7bf87-8b97-41d0-b760-7f59a3f6348e" providerId="AD" clId="Web-{5142B904-EF78-4DE0-B343-C26913B6D763}" dt="2018-04-17T17:43:29.062" v="5"/>
        <pc:sldMkLst>
          <pc:docMk/>
          <pc:sldMk cId="236765323" sldId="284"/>
        </pc:sldMkLst>
      </pc:sldChg>
      <pc:sldChg chg="modNotes">
        <pc:chgData name="Homol, Lindley" userId="S::lhomol@northeastern.edu::07c7bf87-8b97-41d0-b760-7f59a3f6348e" providerId="AD" clId="Web-{5142B904-EF78-4DE0-B343-C26913B6D763}" dt="2018-04-17T19:10:42.333" v="6"/>
        <pc:sldMkLst>
          <pc:docMk/>
          <pc:sldMk cId="3495178167" sldId="288"/>
        </pc:sldMkLst>
      </pc:sldChg>
      <pc:sldChg chg="modNotes">
        <pc:chgData name="Homol, Lindley" userId="S::lhomol@northeastern.edu::07c7bf87-8b97-41d0-b760-7f59a3f6348e" providerId="AD" clId="Web-{5142B904-EF78-4DE0-B343-C26913B6D763}" dt="2018-04-17T19:11:45.164" v="7"/>
        <pc:sldMkLst>
          <pc:docMk/>
          <pc:sldMk cId="4187183481" sldId="290"/>
        </pc:sldMkLst>
      </pc:sldChg>
      <pc:sldChg chg="modNotes">
        <pc:chgData name="Homol, Lindley" userId="S::lhomol@northeastern.edu::07c7bf87-8b97-41d0-b760-7f59a3f6348e" providerId="AD" clId="Web-{5142B904-EF78-4DE0-B343-C26913B6D763}" dt="2018-04-17T19:14:26.703" v="8"/>
        <pc:sldMkLst>
          <pc:docMk/>
          <pc:sldMk cId="646134551" sldId="291"/>
        </pc:sldMkLst>
      </pc:sldChg>
      <pc:sldChg chg="modNotes">
        <pc:chgData name="Homol, Lindley" userId="S::lhomol@northeastern.edu::07c7bf87-8b97-41d0-b760-7f59a3f6348e" providerId="AD" clId="Web-{5142B904-EF78-4DE0-B343-C26913B6D763}" dt="2018-04-17T19:15:15.127" v="9"/>
        <pc:sldMkLst>
          <pc:docMk/>
          <pc:sldMk cId="1826023418" sldId="293"/>
        </pc:sldMkLst>
      </pc:sldChg>
      <pc:sldChg chg="addSp delSp modSp mod modClrScheme chgLayout">
        <pc:chgData name="Homol, Lindley" userId="S::lhomol@northeastern.edu::07c7bf87-8b97-41d0-b760-7f59a3f6348e" providerId="AD" clId="Web-{5142B904-EF78-4DE0-B343-C26913B6D763}" dt="2018-04-17T19:18:21.151" v="32"/>
        <pc:sldMkLst>
          <pc:docMk/>
          <pc:sldMk cId="2294259067" sldId="294"/>
        </pc:sldMkLst>
        <pc:spChg chg="mod ord">
          <ac:chgData name="Homol, Lindley" userId="S::lhomol@northeastern.edu::07c7bf87-8b97-41d0-b760-7f59a3f6348e" providerId="AD" clId="Web-{5142B904-EF78-4DE0-B343-C26913B6D763}" dt="2018-04-17T19:15:30.206" v="10"/>
          <ac:spMkLst>
            <pc:docMk/>
            <pc:sldMk cId="2294259067" sldId="294"/>
            <ac:spMk id="2" creationId="{AACEDA1C-4DB6-415E-AA42-196874BC08A0}"/>
          </ac:spMkLst>
        </pc:spChg>
        <pc:spChg chg="del mod ord">
          <ac:chgData name="Homol, Lindley" userId="S::lhomol@northeastern.edu::07c7bf87-8b97-41d0-b760-7f59a3f6348e" providerId="AD" clId="Web-{5142B904-EF78-4DE0-B343-C26913B6D763}" dt="2018-04-17T19:18:21.151" v="32"/>
          <ac:spMkLst>
            <pc:docMk/>
            <pc:sldMk cId="2294259067" sldId="294"/>
            <ac:spMk id="3" creationId="{5FB0E410-5A47-4069-A2F1-6BF280F4D786}"/>
          </ac:spMkLst>
        </pc:spChg>
        <pc:spChg chg="del mod ord">
          <ac:chgData name="Homol, Lindley" userId="S::lhomol@northeastern.edu::07c7bf87-8b97-41d0-b760-7f59a3f6348e" providerId="AD" clId="Web-{5142B904-EF78-4DE0-B343-C26913B6D763}" dt="2018-04-17T19:17:58.431" v="27"/>
          <ac:spMkLst>
            <pc:docMk/>
            <pc:sldMk cId="2294259067" sldId="294"/>
            <ac:spMk id="4" creationId="{D9F68885-DFFC-4ED1-AAAE-913942BA1F98}"/>
          </ac:spMkLst>
        </pc:spChg>
        <pc:spChg chg="add mod ord">
          <ac:chgData name="Homol, Lindley" userId="S::lhomol@northeastern.edu::07c7bf87-8b97-41d0-b760-7f59a3f6348e" providerId="AD" clId="Web-{5142B904-EF78-4DE0-B343-C26913B6D763}" dt="2018-04-17T19:18:06.728" v="28"/>
          <ac:spMkLst>
            <pc:docMk/>
            <pc:sldMk cId="2294259067" sldId="294"/>
            <ac:spMk id="6" creationId="{97AFADC9-A76F-4EE1-ACD7-E04A8AB9E94C}"/>
          </ac:spMkLst>
        </pc:spChg>
        <pc:spChg chg="add mod ord">
          <ac:chgData name="Homol, Lindley" userId="S::lhomol@northeastern.edu::07c7bf87-8b97-41d0-b760-7f59a3f6348e" providerId="AD" clId="Web-{5142B904-EF78-4DE0-B343-C26913B6D763}" dt="2018-04-17T19:17:44.681" v="22"/>
          <ac:spMkLst>
            <pc:docMk/>
            <pc:sldMk cId="2294259067" sldId="294"/>
            <ac:spMk id="8" creationId="{F60DB204-B2B3-41CC-94AE-B1657DF543E5}"/>
          </ac:spMkLst>
        </pc:spChg>
        <pc:picChg chg="add del mod">
          <ac:chgData name="Homol, Lindley" userId="S::lhomol@northeastern.edu::07c7bf87-8b97-41d0-b760-7f59a3f6348e" providerId="AD" clId="Web-{5142B904-EF78-4DE0-B343-C26913B6D763}" dt="2018-04-17T19:17:52.743" v="26"/>
          <ac:picMkLst>
            <pc:docMk/>
            <pc:sldMk cId="2294259067" sldId="294"/>
            <ac:picMk id="9" creationId="{F57675DD-B94C-4C30-A379-969013343EAD}"/>
          </ac:picMkLst>
        </pc:picChg>
        <pc:picChg chg="add mod ord">
          <ac:chgData name="Homol, Lindley" userId="S::lhomol@northeastern.edu::07c7bf87-8b97-41d0-b760-7f59a3f6348e" providerId="AD" clId="Web-{5142B904-EF78-4DE0-B343-C26913B6D763}" dt="2018-04-17T19:17:58.431" v="27"/>
          <ac:picMkLst>
            <pc:docMk/>
            <pc:sldMk cId="2294259067" sldId="294"/>
            <ac:picMk id="11" creationId="{DC534E6A-E322-412E-B33A-B4B699329697}"/>
          </ac:picMkLst>
        </pc:picChg>
        <pc:picChg chg="add mod ord">
          <ac:chgData name="Homol, Lindley" userId="S::lhomol@northeastern.edu::07c7bf87-8b97-41d0-b760-7f59a3f6348e" providerId="AD" clId="Web-{5142B904-EF78-4DE0-B343-C26913B6D763}" dt="2018-04-17T19:18:21.151" v="32"/>
          <ac:picMkLst>
            <pc:docMk/>
            <pc:sldMk cId="2294259067" sldId="294"/>
            <ac:picMk id="13" creationId="{51993C26-5830-4908-AF75-816E2CA7CC72}"/>
          </ac:picMkLst>
        </pc:picChg>
      </pc:sldChg>
      <pc:sldChg chg="addSp delSp modSp mod modClrScheme chgLayout">
        <pc:chgData name="Homol, Lindley" userId="S::lhomol@northeastern.edu::07c7bf87-8b97-41d0-b760-7f59a3f6348e" providerId="AD" clId="Web-{5142B904-EF78-4DE0-B343-C26913B6D763}" dt="2018-04-17T19:27:11.081" v="65"/>
        <pc:sldMkLst>
          <pc:docMk/>
          <pc:sldMk cId="4174133078" sldId="296"/>
        </pc:sldMkLst>
        <pc:spChg chg="mod ord">
          <ac:chgData name="Homol, Lindley" userId="S::lhomol@northeastern.edu::07c7bf87-8b97-41d0-b760-7f59a3f6348e" providerId="AD" clId="Web-{5142B904-EF78-4DE0-B343-C26913B6D763}" dt="2018-04-17T19:19:57.421" v="33"/>
          <ac:spMkLst>
            <pc:docMk/>
            <pc:sldMk cId="4174133078" sldId="296"/>
            <ac:spMk id="2" creationId="{0EAEED9A-4C76-464A-A7D0-F10B21DB87EB}"/>
          </ac:spMkLst>
        </pc:spChg>
        <pc:spChg chg="del mod ord">
          <ac:chgData name="Homol, Lindley" userId="S::lhomol@northeastern.edu::07c7bf87-8b97-41d0-b760-7f59a3f6348e" providerId="AD" clId="Web-{5142B904-EF78-4DE0-B343-C26913B6D763}" dt="2018-04-17T19:26:57.471" v="61"/>
          <ac:spMkLst>
            <pc:docMk/>
            <pc:sldMk cId="4174133078" sldId="296"/>
            <ac:spMk id="3" creationId="{C4983374-1BD4-4EC2-AB48-8C237B92F19F}"/>
          </ac:spMkLst>
        </pc:spChg>
        <pc:spChg chg="del mod ord">
          <ac:chgData name="Homol, Lindley" userId="S::lhomol@northeastern.edu::07c7bf87-8b97-41d0-b760-7f59a3f6348e" providerId="AD" clId="Web-{5142B904-EF78-4DE0-B343-C26913B6D763}" dt="2018-04-17T19:20:29.206" v="48"/>
          <ac:spMkLst>
            <pc:docMk/>
            <pc:sldMk cId="4174133078" sldId="296"/>
            <ac:spMk id="4" creationId="{B647B3C5-102F-47F2-9633-F6E22640A1E2}"/>
          </ac:spMkLst>
        </pc:spChg>
        <pc:spChg chg="add mod ord">
          <ac:chgData name="Homol, Lindley" userId="S::lhomol@northeastern.edu::07c7bf87-8b97-41d0-b760-7f59a3f6348e" providerId="AD" clId="Web-{5142B904-EF78-4DE0-B343-C26913B6D763}" dt="2018-04-17T19:27:11.081" v="65"/>
          <ac:spMkLst>
            <pc:docMk/>
            <pc:sldMk cId="4174133078" sldId="296"/>
            <ac:spMk id="6" creationId="{928220B4-813F-4834-8E00-BE07C4ADA40F}"/>
          </ac:spMkLst>
        </pc:spChg>
        <pc:spChg chg="add mod ord">
          <ac:chgData name="Homol, Lindley" userId="S::lhomol@northeastern.edu::07c7bf87-8b97-41d0-b760-7f59a3f6348e" providerId="AD" clId="Web-{5142B904-EF78-4DE0-B343-C26913B6D763}" dt="2018-04-17T19:20:44.657" v="51"/>
          <ac:spMkLst>
            <pc:docMk/>
            <pc:sldMk cId="4174133078" sldId="296"/>
            <ac:spMk id="8" creationId="{116337EA-6E39-49F1-8491-42D427ADF63A}"/>
          </ac:spMkLst>
        </pc:spChg>
        <pc:picChg chg="add mod ord">
          <ac:chgData name="Homol, Lindley" userId="S::lhomol@northeastern.edu::07c7bf87-8b97-41d0-b760-7f59a3f6348e" providerId="AD" clId="Web-{5142B904-EF78-4DE0-B343-C26913B6D763}" dt="2018-04-17T19:20:29.206" v="48"/>
          <ac:picMkLst>
            <pc:docMk/>
            <pc:sldMk cId="4174133078" sldId="296"/>
            <ac:picMk id="9" creationId="{65E61210-8D54-42E2-B383-5B9C549A7893}"/>
          </ac:picMkLst>
        </pc:picChg>
        <pc:picChg chg="add mod ord">
          <ac:chgData name="Homol, Lindley" userId="S::lhomol@northeastern.edu::07c7bf87-8b97-41d0-b760-7f59a3f6348e" providerId="AD" clId="Web-{5142B904-EF78-4DE0-B343-C26913B6D763}" dt="2018-04-17T19:26:57.471" v="61"/>
          <ac:picMkLst>
            <pc:docMk/>
            <pc:sldMk cId="4174133078" sldId="296"/>
            <ac:picMk id="11" creationId="{03532E13-18BB-4F6E-8AE2-81456CFEC6FD}"/>
          </ac:picMkLst>
        </pc:picChg>
      </pc:sldChg>
      <pc:sldChg chg="addSp modSp new mod modClrScheme chgLayout">
        <pc:chgData name="Homol, Lindley" userId="S::lhomol@northeastern.edu::07c7bf87-8b97-41d0-b760-7f59a3f6348e" providerId="AD" clId="Web-{5142B904-EF78-4DE0-B343-C26913B6D763}" dt="2018-04-17T19:30:12.589" v="109"/>
        <pc:sldMkLst>
          <pc:docMk/>
          <pc:sldMk cId="4257671319" sldId="298"/>
        </pc:sldMkLst>
        <pc:spChg chg="mod ord">
          <ac:chgData name="Homol, Lindley" userId="S::lhomol@northeastern.edu::07c7bf87-8b97-41d0-b760-7f59a3f6348e" providerId="AD" clId="Web-{5142B904-EF78-4DE0-B343-C26913B6D763}" dt="2018-04-17T19:30:12.589" v="109"/>
          <ac:spMkLst>
            <pc:docMk/>
            <pc:sldMk cId="4257671319" sldId="298"/>
            <ac:spMk id="2" creationId="{0879720D-67BF-401A-AF5D-DDA84BB34EEA}"/>
          </ac:spMkLst>
        </pc:spChg>
        <pc:spChg chg="mod ord">
          <ac:chgData name="Homol, Lindley" userId="S::lhomol@northeastern.edu::07c7bf87-8b97-41d0-b760-7f59a3f6348e" providerId="AD" clId="Web-{5142B904-EF78-4DE0-B343-C26913B6D763}" dt="2018-04-17T19:30:06.917" v="104"/>
          <ac:spMkLst>
            <pc:docMk/>
            <pc:sldMk cId="4257671319" sldId="298"/>
            <ac:spMk id="3" creationId="{8B22C1AE-A1F4-414E-9155-663F9C4F07E4}"/>
          </ac:spMkLst>
        </pc:spChg>
        <pc:spChg chg="add mod ord">
          <ac:chgData name="Homol, Lindley" userId="S::lhomol@northeastern.edu::07c7bf87-8b97-41d0-b760-7f59a3f6348e" providerId="AD" clId="Web-{5142B904-EF78-4DE0-B343-C26913B6D763}" dt="2018-04-17T19:29:59.682" v="95"/>
          <ac:spMkLst>
            <pc:docMk/>
            <pc:sldMk cId="4257671319" sldId="298"/>
            <ac:spMk id="5" creationId="{D88698FA-053C-4E39-83D8-84BE576DFADE}"/>
          </ac:spMkLst>
        </pc:spChg>
      </pc:sldChg>
    </pc:docChg>
  </pc:docChgLst>
  <pc:docChgLst>
    <pc:chgData name="Homol, Lindley" userId="S::lhomol@northeastern.edu::07c7bf87-8b97-41d0-b760-7f59a3f6348e" providerId="AD" clId="Web-{F947ADD1-2814-4A37-A8D0-93B706A72570}"/>
    <pc:docChg chg="addSld modSld">
      <pc:chgData name="Homol, Lindley" userId="S::lhomol@northeastern.edu::07c7bf87-8b97-41d0-b760-7f59a3f6348e" providerId="AD" clId="Web-{F947ADD1-2814-4A37-A8D0-93B706A72570}" dt="2018-04-16T16:09:31.101" v="715"/>
      <pc:docMkLst>
        <pc:docMk/>
      </pc:docMkLst>
      <pc:sldChg chg="add replId modNotes">
        <pc:chgData name="Homol, Lindley" userId="S::lhomol@northeastern.edu::07c7bf87-8b97-41d0-b760-7f59a3f6348e" providerId="AD" clId="Web-{F947ADD1-2814-4A37-A8D0-93B706A72570}" dt="2018-04-16T15:29:19.940" v="31"/>
        <pc:sldMkLst>
          <pc:docMk/>
          <pc:sldMk cId="1826023418" sldId="293"/>
        </pc:sldMkLst>
      </pc:sldChg>
      <pc:sldChg chg="modSp new modNotes">
        <pc:chgData name="Homol, Lindley" userId="S::lhomol@northeastern.edu::07c7bf87-8b97-41d0-b760-7f59a3f6348e" providerId="AD" clId="Web-{F947ADD1-2814-4A37-A8D0-93B706A72570}" dt="2018-04-16T15:59:02.370" v="386"/>
        <pc:sldMkLst>
          <pc:docMk/>
          <pc:sldMk cId="2294259067" sldId="294"/>
        </pc:sldMkLst>
        <pc:spChg chg="mod">
          <ac:chgData name="Homol, Lindley" userId="S::lhomol@northeastern.edu::07c7bf87-8b97-41d0-b760-7f59a3f6348e" providerId="AD" clId="Web-{F947ADD1-2814-4A37-A8D0-93B706A72570}" dt="2018-04-16T15:44:53.005" v="41"/>
          <ac:spMkLst>
            <pc:docMk/>
            <pc:sldMk cId="2294259067" sldId="294"/>
            <ac:spMk id="2" creationId="{AACEDA1C-4DB6-415E-AA42-196874BC08A0}"/>
          </ac:spMkLst>
        </pc:spChg>
        <pc:spChg chg="mod">
          <ac:chgData name="Homol, Lindley" userId="S::lhomol@northeastern.edu::07c7bf87-8b97-41d0-b760-7f59a3f6348e" providerId="AD" clId="Web-{F947ADD1-2814-4A37-A8D0-93B706A72570}" dt="2018-04-16T15:54:29.014" v="198"/>
          <ac:spMkLst>
            <pc:docMk/>
            <pc:sldMk cId="2294259067" sldId="294"/>
            <ac:spMk id="3" creationId="{5FB0E410-5A47-4069-A2F1-6BF280F4D786}"/>
          </ac:spMkLst>
        </pc:spChg>
        <pc:spChg chg="mod">
          <ac:chgData name="Homol, Lindley" userId="S::lhomol@northeastern.edu::07c7bf87-8b97-41d0-b760-7f59a3f6348e" providerId="AD" clId="Web-{F947ADD1-2814-4A37-A8D0-93B706A72570}" dt="2018-04-16T15:52:28.884" v="98"/>
          <ac:spMkLst>
            <pc:docMk/>
            <pc:sldMk cId="2294259067" sldId="294"/>
            <ac:spMk id="4" creationId="{D9F68885-DFFC-4ED1-AAAE-913942BA1F98}"/>
          </ac:spMkLst>
        </pc:spChg>
      </pc:sldChg>
      <pc:sldChg chg="modSp new modNotes">
        <pc:chgData name="Homol, Lindley" userId="S::lhomol@northeastern.edu::07c7bf87-8b97-41d0-b760-7f59a3f6348e" providerId="AD" clId="Web-{F947ADD1-2814-4A37-A8D0-93B706A72570}" dt="2018-04-16T16:03:50.570" v="518"/>
        <pc:sldMkLst>
          <pc:docMk/>
          <pc:sldMk cId="2010951991" sldId="295"/>
        </pc:sldMkLst>
        <pc:spChg chg="mod">
          <ac:chgData name="Homol, Lindley" userId="S::lhomol@northeastern.edu::07c7bf87-8b97-41d0-b760-7f59a3f6348e" providerId="AD" clId="Web-{F947ADD1-2814-4A37-A8D0-93B706A72570}" dt="2018-04-16T15:52:33.665" v="103"/>
          <ac:spMkLst>
            <pc:docMk/>
            <pc:sldMk cId="2010951991" sldId="295"/>
            <ac:spMk id="2" creationId="{33C0007C-A0EF-4990-A06D-21FFCAA5D60F}"/>
          </ac:spMkLst>
        </pc:spChg>
        <pc:spChg chg="mod">
          <ac:chgData name="Homol, Lindley" userId="S::lhomol@northeastern.edu::07c7bf87-8b97-41d0-b760-7f59a3f6348e" providerId="AD" clId="Web-{F947ADD1-2814-4A37-A8D0-93B706A72570}" dt="2018-04-16T15:52:56.385" v="125"/>
          <ac:spMkLst>
            <pc:docMk/>
            <pc:sldMk cId="2010951991" sldId="295"/>
            <ac:spMk id="3" creationId="{8B0B52B1-A8A4-43E1-A926-290ADF804E86}"/>
          </ac:spMkLst>
        </pc:spChg>
        <pc:spChg chg="mod">
          <ac:chgData name="Homol, Lindley" userId="S::lhomol@northeastern.edu::07c7bf87-8b97-41d0-b760-7f59a3f6348e" providerId="AD" clId="Web-{F947ADD1-2814-4A37-A8D0-93B706A72570}" dt="2018-04-16T15:53:56.450" v="185"/>
          <ac:spMkLst>
            <pc:docMk/>
            <pc:sldMk cId="2010951991" sldId="295"/>
            <ac:spMk id="4" creationId="{73DE0920-F1B8-4C72-9799-EC679C2F7CE8}"/>
          </ac:spMkLst>
        </pc:spChg>
      </pc:sldChg>
      <pc:sldChg chg="modSp new modNotes">
        <pc:chgData name="Homol, Lindley" userId="S::lhomol@northeastern.edu::07c7bf87-8b97-41d0-b760-7f59a3f6348e" providerId="AD" clId="Web-{F947ADD1-2814-4A37-A8D0-93B706A72570}" dt="2018-04-16T16:09:31.101" v="715"/>
        <pc:sldMkLst>
          <pc:docMk/>
          <pc:sldMk cId="4174133078" sldId="296"/>
        </pc:sldMkLst>
        <pc:spChg chg="mod">
          <ac:chgData name="Homol, Lindley" userId="S::lhomol@northeastern.edu::07c7bf87-8b97-41d0-b760-7f59a3f6348e" providerId="AD" clId="Web-{F947ADD1-2814-4A37-A8D0-93B706A72570}" dt="2018-04-16T15:54:39.999" v="207"/>
          <ac:spMkLst>
            <pc:docMk/>
            <pc:sldMk cId="4174133078" sldId="296"/>
            <ac:spMk id="2" creationId="{0EAEED9A-4C76-464A-A7D0-F10B21DB87EB}"/>
          </ac:spMkLst>
        </pc:spChg>
        <pc:spChg chg="mod">
          <ac:chgData name="Homol, Lindley" userId="S::lhomol@northeastern.edu::07c7bf87-8b97-41d0-b760-7f59a3f6348e" providerId="AD" clId="Web-{F947ADD1-2814-4A37-A8D0-93B706A72570}" dt="2018-04-16T15:54:55.359" v="222"/>
          <ac:spMkLst>
            <pc:docMk/>
            <pc:sldMk cId="4174133078" sldId="296"/>
            <ac:spMk id="3" creationId="{C4983374-1BD4-4EC2-AB48-8C237B92F19F}"/>
          </ac:spMkLst>
        </pc:spChg>
        <pc:spChg chg="mod">
          <ac:chgData name="Homol, Lindley" userId="S::lhomol@northeastern.edu::07c7bf87-8b97-41d0-b760-7f59a3f6348e" providerId="AD" clId="Web-{F947ADD1-2814-4A37-A8D0-93B706A72570}" dt="2018-04-16T15:55:34.533" v="251"/>
          <ac:spMkLst>
            <pc:docMk/>
            <pc:sldMk cId="4174133078" sldId="296"/>
            <ac:spMk id="4" creationId="{B647B3C5-102F-47F2-9633-F6E22640A1E2}"/>
          </ac:spMkLst>
        </pc:spChg>
      </pc:sldChg>
    </pc:docChg>
  </pc:docChgLst>
  <pc:docChgLst>
    <pc:chgData name="Homol, Lindley" userId="S::lhomol@northeastern.edu::07c7bf87-8b97-41d0-b760-7f59a3f6348e" providerId="AD" clId="Web-{527D1F77-36EC-402C-87E0-B3939E20037F}"/>
    <pc:docChg chg="modSld">
      <pc:chgData name="Homol, Lindley" userId="S::lhomol@northeastern.edu::07c7bf87-8b97-41d0-b760-7f59a3f6348e" providerId="AD" clId="Web-{527D1F77-36EC-402C-87E0-B3939E20037F}" dt="2018-04-18T14:20:07.824" v="50"/>
      <pc:docMkLst>
        <pc:docMk/>
      </pc:docMkLst>
      <pc:sldChg chg="modSp">
        <pc:chgData name="Homol, Lindley" userId="S::lhomol@northeastern.edu::07c7bf87-8b97-41d0-b760-7f59a3f6348e" providerId="AD" clId="Web-{527D1F77-36EC-402C-87E0-B3939E20037F}" dt="2018-04-18T14:12:41.046" v="18"/>
        <pc:sldMkLst>
          <pc:docMk/>
          <pc:sldMk cId="2743704720" sldId="256"/>
        </pc:sldMkLst>
        <pc:spChg chg="mod">
          <ac:chgData name="Homol, Lindley" userId="S::lhomol@northeastern.edu::07c7bf87-8b97-41d0-b760-7f59a3f6348e" providerId="AD" clId="Web-{527D1F77-36EC-402C-87E0-B3939E20037F}" dt="2018-04-18T14:12:41.046" v="18"/>
          <ac:spMkLst>
            <pc:docMk/>
            <pc:sldMk cId="2743704720" sldId="256"/>
            <ac:spMk id="3" creationId="{CFA2BF77-E14B-4719-AF8D-34875979362F}"/>
          </ac:spMkLst>
        </pc:spChg>
      </pc:sldChg>
      <pc:sldChg chg="addSp delSp modSp mod modClrScheme chgLayout">
        <pc:chgData name="Homol, Lindley" userId="S::lhomol@northeastern.edu::07c7bf87-8b97-41d0-b760-7f59a3f6348e" providerId="AD" clId="Web-{527D1F77-36EC-402C-87E0-B3939E20037F}" dt="2018-04-18T14:20:07.824" v="50"/>
        <pc:sldMkLst>
          <pc:docMk/>
          <pc:sldMk cId="4257671319" sldId="298"/>
        </pc:sldMkLst>
        <pc:spChg chg="mod ord">
          <ac:chgData name="Homol, Lindley" userId="S::lhomol@northeastern.edu::07c7bf87-8b97-41d0-b760-7f59a3f6348e" providerId="AD" clId="Web-{527D1F77-36EC-402C-87E0-B3939E20037F}" dt="2018-04-18T14:19:44.541" v="40"/>
          <ac:spMkLst>
            <pc:docMk/>
            <pc:sldMk cId="4257671319" sldId="298"/>
            <ac:spMk id="2" creationId="{0879720D-67BF-401A-AF5D-DDA84BB34EEA}"/>
          </ac:spMkLst>
        </pc:spChg>
        <pc:spChg chg="del mod ord">
          <ac:chgData name="Homol, Lindley" userId="S::lhomol@northeastern.edu::07c7bf87-8b97-41d0-b760-7f59a3f6348e" providerId="AD" clId="Web-{527D1F77-36EC-402C-87E0-B3939E20037F}" dt="2018-04-18T14:20:01.948" v="47"/>
          <ac:spMkLst>
            <pc:docMk/>
            <pc:sldMk cId="4257671319" sldId="298"/>
            <ac:spMk id="3" creationId="{8B22C1AE-A1F4-414E-9155-663F9C4F07E4}"/>
          </ac:spMkLst>
        </pc:spChg>
        <pc:spChg chg="del">
          <ac:chgData name="Homol, Lindley" userId="S::lhomol@northeastern.edu::07c7bf87-8b97-41d0-b760-7f59a3f6348e" providerId="AD" clId="Web-{527D1F77-36EC-402C-87E0-B3939E20037F}" dt="2018-04-18T14:13:55.814" v="20"/>
          <ac:spMkLst>
            <pc:docMk/>
            <pc:sldMk cId="4257671319" sldId="298"/>
            <ac:spMk id="5" creationId="{D88698FA-053C-4E39-83D8-84BE576DFADE}"/>
          </ac:spMkLst>
        </pc:spChg>
        <pc:spChg chg="add mod ord">
          <ac:chgData name="Homol, Lindley" userId="S::lhomol@northeastern.edu::07c7bf87-8b97-41d0-b760-7f59a3f6348e" providerId="AD" clId="Web-{527D1F77-36EC-402C-87E0-B3939E20037F}" dt="2018-04-18T14:19:50.932" v="43"/>
          <ac:spMkLst>
            <pc:docMk/>
            <pc:sldMk cId="4257671319" sldId="298"/>
            <ac:spMk id="8" creationId="{925830E4-9EAD-495C-A058-807878EA8A29}"/>
          </ac:spMkLst>
        </pc:spChg>
        <pc:spChg chg="add mod ord">
          <ac:chgData name="Homol, Lindley" userId="S::lhomol@northeastern.edu::07c7bf87-8b97-41d0-b760-7f59a3f6348e" providerId="AD" clId="Web-{527D1F77-36EC-402C-87E0-B3939E20037F}" dt="2018-04-18T14:20:07.824" v="50"/>
          <ac:spMkLst>
            <pc:docMk/>
            <pc:sldMk cId="4257671319" sldId="298"/>
            <ac:spMk id="10" creationId="{B9A48050-BBBD-4D80-9902-64C239096E94}"/>
          </ac:spMkLst>
        </pc:spChg>
        <pc:spChg chg="add mod">
          <ac:chgData name="Homol, Lindley" userId="S::lhomol@northeastern.edu::07c7bf87-8b97-41d0-b760-7f59a3f6348e" providerId="AD" clId="Web-{527D1F77-36EC-402C-87E0-B3939E20037F}" dt="2018-04-18T14:20:03.229" v="48"/>
          <ac:spMkLst>
            <pc:docMk/>
            <pc:sldMk cId="4257671319" sldId="298"/>
            <ac:spMk id="14" creationId="{429FBF0B-164D-4E3B-A040-0E1820A3A921}"/>
          </ac:spMkLst>
        </pc:spChg>
        <pc:picChg chg="add del mod ord">
          <ac:chgData name="Homol, Lindley" userId="S::lhomol@northeastern.edu::07c7bf87-8b97-41d0-b760-7f59a3f6348e" providerId="AD" clId="Web-{527D1F77-36EC-402C-87E0-B3939E20037F}" dt="2018-04-18T14:20:03.229" v="48"/>
          <ac:picMkLst>
            <pc:docMk/>
            <pc:sldMk cId="4257671319" sldId="298"/>
            <ac:picMk id="4" creationId="{5474D2CC-22FE-4BF1-9EB1-97547CB626AC}"/>
          </ac:picMkLst>
        </pc:picChg>
        <pc:picChg chg="add mod ord">
          <ac:chgData name="Homol, Lindley" userId="S::lhomol@northeastern.edu::07c7bf87-8b97-41d0-b760-7f59a3f6348e" providerId="AD" clId="Web-{527D1F77-36EC-402C-87E0-B3939E20037F}" dt="2018-04-18T14:20:01.948" v="47"/>
          <ac:picMkLst>
            <pc:docMk/>
            <pc:sldMk cId="4257671319" sldId="298"/>
            <ac:picMk id="11" creationId="{1748E8CE-C476-44D3-B16F-76AEF6F344C2}"/>
          </ac:picMkLst>
        </pc:picChg>
      </pc:sldChg>
      <pc:sldChg chg="addSp delSp modSp mod modClrScheme chgLayout">
        <pc:chgData name="Homol, Lindley" userId="S::lhomol@northeastern.edu::07c7bf87-8b97-41d0-b760-7f59a3f6348e" providerId="AD" clId="Web-{527D1F77-36EC-402C-87E0-B3939E20037F}" dt="2018-04-18T14:19:32.182" v="39"/>
        <pc:sldMkLst>
          <pc:docMk/>
          <pc:sldMk cId="2925443814" sldId="299"/>
        </pc:sldMkLst>
        <pc:spChg chg="mod ord">
          <ac:chgData name="Homol, Lindley" userId="S::lhomol@northeastern.edu::07c7bf87-8b97-41d0-b760-7f59a3f6348e" providerId="AD" clId="Web-{527D1F77-36EC-402C-87E0-B3939E20037F}" dt="2018-04-18T14:18:59.790" v="22"/>
          <ac:spMkLst>
            <pc:docMk/>
            <pc:sldMk cId="2925443814" sldId="299"/>
            <ac:spMk id="2" creationId="{EC39A41E-1B47-4573-AB7A-75E4B18A2A52}"/>
          </ac:spMkLst>
        </pc:spChg>
        <pc:spChg chg="del mod ord">
          <ac:chgData name="Homol, Lindley" userId="S::lhomol@northeastern.edu::07c7bf87-8b97-41d0-b760-7f59a3f6348e" providerId="AD" clId="Web-{527D1F77-36EC-402C-87E0-B3939E20037F}" dt="2018-04-18T14:19:30.369" v="38"/>
          <ac:spMkLst>
            <pc:docMk/>
            <pc:sldMk cId="2925443814" sldId="299"/>
            <ac:spMk id="3" creationId="{708AA632-4981-4C32-8317-1F14EE121D4F}"/>
          </ac:spMkLst>
        </pc:spChg>
        <pc:spChg chg="del">
          <ac:chgData name="Homol, Lindley" userId="S::lhomol@northeastern.edu::07c7bf87-8b97-41d0-b760-7f59a3f6348e" providerId="AD" clId="Web-{527D1F77-36EC-402C-87E0-B3939E20037F}" dt="2018-04-18T14:14:45.612" v="21"/>
          <ac:spMkLst>
            <pc:docMk/>
            <pc:sldMk cId="2925443814" sldId="299"/>
            <ac:spMk id="4" creationId="{DFCD156E-CB0A-4992-AA70-5D85016BF93C}"/>
          </ac:spMkLst>
        </pc:spChg>
        <pc:spChg chg="add mod ord">
          <ac:chgData name="Homol, Lindley" userId="S::lhomol@northeastern.edu::07c7bf87-8b97-41d0-b760-7f59a3f6348e" providerId="AD" clId="Web-{527D1F77-36EC-402C-87E0-B3939E20037F}" dt="2018-04-18T14:19:08.462" v="28"/>
          <ac:spMkLst>
            <pc:docMk/>
            <pc:sldMk cId="2925443814" sldId="299"/>
            <ac:spMk id="8" creationId="{DFBF1A83-7A92-498F-8327-24F095BC14BC}"/>
          </ac:spMkLst>
        </pc:spChg>
        <pc:spChg chg="add mod ord">
          <ac:chgData name="Homol, Lindley" userId="S::lhomol@northeastern.edu::07c7bf87-8b97-41d0-b760-7f59a3f6348e" providerId="AD" clId="Web-{527D1F77-36EC-402C-87E0-B3939E20037F}" dt="2018-04-18T14:19:19.353" v="34"/>
          <ac:spMkLst>
            <pc:docMk/>
            <pc:sldMk cId="2925443814" sldId="299"/>
            <ac:spMk id="10" creationId="{09FDBD86-2DE7-4278-A418-9A8629F6276F}"/>
          </ac:spMkLst>
        </pc:spChg>
        <pc:spChg chg="add mod">
          <ac:chgData name="Homol, Lindley" userId="S::lhomol@northeastern.edu::07c7bf87-8b97-41d0-b760-7f59a3f6348e" providerId="AD" clId="Web-{527D1F77-36EC-402C-87E0-B3939E20037F}" dt="2018-04-18T14:19:32.182" v="39"/>
          <ac:spMkLst>
            <pc:docMk/>
            <pc:sldMk cId="2925443814" sldId="299"/>
            <ac:spMk id="14" creationId="{B6C5E843-EEDF-4C61-A17D-AA556CC9BAE0}"/>
          </ac:spMkLst>
        </pc:spChg>
        <pc:picChg chg="add del mod ord">
          <ac:chgData name="Homol, Lindley" userId="S::lhomol@northeastern.edu::07c7bf87-8b97-41d0-b760-7f59a3f6348e" providerId="AD" clId="Web-{527D1F77-36EC-402C-87E0-B3939E20037F}" dt="2018-04-18T14:19:32.182" v="39"/>
          <ac:picMkLst>
            <pc:docMk/>
            <pc:sldMk cId="2925443814" sldId="299"/>
            <ac:picMk id="5" creationId="{DEA4C768-DFD2-421A-9BF6-6329A18EA028}"/>
          </ac:picMkLst>
        </pc:picChg>
        <pc:picChg chg="add mod ord">
          <ac:chgData name="Homol, Lindley" userId="S::lhomol@northeastern.edu::07c7bf87-8b97-41d0-b760-7f59a3f6348e" providerId="AD" clId="Web-{527D1F77-36EC-402C-87E0-B3939E20037F}" dt="2018-04-18T14:19:30.369" v="38"/>
          <ac:picMkLst>
            <pc:docMk/>
            <pc:sldMk cId="2925443814" sldId="299"/>
            <ac:picMk id="11" creationId="{2E11CFC9-E6A3-4766-8B86-958DB111A20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Fall 2016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Views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Sheet1!$A$2:$A$14</c:f>
              <c:strCache>
                <c:ptCount val="13"/>
                <c:pt idx="0">
                  <c:v>AND</c:v>
                </c:pt>
                <c:pt idx="1">
                  <c:v>OR</c:v>
                </c:pt>
                <c:pt idx="2">
                  <c:v>NOT</c:v>
                </c:pt>
                <c:pt idx="3">
                  <c:v>Phrase searching</c:v>
                </c:pt>
                <c:pt idx="4">
                  <c:v>Keyword vs. subject</c:v>
                </c:pt>
                <c:pt idx="5">
                  <c:v>Truncation</c:v>
                </c:pt>
                <c:pt idx="6">
                  <c:v>Wildcards</c:v>
                </c:pt>
                <c:pt idx="7">
                  <c:v>Thesaurus</c:v>
                </c:pt>
                <c:pt idx="8">
                  <c:v>EBSCOHost account</c:v>
                </c:pt>
                <c:pt idx="9">
                  <c:v>Finding full text</c:v>
                </c:pt>
                <c:pt idx="10">
                  <c:v>SAGE Research Methods</c:v>
                </c:pt>
                <c:pt idx="11">
                  <c:v>UlrichsWeb</c:v>
                </c:pt>
                <c:pt idx="12">
                  <c:v>Finding dissertations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25</c:v>
                </c:pt>
                <c:pt idx="1">
                  <c:v>13</c:v>
                </c:pt>
                <c:pt idx="2">
                  <c:v>12</c:v>
                </c:pt>
                <c:pt idx="3">
                  <c:v>10</c:v>
                </c:pt>
                <c:pt idx="4">
                  <c:v>9</c:v>
                </c:pt>
                <c:pt idx="5">
                  <c:v>9</c:v>
                </c:pt>
                <c:pt idx="6">
                  <c:v>8</c:v>
                </c:pt>
                <c:pt idx="7">
                  <c:v>8</c:v>
                </c:pt>
                <c:pt idx="8">
                  <c:v>5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11E-4F3D-9F52-F5592813B89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84311344"/>
        <c:axId val="284311736"/>
      </c:barChart>
      <c:catAx>
        <c:axId val="284311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311736"/>
        <c:crosses val="autoZero"/>
        <c:auto val="1"/>
        <c:lblAlgn val="ctr"/>
        <c:lblOffset val="100"/>
        <c:noMultiLvlLbl val="0"/>
      </c:catAx>
      <c:valAx>
        <c:axId val="2843117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431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Fall 2017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Live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Library Orientation</c:v>
                </c:pt>
                <c:pt idx="1">
                  <c:v>Advanced Search Strategies</c:v>
                </c:pt>
                <c:pt idx="2">
                  <c:v>Dissertations</c:v>
                </c:pt>
                <c:pt idx="3">
                  <c:v>Citation Management</c:v>
                </c:pt>
                <c:pt idx="4">
                  <c:v>Research Refresher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33</c:v>
                </c:pt>
                <c:pt idx="1">
                  <c:v>37</c:v>
                </c:pt>
                <c:pt idx="2">
                  <c:v>8</c:v>
                </c:pt>
                <c:pt idx="3">
                  <c:v>15</c:v>
                </c:pt>
                <c:pt idx="4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8F1-4F5E-AD73-A16B8A49D0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Recording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Library Orientation</c:v>
                </c:pt>
                <c:pt idx="1">
                  <c:v>Advanced Search Strategies</c:v>
                </c:pt>
                <c:pt idx="2">
                  <c:v>Dissertations</c:v>
                </c:pt>
                <c:pt idx="3">
                  <c:v>Citation Management</c:v>
                </c:pt>
                <c:pt idx="4">
                  <c:v>Research Refresher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104</c:v>
                </c:pt>
                <c:pt idx="1">
                  <c:v>64</c:v>
                </c:pt>
                <c:pt idx="2">
                  <c:v>65</c:v>
                </c:pt>
                <c:pt idx="3">
                  <c:v>41</c:v>
                </c:pt>
                <c:pt idx="4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8F1-4F5E-AD73-A16B8A49D08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Library Orientation</c:v>
                </c:pt>
                <c:pt idx="1">
                  <c:v>Advanced Search Strategies</c:v>
                </c:pt>
                <c:pt idx="2">
                  <c:v>Dissertations</c:v>
                </c:pt>
                <c:pt idx="3">
                  <c:v>Citation Management</c:v>
                </c:pt>
                <c:pt idx="4">
                  <c:v>Research Refresher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137</c:v>
                </c:pt>
                <c:pt idx="1">
                  <c:v>101</c:v>
                </c:pt>
                <c:pt idx="2">
                  <c:v>73</c:v>
                </c:pt>
                <c:pt idx="3">
                  <c:v>57</c:v>
                </c:pt>
                <c:pt idx="4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8F1-4F5E-AD73-A16B8A49D08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84074264"/>
        <c:axId val="284315656"/>
      </c:barChart>
      <c:catAx>
        <c:axId val="2840742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315656"/>
        <c:crosses val="autoZero"/>
        <c:auto val="1"/>
        <c:lblAlgn val="ctr"/>
        <c:lblOffset val="100"/>
        <c:noMultiLvlLbl val="0"/>
      </c:catAx>
      <c:valAx>
        <c:axId val="284315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4074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Views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Fall 2016</c:v>
                </c:pt>
                <c:pt idx="1">
                  <c:v>Winter 2017</c:v>
                </c:pt>
                <c:pt idx="2">
                  <c:v>Spring 2017</c:v>
                </c:pt>
                <c:pt idx="3">
                  <c:v>Summer 2017</c:v>
                </c:pt>
                <c:pt idx="4">
                  <c:v>Fall 2018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104</c:v>
                </c:pt>
                <c:pt idx="1">
                  <c:v>38</c:v>
                </c:pt>
                <c:pt idx="2">
                  <c:v>3</c:v>
                </c:pt>
                <c:pt idx="3">
                  <c:v>16</c:v>
                </c:pt>
                <c:pt idx="4">
                  <c:v>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05A-4064-AAD7-7F1CD671E29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84312520"/>
        <c:axId val="284312912"/>
      </c:barChart>
      <c:catAx>
        <c:axId val="284312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312912"/>
        <c:crosses val="autoZero"/>
        <c:auto val="1"/>
        <c:lblAlgn val="ctr"/>
        <c:lblOffset val="100"/>
        <c:noMultiLvlLbl val="0"/>
      </c:catAx>
      <c:valAx>
        <c:axId val="284312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4312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In classroom vs. on </a:t>
            </a:r>
            <a:r>
              <a:rPr lang="en-US" dirty="0" err="1" smtClean="0"/>
              <a:t>Libguide</a:t>
            </a:r>
            <a:r>
              <a:rPr lang="en-US" dirty="0" smtClean="0"/>
              <a:t> 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Plays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Library orientation</c:v>
                </c:pt>
                <c:pt idx="1">
                  <c:v>AND</c:v>
                </c:pt>
                <c:pt idx="2">
                  <c:v>Full text</c:v>
                </c:pt>
                <c:pt idx="3">
                  <c:v>EBSCOHost </c:v>
                </c:pt>
                <c:pt idx="4">
                  <c:v>Dissertations</c:v>
                </c:pt>
                <c:pt idx="5">
                  <c:v>NOT</c:v>
                </c:pt>
                <c:pt idx="6">
                  <c:v>Phrases</c:v>
                </c:pt>
                <c:pt idx="7">
                  <c:v>OR</c:v>
                </c:pt>
                <c:pt idx="8">
                  <c:v>Subject searching</c:v>
                </c:pt>
                <c:pt idx="9">
                  <c:v>SAGE Research Methods</c:v>
                </c:pt>
                <c:pt idx="10">
                  <c:v>Wildcards</c:v>
                </c:pt>
                <c:pt idx="11">
                  <c:v>Thesaurus</c:v>
                </c:pt>
                <c:pt idx="12">
                  <c:v>Truncation</c:v>
                </c:pt>
                <c:pt idx="13">
                  <c:v>UlrichsWeb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222</c:v>
                </c:pt>
                <c:pt idx="1">
                  <c:v>64</c:v>
                </c:pt>
                <c:pt idx="2">
                  <c:v>29</c:v>
                </c:pt>
                <c:pt idx="3">
                  <c:v>22</c:v>
                </c:pt>
                <c:pt idx="4">
                  <c:v>21</c:v>
                </c:pt>
                <c:pt idx="5">
                  <c:v>16</c:v>
                </c:pt>
                <c:pt idx="6">
                  <c:v>16</c:v>
                </c:pt>
                <c:pt idx="7">
                  <c:v>14</c:v>
                </c:pt>
                <c:pt idx="8">
                  <c:v>14</c:v>
                </c:pt>
                <c:pt idx="9">
                  <c:v>14</c:v>
                </c:pt>
                <c:pt idx="10">
                  <c:v>13</c:v>
                </c:pt>
                <c:pt idx="11">
                  <c:v>13</c:v>
                </c:pt>
                <c:pt idx="12">
                  <c:v>12</c:v>
                </c:pt>
                <c:pt idx="1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3F-4970-B88A-D1256148B52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84313696"/>
        <c:axId val="284314088"/>
      </c:barChart>
      <c:catAx>
        <c:axId val="2843136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314088"/>
        <c:crosses val="autoZero"/>
        <c:auto val="1"/>
        <c:lblAlgn val="ctr"/>
        <c:lblOffset val="100"/>
        <c:noMultiLvlLbl val="0"/>
      </c:catAx>
      <c:valAx>
        <c:axId val="2843140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4313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Tutorial Views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Views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AND</c:v>
                </c:pt>
                <c:pt idx="1">
                  <c:v>OR</c:v>
                </c:pt>
                <c:pt idx="2">
                  <c:v>NOT</c:v>
                </c:pt>
                <c:pt idx="3">
                  <c:v>Phrase searching</c:v>
                </c:pt>
                <c:pt idx="4">
                  <c:v>Keyword vs. subject</c:v>
                </c:pt>
                <c:pt idx="5">
                  <c:v>Truncation</c:v>
                </c:pt>
                <c:pt idx="6">
                  <c:v>Wildcards</c:v>
                </c:pt>
                <c:pt idx="7">
                  <c:v>Thesaurus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25</c:v>
                </c:pt>
                <c:pt idx="1">
                  <c:v>13</c:v>
                </c:pt>
                <c:pt idx="2">
                  <c:v>12</c:v>
                </c:pt>
                <c:pt idx="3">
                  <c:v>10</c:v>
                </c:pt>
                <c:pt idx="4">
                  <c:v>9</c:v>
                </c:pt>
                <c:pt idx="5">
                  <c:v>9</c:v>
                </c:pt>
                <c:pt idx="6">
                  <c:v>8</c:v>
                </c:pt>
                <c:pt idx="7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E0-415A-80C1-C9ABBD84A05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80516504"/>
        <c:axId val="280516896"/>
      </c:barChart>
      <c:catAx>
        <c:axId val="280516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0516896"/>
        <c:crosses val="autoZero"/>
        <c:auto val="1"/>
        <c:lblAlgn val="ctr"/>
        <c:lblOffset val="100"/>
        <c:noMultiLvlLbl val="0"/>
      </c:catAx>
      <c:valAx>
        <c:axId val="2805168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0516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Video Views by topic 2017-2018 academic year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Views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Research Topic</c:v>
                </c:pt>
                <c:pt idx="1">
                  <c:v>Research Question</c:v>
                </c:pt>
                <c:pt idx="2">
                  <c:v>Keywords</c:v>
                </c:pt>
                <c:pt idx="3">
                  <c:v>Scholarly vs. NonScholarly</c:v>
                </c:pt>
                <c:pt idx="4">
                  <c:v>How to find peer reviewed</c:v>
                </c:pt>
                <c:pt idx="5">
                  <c:v>Is this peer reviewed</c:v>
                </c:pt>
                <c:pt idx="6">
                  <c:v>6 quick tips*</c:v>
                </c:pt>
                <c:pt idx="7">
                  <c:v>5 ways to improve*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296</c:v>
                </c:pt>
                <c:pt idx="1">
                  <c:v>177</c:v>
                </c:pt>
                <c:pt idx="2">
                  <c:v>245</c:v>
                </c:pt>
                <c:pt idx="3">
                  <c:v>194</c:v>
                </c:pt>
                <c:pt idx="4">
                  <c:v>177</c:v>
                </c:pt>
                <c:pt idx="5">
                  <c:v>102</c:v>
                </c:pt>
                <c:pt idx="6">
                  <c:v>78</c:v>
                </c:pt>
                <c:pt idx="7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FAD-40D2-876E-D467E353838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80514936"/>
        <c:axId val="280515328"/>
      </c:barChart>
      <c:catAx>
        <c:axId val="280514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0515328"/>
        <c:crosses val="autoZero"/>
        <c:auto val="1"/>
        <c:lblAlgn val="ctr"/>
        <c:lblOffset val="100"/>
        <c:noMultiLvlLbl val="0"/>
      </c:catAx>
      <c:valAx>
        <c:axId val="280515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0514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Views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7E9-406B-9CE1-7874F9E5FFF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7E9-406B-9CE1-7874F9E5FFF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Fall 2017</c:v>
                </c:pt>
                <c:pt idx="1">
                  <c:v>Spring 2018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655</c:v>
                </c:pt>
                <c:pt idx="1">
                  <c:v>659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133-4580-8A4C-170335DA0DC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Video plays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Fall 2016</c:v>
                </c:pt>
                <c:pt idx="1">
                  <c:v>Winter 2017</c:v>
                </c:pt>
                <c:pt idx="2">
                  <c:v>Spring 2017</c:v>
                </c:pt>
                <c:pt idx="3">
                  <c:v>Summer 2017</c:v>
                </c:pt>
                <c:pt idx="4">
                  <c:v>Fall 2017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8</c:v>
                </c:pt>
                <c:pt idx="2">
                  <c:v>1</c:v>
                </c:pt>
                <c:pt idx="3">
                  <c:v>2</c:v>
                </c:pt>
                <c:pt idx="4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EA-4D67-A28D-AC7C3BB5471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80517288"/>
        <c:axId val="280517680"/>
      </c:barChart>
      <c:catAx>
        <c:axId val="280517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0517680"/>
        <c:crosses val="autoZero"/>
        <c:auto val="1"/>
        <c:lblAlgn val="ctr"/>
        <c:lblOffset val="100"/>
        <c:noMultiLvlLbl val="0"/>
      </c:catAx>
      <c:valAx>
        <c:axId val="2805176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0517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Video Plays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Fall 2016</c:v>
                </c:pt>
                <c:pt idx="1">
                  <c:v>Winter 2017</c:v>
                </c:pt>
                <c:pt idx="2">
                  <c:v>Spring 2017</c:v>
                </c:pt>
                <c:pt idx="3">
                  <c:v>Summer 2017</c:v>
                </c:pt>
                <c:pt idx="4">
                  <c:v>Fall 2017</c:v>
                </c:pt>
                <c:pt idx="5">
                  <c:v>Winter 2018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0</c:v>
                </c:pt>
                <c:pt idx="4">
                  <c:v>2</c:v>
                </c:pt>
                <c:pt idx="5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53-4925-91C5-10DA48D5B34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79012448"/>
        <c:axId val="279012840"/>
      </c:barChart>
      <c:catAx>
        <c:axId val="279012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012840"/>
        <c:crosses val="autoZero"/>
        <c:auto val="1"/>
        <c:lblAlgn val="ctr"/>
        <c:lblOffset val="100"/>
        <c:noMultiLvlLbl val="0"/>
      </c:catAx>
      <c:valAx>
        <c:axId val="279012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9012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Winter 2017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Live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Library Orientation</c:v>
                </c:pt>
                <c:pt idx="1">
                  <c:v>Library Orientation</c:v>
                </c:pt>
                <c:pt idx="2">
                  <c:v>Advanced Search Strategies</c:v>
                </c:pt>
                <c:pt idx="3">
                  <c:v>Advanced Search Strategies</c:v>
                </c:pt>
                <c:pt idx="4">
                  <c:v>Dissertations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37</c:v>
                </c:pt>
                <c:pt idx="1">
                  <c:v>21</c:v>
                </c:pt>
                <c:pt idx="2">
                  <c:v>6</c:v>
                </c:pt>
                <c:pt idx="3">
                  <c:v>7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3FA-416C-AE91-B488F406F6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Recording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Library Orientation</c:v>
                </c:pt>
                <c:pt idx="1">
                  <c:v>Library Orientation</c:v>
                </c:pt>
                <c:pt idx="2">
                  <c:v>Advanced Search Strategies</c:v>
                </c:pt>
                <c:pt idx="3">
                  <c:v>Advanced Search Strategies</c:v>
                </c:pt>
                <c:pt idx="4">
                  <c:v>Dissertations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90</c:v>
                </c:pt>
                <c:pt idx="1">
                  <c:v>44</c:v>
                </c:pt>
                <c:pt idx="2">
                  <c:v>60</c:v>
                </c:pt>
                <c:pt idx="3">
                  <c:v>37</c:v>
                </c:pt>
                <c:pt idx="4">
                  <c:v>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3FA-416C-AE91-B488F406F6B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Library Orientation</c:v>
                </c:pt>
                <c:pt idx="1">
                  <c:v>Library Orientation</c:v>
                </c:pt>
                <c:pt idx="2">
                  <c:v>Advanced Search Strategies</c:v>
                </c:pt>
                <c:pt idx="3">
                  <c:v>Advanced Search Strategies</c:v>
                </c:pt>
                <c:pt idx="4">
                  <c:v>Dissertations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127</c:v>
                </c:pt>
                <c:pt idx="1">
                  <c:v>65</c:v>
                </c:pt>
                <c:pt idx="2">
                  <c:v>66</c:v>
                </c:pt>
                <c:pt idx="3">
                  <c:v>44</c:v>
                </c:pt>
                <c:pt idx="4">
                  <c:v>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3FA-416C-AE91-B488F406F6B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84073088"/>
        <c:axId val="284073480"/>
      </c:barChart>
      <c:catAx>
        <c:axId val="284073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073480"/>
        <c:crosses val="autoZero"/>
        <c:auto val="1"/>
        <c:lblAlgn val="ctr"/>
        <c:lblOffset val="100"/>
        <c:noMultiLvlLbl val="0"/>
      </c:catAx>
      <c:valAx>
        <c:axId val="284073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4073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588AE9-1CE3-4CC7-838D-585A3CB27C50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F84308C8-6EC3-4D1B-A397-9996DD8E9627}">
      <dgm:prSet/>
      <dgm:spPr/>
      <dgm:t>
        <a:bodyPr/>
        <a:lstStyle/>
        <a:p>
          <a:r>
            <a:rPr lang="en-US" sz="3200" dirty="0"/>
            <a:t>Gain ideas about how to promote and brand tutorials so they see increased usage</a:t>
          </a:r>
          <a:endParaRPr lang="en-US" sz="3200" dirty="0">
            <a:solidFill>
              <a:srgbClr val="010000"/>
            </a:solidFill>
            <a:latin typeface="Impact"/>
          </a:endParaRPr>
        </a:p>
      </dgm:t>
    </dgm:pt>
    <dgm:pt modelId="{B3F84AB9-9E67-4FD7-9686-2700D4BC87F3}" type="parTrans" cxnId="{24192F10-7B10-4381-824D-E9EABB9DC056}">
      <dgm:prSet/>
      <dgm:spPr/>
      <dgm:t>
        <a:bodyPr/>
        <a:lstStyle/>
        <a:p>
          <a:endParaRPr lang="en-US"/>
        </a:p>
      </dgm:t>
    </dgm:pt>
    <dgm:pt modelId="{2B692A5B-7D6F-4BE9-BB43-3E4EAA29076E}" type="sibTrans" cxnId="{24192F10-7B10-4381-824D-E9EABB9DC056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BCEB3F00-ED55-4CF4-864F-D086B2DF8117}">
      <dgm:prSet/>
      <dgm:spPr/>
      <dgm:t>
        <a:bodyPr/>
        <a:lstStyle/>
        <a:p>
          <a:r>
            <a:rPr lang="en-US" sz="3200" dirty="0"/>
            <a:t>Learn how to decide the best content to cover in tutorials</a:t>
          </a:r>
        </a:p>
      </dgm:t>
    </dgm:pt>
    <dgm:pt modelId="{920F15D5-4F21-4A89-9DAE-473769A51971}" type="parTrans" cxnId="{1AF42B7B-6EFE-4CB9-AE59-EBD952794629}">
      <dgm:prSet/>
      <dgm:spPr/>
      <dgm:t>
        <a:bodyPr/>
        <a:lstStyle/>
        <a:p>
          <a:endParaRPr lang="en-US"/>
        </a:p>
      </dgm:t>
    </dgm:pt>
    <dgm:pt modelId="{5CBE71FC-D2F9-4DAA-91BC-A39F25D26797}" type="sibTrans" cxnId="{1AF42B7B-6EFE-4CB9-AE59-EBD952794629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4E652798-1F2F-4010-BDFE-AB78AC42711D}">
      <dgm:prSet/>
      <dgm:spPr/>
      <dgm:t>
        <a:bodyPr/>
        <a:lstStyle/>
        <a:p>
          <a:r>
            <a:rPr lang="en-US" sz="3200" dirty="0"/>
            <a:t>Consider alternate methods of instruction to reach online/distance students</a:t>
          </a:r>
        </a:p>
      </dgm:t>
    </dgm:pt>
    <dgm:pt modelId="{78963C21-35E2-46FC-9EBB-BF56EA38C486}" type="parTrans" cxnId="{BEC2472D-8DC9-41EC-BAB0-46889FF2750B}">
      <dgm:prSet/>
      <dgm:spPr/>
      <dgm:t>
        <a:bodyPr/>
        <a:lstStyle/>
        <a:p>
          <a:endParaRPr lang="en-US"/>
        </a:p>
      </dgm:t>
    </dgm:pt>
    <dgm:pt modelId="{A28C8571-4DE7-4B2E-A3FE-4855DD6F7168}" type="sibTrans" cxnId="{BEC2472D-8DC9-41EC-BAB0-46889FF2750B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9C95E566-32E3-4ACB-B676-F0F2A37A5CF2}" type="pres">
      <dgm:prSet presAssocID="{A6588AE9-1CE3-4CC7-838D-585A3CB27C50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5B9974-2CF6-4F4D-A4C8-5796FD41EDC7}" type="pres">
      <dgm:prSet presAssocID="{F84308C8-6EC3-4D1B-A397-9996DD8E9627}" presName="compositeNode" presStyleCnt="0">
        <dgm:presLayoutVars>
          <dgm:bulletEnabled val="1"/>
        </dgm:presLayoutVars>
      </dgm:prSet>
      <dgm:spPr/>
    </dgm:pt>
    <dgm:pt modelId="{5300149A-39FD-4ABC-A5C9-D5467362740C}" type="pres">
      <dgm:prSet presAssocID="{F84308C8-6EC3-4D1B-A397-9996DD8E9627}" presName="bgRect" presStyleLbl="bgAccFollowNode1" presStyleIdx="0" presStyleCnt="3"/>
      <dgm:spPr/>
      <dgm:t>
        <a:bodyPr/>
        <a:lstStyle/>
        <a:p>
          <a:endParaRPr lang="en-US"/>
        </a:p>
      </dgm:t>
    </dgm:pt>
    <dgm:pt modelId="{0B4F6AE0-A646-4F54-9147-DF6EF971F9A1}" type="pres">
      <dgm:prSet presAssocID="{2B692A5B-7D6F-4BE9-BB43-3E4EAA29076E}" presName="sibTransNodeCircle" presStyleLbl="alignNode1" presStyleIdx="0" presStyleCnt="6">
        <dgm:presLayoutVars>
          <dgm:chMax val="0"/>
          <dgm:bulletEnabled/>
        </dgm:presLayoutVars>
      </dgm:prSet>
      <dgm:spPr/>
      <dgm:t>
        <a:bodyPr/>
        <a:lstStyle/>
        <a:p>
          <a:endParaRPr lang="en-US"/>
        </a:p>
      </dgm:t>
    </dgm:pt>
    <dgm:pt modelId="{567C3BD3-3A94-4CAD-8CAC-11DB9BAF822C}" type="pres">
      <dgm:prSet presAssocID="{F84308C8-6EC3-4D1B-A397-9996DD8E9627}" presName="bottomLine" presStyleLbl="alignNode1" presStyleIdx="1" presStyleCnt="6">
        <dgm:presLayoutVars/>
      </dgm:prSet>
      <dgm:spPr/>
    </dgm:pt>
    <dgm:pt modelId="{4C305C9D-FA85-40B2-8402-66FBA55E0C55}" type="pres">
      <dgm:prSet presAssocID="{F84308C8-6EC3-4D1B-A397-9996DD8E9627}" presName="nodeText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47913-B160-4DBE-9B48-8143EC8D48DE}" type="pres">
      <dgm:prSet presAssocID="{2B692A5B-7D6F-4BE9-BB43-3E4EAA29076E}" presName="sibTrans" presStyleCnt="0"/>
      <dgm:spPr/>
    </dgm:pt>
    <dgm:pt modelId="{BFD964D0-7FF5-467A-A691-462FFDD31E1B}" type="pres">
      <dgm:prSet presAssocID="{BCEB3F00-ED55-4CF4-864F-D086B2DF8117}" presName="compositeNode" presStyleCnt="0">
        <dgm:presLayoutVars>
          <dgm:bulletEnabled val="1"/>
        </dgm:presLayoutVars>
      </dgm:prSet>
      <dgm:spPr/>
    </dgm:pt>
    <dgm:pt modelId="{481F3553-83D8-4D86-A4B2-2AB1255E96EC}" type="pres">
      <dgm:prSet presAssocID="{BCEB3F00-ED55-4CF4-864F-D086B2DF8117}" presName="bgRect" presStyleLbl="bgAccFollowNode1" presStyleIdx="1" presStyleCnt="3"/>
      <dgm:spPr/>
      <dgm:t>
        <a:bodyPr/>
        <a:lstStyle/>
        <a:p>
          <a:endParaRPr lang="en-US"/>
        </a:p>
      </dgm:t>
    </dgm:pt>
    <dgm:pt modelId="{9B631F10-73E6-4B42-AB99-AC47C41EEC7C}" type="pres">
      <dgm:prSet presAssocID="{5CBE71FC-D2F9-4DAA-91BC-A39F25D26797}" presName="sibTransNodeCircle" presStyleLbl="alignNode1" presStyleIdx="2" presStyleCnt="6">
        <dgm:presLayoutVars>
          <dgm:chMax val="0"/>
          <dgm:bulletEnabled/>
        </dgm:presLayoutVars>
      </dgm:prSet>
      <dgm:spPr/>
      <dgm:t>
        <a:bodyPr/>
        <a:lstStyle/>
        <a:p>
          <a:endParaRPr lang="en-US"/>
        </a:p>
      </dgm:t>
    </dgm:pt>
    <dgm:pt modelId="{73CCF10A-4CCE-49FE-B13C-B18A5B010D07}" type="pres">
      <dgm:prSet presAssocID="{BCEB3F00-ED55-4CF4-864F-D086B2DF8117}" presName="bottomLine" presStyleLbl="alignNode1" presStyleIdx="3" presStyleCnt="6">
        <dgm:presLayoutVars/>
      </dgm:prSet>
      <dgm:spPr/>
    </dgm:pt>
    <dgm:pt modelId="{69989CF1-6E6F-4B01-A8FF-EC9CC7413024}" type="pres">
      <dgm:prSet presAssocID="{BCEB3F00-ED55-4CF4-864F-D086B2DF8117}" presName="nodeText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A5B46-50CB-4A6A-9947-F24C39451F70}" type="pres">
      <dgm:prSet presAssocID="{5CBE71FC-D2F9-4DAA-91BC-A39F25D26797}" presName="sibTrans" presStyleCnt="0"/>
      <dgm:spPr/>
    </dgm:pt>
    <dgm:pt modelId="{0392ACD1-641F-4A36-948B-89E2A37BB7FA}" type="pres">
      <dgm:prSet presAssocID="{4E652798-1F2F-4010-BDFE-AB78AC42711D}" presName="compositeNode" presStyleCnt="0">
        <dgm:presLayoutVars>
          <dgm:bulletEnabled val="1"/>
        </dgm:presLayoutVars>
      </dgm:prSet>
      <dgm:spPr/>
    </dgm:pt>
    <dgm:pt modelId="{97595ADC-B30C-4F9A-8CED-1C84B369C427}" type="pres">
      <dgm:prSet presAssocID="{4E652798-1F2F-4010-BDFE-AB78AC42711D}" presName="bgRect" presStyleLbl="bgAccFollowNode1" presStyleIdx="2" presStyleCnt="3"/>
      <dgm:spPr/>
      <dgm:t>
        <a:bodyPr/>
        <a:lstStyle/>
        <a:p>
          <a:endParaRPr lang="en-US"/>
        </a:p>
      </dgm:t>
    </dgm:pt>
    <dgm:pt modelId="{08D4618A-30E4-4EBD-A480-301A8470C434}" type="pres">
      <dgm:prSet presAssocID="{A28C8571-4DE7-4B2E-A3FE-4855DD6F7168}" presName="sibTransNodeCircle" presStyleLbl="alignNode1" presStyleIdx="4" presStyleCnt="6">
        <dgm:presLayoutVars>
          <dgm:chMax val="0"/>
          <dgm:bulletEnabled/>
        </dgm:presLayoutVars>
      </dgm:prSet>
      <dgm:spPr/>
      <dgm:t>
        <a:bodyPr/>
        <a:lstStyle/>
        <a:p>
          <a:endParaRPr lang="en-US"/>
        </a:p>
      </dgm:t>
    </dgm:pt>
    <dgm:pt modelId="{2E8B4427-35BE-4A4C-9908-0E91AE4997B5}" type="pres">
      <dgm:prSet presAssocID="{4E652798-1F2F-4010-BDFE-AB78AC42711D}" presName="bottomLine" presStyleLbl="alignNode1" presStyleIdx="5" presStyleCnt="6">
        <dgm:presLayoutVars/>
      </dgm:prSet>
      <dgm:spPr/>
    </dgm:pt>
    <dgm:pt modelId="{F823E68A-C914-4D11-8786-70ADBE2FA8CC}" type="pres">
      <dgm:prSet presAssocID="{4E652798-1F2F-4010-BDFE-AB78AC42711D}" presName="nodeText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191D06-BB17-4EF7-850E-9E43F5AEC962}" type="presOf" srcId="{2B692A5B-7D6F-4BE9-BB43-3E4EAA29076E}" destId="{0B4F6AE0-A646-4F54-9147-DF6EF971F9A1}" srcOrd="0" destOrd="0" presId="urn:microsoft.com/office/officeart/2016/7/layout/BasicLinearProcessNumbered"/>
    <dgm:cxn modelId="{E483E558-6805-4D25-8D30-BED7AF5FE505}" type="presOf" srcId="{F84308C8-6EC3-4D1B-A397-9996DD8E9627}" destId="{5300149A-39FD-4ABC-A5C9-D5467362740C}" srcOrd="0" destOrd="0" presId="urn:microsoft.com/office/officeart/2016/7/layout/BasicLinearProcessNumbered"/>
    <dgm:cxn modelId="{A41A3A56-229C-4AA1-9C1D-953DCFD75B44}" type="presOf" srcId="{BCEB3F00-ED55-4CF4-864F-D086B2DF8117}" destId="{69989CF1-6E6F-4B01-A8FF-EC9CC7413024}" srcOrd="1" destOrd="0" presId="urn:microsoft.com/office/officeart/2016/7/layout/BasicLinearProcessNumbered"/>
    <dgm:cxn modelId="{89B435EA-D4C1-48F5-B667-88AB881DF189}" type="presOf" srcId="{F84308C8-6EC3-4D1B-A397-9996DD8E9627}" destId="{4C305C9D-FA85-40B2-8402-66FBA55E0C55}" srcOrd="1" destOrd="0" presId="urn:microsoft.com/office/officeart/2016/7/layout/BasicLinearProcessNumbered"/>
    <dgm:cxn modelId="{EA50D86B-8981-4DDE-B2A7-99861B4BD3D8}" type="presOf" srcId="{4E652798-1F2F-4010-BDFE-AB78AC42711D}" destId="{97595ADC-B30C-4F9A-8CED-1C84B369C427}" srcOrd="0" destOrd="0" presId="urn:microsoft.com/office/officeart/2016/7/layout/BasicLinearProcessNumbered"/>
    <dgm:cxn modelId="{ABDD6006-A372-4931-9B7B-D1B3603ECE40}" type="presOf" srcId="{BCEB3F00-ED55-4CF4-864F-D086B2DF8117}" destId="{481F3553-83D8-4D86-A4B2-2AB1255E96EC}" srcOrd="0" destOrd="0" presId="urn:microsoft.com/office/officeart/2016/7/layout/BasicLinearProcessNumbered"/>
    <dgm:cxn modelId="{BEC2472D-8DC9-41EC-BAB0-46889FF2750B}" srcId="{A6588AE9-1CE3-4CC7-838D-585A3CB27C50}" destId="{4E652798-1F2F-4010-BDFE-AB78AC42711D}" srcOrd="2" destOrd="0" parTransId="{78963C21-35E2-46FC-9EBB-BF56EA38C486}" sibTransId="{A28C8571-4DE7-4B2E-A3FE-4855DD6F7168}"/>
    <dgm:cxn modelId="{14BBB35C-DBE8-49FE-B3A9-13675E0A8CD4}" type="presOf" srcId="{A6588AE9-1CE3-4CC7-838D-585A3CB27C50}" destId="{9C95E566-32E3-4ACB-B676-F0F2A37A5CF2}" srcOrd="0" destOrd="0" presId="urn:microsoft.com/office/officeart/2016/7/layout/BasicLinearProcessNumbered"/>
    <dgm:cxn modelId="{CD8DDA4B-CA7D-4A51-8C0B-4706264F412E}" type="presOf" srcId="{A28C8571-4DE7-4B2E-A3FE-4855DD6F7168}" destId="{08D4618A-30E4-4EBD-A480-301A8470C434}" srcOrd="0" destOrd="0" presId="urn:microsoft.com/office/officeart/2016/7/layout/BasicLinearProcessNumbered"/>
    <dgm:cxn modelId="{E1856752-DABD-4CB6-B95F-51CF30E33116}" type="presOf" srcId="{5CBE71FC-D2F9-4DAA-91BC-A39F25D26797}" destId="{9B631F10-73E6-4B42-AB99-AC47C41EEC7C}" srcOrd="0" destOrd="0" presId="urn:microsoft.com/office/officeart/2016/7/layout/BasicLinearProcessNumbered"/>
    <dgm:cxn modelId="{1AF42B7B-6EFE-4CB9-AE59-EBD952794629}" srcId="{A6588AE9-1CE3-4CC7-838D-585A3CB27C50}" destId="{BCEB3F00-ED55-4CF4-864F-D086B2DF8117}" srcOrd="1" destOrd="0" parTransId="{920F15D5-4F21-4A89-9DAE-473769A51971}" sibTransId="{5CBE71FC-D2F9-4DAA-91BC-A39F25D26797}"/>
    <dgm:cxn modelId="{8D7372C4-209F-4EFB-B21F-216CC30FC7D9}" type="presOf" srcId="{4E652798-1F2F-4010-BDFE-AB78AC42711D}" destId="{F823E68A-C914-4D11-8786-70ADBE2FA8CC}" srcOrd="1" destOrd="0" presId="urn:microsoft.com/office/officeart/2016/7/layout/BasicLinearProcessNumbered"/>
    <dgm:cxn modelId="{24192F10-7B10-4381-824D-E9EABB9DC056}" srcId="{A6588AE9-1CE3-4CC7-838D-585A3CB27C50}" destId="{F84308C8-6EC3-4D1B-A397-9996DD8E9627}" srcOrd="0" destOrd="0" parTransId="{B3F84AB9-9E67-4FD7-9686-2700D4BC87F3}" sibTransId="{2B692A5B-7D6F-4BE9-BB43-3E4EAA29076E}"/>
    <dgm:cxn modelId="{CC1BAC91-3AB8-4D25-ACE4-5174D6CCC866}" type="presParOf" srcId="{9C95E566-32E3-4ACB-B676-F0F2A37A5CF2}" destId="{235B9974-2CF6-4F4D-A4C8-5796FD41EDC7}" srcOrd="0" destOrd="0" presId="urn:microsoft.com/office/officeart/2016/7/layout/BasicLinearProcessNumbered"/>
    <dgm:cxn modelId="{1E7B1323-889A-43E8-808E-F0828FD7DD1A}" type="presParOf" srcId="{235B9974-2CF6-4F4D-A4C8-5796FD41EDC7}" destId="{5300149A-39FD-4ABC-A5C9-D5467362740C}" srcOrd="0" destOrd="0" presId="urn:microsoft.com/office/officeart/2016/7/layout/BasicLinearProcessNumbered"/>
    <dgm:cxn modelId="{B0934CB6-4CB1-413F-B41C-884C07A44F0F}" type="presParOf" srcId="{235B9974-2CF6-4F4D-A4C8-5796FD41EDC7}" destId="{0B4F6AE0-A646-4F54-9147-DF6EF971F9A1}" srcOrd="1" destOrd="0" presId="urn:microsoft.com/office/officeart/2016/7/layout/BasicLinearProcessNumbered"/>
    <dgm:cxn modelId="{1867AEE2-E5E3-4114-B906-27F1A95F140E}" type="presParOf" srcId="{235B9974-2CF6-4F4D-A4C8-5796FD41EDC7}" destId="{567C3BD3-3A94-4CAD-8CAC-11DB9BAF822C}" srcOrd="2" destOrd="0" presId="urn:microsoft.com/office/officeart/2016/7/layout/BasicLinearProcessNumbered"/>
    <dgm:cxn modelId="{F3189432-BF28-4BB0-8C67-8B675FA59715}" type="presParOf" srcId="{235B9974-2CF6-4F4D-A4C8-5796FD41EDC7}" destId="{4C305C9D-FA85-40B2-8402-66FBA55E0C55}" srcOrd="3" destOrd="0" presId="urn:microsoft.com/office/officeart/2016/7/layout/BasicLinearProcessNumbered"/>
    <dgm:cxn modelId="{16286B0C-A804-41BC-9A1C-83010E2430F2}" type="presParOf" srcId="{9C95E566-32E3-4ACB-B676-F0F2A37A5CF2}" destId="{ADB47913-B160-4DBE-9B48-8143EC8D48DE}" srcOrd="1" destOrd="0" presId="urn:microsoft.com/office/officeart/2016/7/layout/BasicLinearProcessNumbered"/>
    <dgm:cxn modelId="{35430C1C-5198-4B58-BF20-4B07A2AF4D7D}" type="presParOf" srcId="{9C95E566-32E3-4ACB-B676-F0F2A37A5CF2}" destId="{BFD964D0-7FF5-467A-A691-462FFDD31E1B}" srcOrd="2" destOrd="0" presId="urn:microsoft.com/office/officeart/2016/7/layout/BasicLinearProcessNumbered"/>
    <dgm:cxn modelId="{1A4C3BD3-4716-4A4A-91E9-BAEC391A8ECC}" type="presParOf" srcId="{BFD964D0-7FF5-467A-A691-462FFDD31E1B}" destId="{481F3553-83D8-4D86-A4B2-2AB1255E96EC}" srcOrd="0" destOrd="0" presId="urn:microsoft.com/office/officeart/2016/7/layout/BasicLinearProcessNumbered"/>
    <dgm:cxn modelId="{AC3A8916-8FB3-41A6-AABE-4A5074CB3116}" type="presParOf" srcId="{BFD964D0-7FF5-467A-A691-462FFDD31E1B}" destId="{9B631F10-73E6-4B42-AB99-AC47C41EEC7C}" srcOrd="1" destOrd="0" presId="urn:microsoft.com/office/officeart/2016/7/layout/BasicLinearProcessNumbered"/>
    <dgm:cxn modelId="{AA88D33F-ACAF-4F18-AEF1-2CA8B113FF96}" type="presParOf" srcId="{BFD964D0-7FF5-467A-A691-462FFDD31E1B}" destId="{73CCF10A-4CCE-49FE-B13C-B18A5B010D07}" srcOrd="2" destOrd="0" presId="urn:microsoft.com/office/officeart/2016/7/layout/BasicLinearProcessNumbered"/>
    <dgm:cxn modelId="{B93DC428-EA66-4E00-96C0-D2D3AC84D8BB}" type="presParOf" srcId="{BFD964D0-7FF5-467A-A691-462FFDD31E1B}" destId="{69989CF1-6E6F-4B01-A8FF-EC9CC7413024}" srcOrd="3" destOrd="0" presId="urn:microsoft.com/office/officeart/2016/7/layout/BasicLinearProcessNumbered"/>
    <dgm:cxn modelId="{9215C0EE-DF2E-4D8C-A8A7-AC5B6F017BA7}" type="presParOf" srcId="{9C95E566-32E3-4ACB-B676-F0F2A37A5CF2}" destId="{389A5B46-50CB-4A6A-9947-F24C39451F70}" srcOrd="3" destOrd="0" presId="urn:microsoft.com/office/officeart/2016/7/layout/BasicLinearProcessNumbered"/>
    <dgm:cxn modelId="{B1F6771E-A02F-4C88-8AE9-D92112DB323C}" type="presParOf" srcId="{9C95E566-32E3-4ACB-B676-F0F2A37A5CF2}" destId="{0392ACD1-641F-4A36-948B-89E2A37BB7FA}" srcOrd="4" destOrd="0" presId="urn:microsoft.com/office/officeart/2016/7/layout/BasicLinearProcessNumbered"/>
    <dgm:cxn modelId="{35FA0EBB-5004-40A2-9AD1-55C585D156B7}" type="presParOf" srcId="{0392ACD1-641F-4A36-948B-89E2A37BB7FA}" destId="{97595ADC-B30C-4F9A-8CED-1C84B369C427}" srcOrd="0" destOrd="0" presId="urn:microsoft.com/office/officeart/2016/7/layout/BasicLinearProcessNumbered"/>
    <dgm:cxn modelId="{FACDC7C1-C1FC-4AA1-B900-F02DFA6DDB24}" type="presParOf" srcId="{0392ACD1-641F-4A36-948B-89E2A37BB7FA}" destId="{08D4618A-30E4-4EBD-A480-301A8470C434}" srcOrd="1" destOrd="0" presId="urn:microsoft.com/office/officeart/2016/7/layout/BasicLinearProcessNumbered"/>
    <dgm:cxn modelId="{FCCBD88E-3F70-4A5F-9EF4-3561FBF3F358}" type="presParOf" srcId="{0392ACD1-641F-4A36-948B-89E2A37BB7FA}" destId="{2E8B4427-35BE-4A4C-9908-0E91AE4997B5}" srcOrd="2" destOrd="0" presId="urn:microsoft.com/office/officeart/2016/7/layout/BasicLinearProcessNumbered"/>
    <dgm:cxn modelId="{776B238B-7012-4921-88A0-01B7BFB86560}" type="presParOf" srcId="{0392ACD1-641F-4A36-948B-89E2A37BB7FA}" destId="{F823E68A-C914-4D11-8786-70ADBE2FA8CC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591EFC-1A37-4975-9B18-D71AB4FA256C}" type="doc">
      <dgm:prSet loTypeId="urn:microsoft.com/office/officeart/2017/3/layout/HorizontalLabelsTimeline" loCatId="process" qsTypeId="urn:microsoft.com/office/officeart/2005/8/quickstyle/simple1" qsCatId="simple" csTypeId="urn:microsoft.com/office/officeart/2005/8/colors/ColorSchemeForSuggestions" csCatId="other" phldr="1"/>
      <dgm:spPr/>
      <dgm:t>
        <a:bodyPr/>
        <a:lstStyle/>
        <a:p>
          <a:endParaRPr lang="en-US"/>
        </a:p>
      </dgm:t>
    </dgm:pt>
    <dgm:pt modelId="{D8AF8E86-060B-4E30-9DF2-E3B37E383B5F}">
      <dgm:prSet phldrT="[Text]"/>
      <dgm:spPr/>
      <dgm:t>
        <a:bodyPr/>
        <a:lstStyle/>
        <a:p>
          <a:pPr>
            <a:defRPr b="1"/>
          </a:pPr>
          <a:r>
            <a:rPr lang="en-US" sz="3600" dirty="0"/>
            <a:t>Summer 2016</a:t>
          </a:r>
          <a:endParaRPr lang="en-US" sz="3600" b="1" dirty="0">
            <a:solidFill>
              <a:srgbClr val="010000"/>
            </a:solidFill>
            <a:latin typeface="Impact"/>
          </a:endParaRPr>
        </a:p>
      </dgm:t>
    </dgm:pt>
    <dgm:pt modelId="{93028B1C-7520-42FD-A6C4-2EAE49B9A232}" type="parTrans" cxnId="{0684A6A9-4569-404F-BE45-EDB2102F9DC6}">
      <dgm:prSet/>
      <dgm:spPr/>
      <dgm:t>
        <a:bodyPr/>
        <a:lstStyle/>
        <a:p>
          <a:endParaRPr lang="en-US"/>
        </a:p>
      </dgm:t>
    </dgm:pt>
    <dgm:pt modelId="{69334551-F5DF-486B-9B6B-7B1D347023FB}" type="sibTrans" cxnId="{0684A6A9-4569-404F-BE45-EDB2102F9DC6}">
      <dgm:prSet/>
      <dgm:spPr/>
      <dgm:t>
        <a:bodyPr/>
        <a:lstStyle/>
        <a:p>
          <a:endParaRPr lang="en-US"/>
        </a:p>
      </dgm:t>
    </dgm:pt>
    <dgm:pt modelId="{DBB6BD0D-98F9-44A5-B459-D3144FADB27B}">
      <dgm:prSet phldrT="[Text]"/>
      <dgm:spPr/>
      <dgm:t>
        <a:bodyPr/>
        <a:lstStyle/>
        <a:p>
          <a:r>
            <a:rPr lang="en-US" sz="3600" dirty="0"/>
            <a:t>Met with doctoral students and faculty</a:t>
          </a:r>
        </a:p>
      </dgm:t>
    </dgm:pt>
    <dgm:pt modelId="{948AC72D-5729-403C-8BDA-1C9AD585FED3}" type="parTrans" cxnId="{F7A07A51-EAF4-4D42-82A1-218676C5F85B}">
      <dgm:prSet/>
      <dgm:spPr/>
      <dgm:t>
        <a:bodyPr/>
        <a:lstStyle/>
        <a:p>
          <a:endParaRPr lang="en-US"/>
        </a:p>
      </dgm:t>
    </dgm:pt>
    <dgm:pt modelId="{ECEC0219-6DF7-4ED4-BBCA-67EE4C947767}" type="sibTrans" cxnId="{F7A07A51-EAF4-4D42-82A1-218676C5F85B}">
      <dgm:prSet/>
      <dgm:spPr/>
      <dgm:t>
        <a:bodyPr/>
        <a:lstStyle/>
        <a:p>
          <a:endParaRPr lang="en-US"/>
        </a:p>
      </dgm:t>
    </dgm:pt>
    <dgm:pt modelId="{A5B92F6F-EEBB-4D4B-BAEC-1FE5D50A8AA4}">
      <dgm:prSet phldrT="[Text]"/>
      <dgm:spPr/>
      <dgm:t>
        <a:bodyPr/>
        <a:lstStyle/>
        <a:p>
          <a:r>
            <a:rPr lang="en-US" sz="3600" dirty="0"/>
            <a:t>Instructional videos requested</a:t>
          </a:r>
        </a:p>
      </dgm:t>
    </dgm:pt>
    <dgm:pt modelId="{5D1CA208-ECA4-4BA9-8282-70B9A01DF52D}" type="parTrans" cxnId="{DEC0AEDA-20D2-4AF7-84B9-56E3852998BF}">
      <dgm:prSet/>
      <dgm:spPr/>
      <dgm:t>
        <a:bodyPr/>
        <a:lstStyle/>
        <a:p>
          <a:endParaRPr lang="en-US"/>
        </a:p>
      </dgm:t>
    </dgm:pt>
    <dgm:pt modelId="{3F97B998-7C48-4190-BA63-742353ECB116}" type="sibTrans" cxnId="{DEC0AEDA-20D2-4AF7-84B9-56E3852998BF}">
      <dgm:prSet/>
      <dgm:spPr/>
      <dgm:t>
        <a:bodyPr/>
        <a:lstStyle/>
        <a:p>
          <a:endParaRPr lang="en-US"/>
        </a:p>
      </dgm:t>
    </dgm:pt>
    <dgm:pt modelId="{41296803-243F-4383-BA8A-0EC3CD456208}">
      <dgm:prSet phldrT="[Text]"/>
      <dgm:spPr/>
      <dgm:t>
        <a:bodyPr/>
        <a:lstStyle/>
        <a:p>
          <a:pPr>
            <a:defRPr b="1"/>
          </a:pPr>
          <a:r>
            <a:rPr lang="en-US" sz="3600" dirty="0"/>
            <a:t>Fall 2016</a:t>
          </a:r>
        </a:p>
      </dgm:t>
    </dgm:pt>
    <dgm:pt modelId="{96DA99DF-DC1F-41AC-B7F2-B4D7B7502099}" type="parTrans" cxnId="{9741CBB7-15EC-4452-B2AF-D9F6D343994E}">
      <dgm:prSet/>
      <dgm:spPr/>
      <dgm:t>
        <a:bodyPr/>
        <a:lstStyle/>
        <a:p>
          <a:endParaRPr lang="en-US"/>
        </a:p>
      </dgm:t>
    </dgm:pt>
    <dgm:pt modelId="{DB5CE60A-2FF1-48A6-B6D4-3E9B9CAB24B8}" type="sibTrans" cxnId="{9741CBB7-15EC-4452-B2AF-D9F6D343994E}">
      <dgm:prSet/>
      <dgm:spPr/>
      <dgm:t>
        <a:bodyPr/>
        <a:lstStyle/>
        <a:p>
          <a:endParaRPr lang="en-US"/>
        </a:p>
      </dgm:t>
    </dgm:pt>
    <dgm:pt modelId="{B841A9A1-4208-44F4-B007-80789D3D117A}">
      <dgm:prSet phldrT="[Text]"/>
      <dgm:spPr/>
      <dgm:t>
        <a:bodyPr/>
        <a:lstStyle/>
        <a:p>
          <a:r>
            <a:rPr lang="en-US" sz="3600" dirty="0"/>
            <a:t>Created a series of short video tutorials for Education</a:t>
          </a:r>
        </a:p>
      </dgm:t>
    </dgm:pt>
    <dgm:pt modelId="{07E5C8EA-E541-49C9-94FC-0952ADA861DE}" type="parTrans" cxnId="{A7BE6BAD-6E5D-4E97-AC32-919A076BD786}">
      <dgm:prSet/>
      <dgm:spPr/>
      <dgm:t>
        <a:bodyPr/>
        <a:lstStyle/>
        <a:p>
          <a:endParaRPr lang="en-US"/>
        </a:p>
      </dgm:t>
    </dgm:pt>
    <dgm:pt modelId="{64E879BD-A6AD-4B2C-91EA-392E8E10F9D5}" type="sibTrans" cxnId="{A7BE6BAD-6E5D-4E97-AC32-919A076BD786}">
      <dgm:prSet/>
      <dgm:spPr/>
      <dgm:t>
        <a:bodyPr/>
        <a:lstStyle/>
        <a:p>
          <a:endParaRPr lang="en-US"/>
        </a:p>
      </dgm:t>
    </dgm:pt>
    <dgm:pt modelId="{7B5039B3-C27D-4392-B991-50ABB48EDA68}">
      <dgm:prSet phldrT="[Text]"/>
      <dgm:spPr/>
      <dgm:t>
        <a:bodyPr/>
        <a:lstStyle/>
        <a:p>
          <a:r>
            <a:rPr lang="en-US" sz="3600" dirty="0"/>
            <a:t>Promoted collection to doctoral faculty</a:t>
          </a:r>
        </a:p>
      </dgm:t>
    </dgm:pt>
    <dgm:pt modelId="{6BFF7971-A572-4FCE-953E-D1AD2B87D125}" type="parTrans" cxnId="{AC07833E-1D66-4330-8034-BF413A0791A3}">
      <dgm:prSet/>
      <dgm:spPr/>
      <dgm:t>
        <a:bodyPr/>
        <a:lstStyle/>
        <a:p>
          <a:endParaRPr lang="en-US"/>
        </a:p>
      </dgm:t>
    </dgm:pt>
    <dgm:pt modelId="{1CED5EA9-FA42-413B-B5BF-94265EBD4FB1}" type="sibTrans" cxnId="{AC07833E-1D66-4330-8034-BF413A0791A3}">
      <dgm:prSet/>
      <dgm:spPr/>
      <dgm:t>
        <a:bodyPr/>
        <a:lstStyle/>
        <a:p>
          <a:endParaRPr lang="en-US"/>
        </a:p>
      </dgm:t>
    </dgm:pt>
    <dgm:pt modelId="{8189BE94-1554-4E05-BD91-C7E2281D2E2A}">
      <dgm:prSet phldrT="[Text]"/>
      <dgm:spPr/>
      <dgm:t>
        <a:bodyPr/>
        <a:lstStyle/>
        <a:p>
          <a:pPr>
            <a:defRPr b="1"/>
          </a:pPr>
          <a:r>
            <a:rPr lang="en-US" sz="3600" dirty="0"/>
            <a:t>Spring 2017</a:t>
          </a:r>
        </a:p>
      </dgm:t>
    </dgm:pt>
    <dgm:pt modelId="{EE5BC412-04E7-4116-9698-7A4EC54CFFC1}" type="parTrans" cxnId="{C6201438-EDF0-4C45-BF7F-9C1FDC2C476E}">
      <dgm:prSet/>
      <dgm:spPr/>
      <dgm:t>
        <a:bodyPr/>
        <a:lstStyle/>
        <a:p>
          <a:endParaRPr lang="en-US"/>
        </a:p>
      </dgm:t>
    </dgm:pt>
    <dgm:pt modelId="{A65FC3A4-A08C-4A20-8CE4-827C9733468C}" type="sibTrans" cxnId="{C6201438-EDF0-4C45-BF7F-9C1FDC2C476E}">
      <dgm:prSet/>
      <dgm:spPr/>
      <dgm:t>
        <a:bodyPr/>
        <a:lstStyle/>
        <a:p>
          <a:endParaRPr lang="en-US"/>
        </a:p>
      </dgm:t>
    </dgm:pt>
    <dgm:pt modelId="{6DD6F530-BC8E-4B4A-99B0-7B56CF68351A}">
      <dgm:prSet phldrT="[Text]"/>
      <dgm:spPr/>
      <dgm:t>
        <a:bodyPr/>
        <a:lstStyle/>
        <a:p>
          <a:r>
            <a:rPr lang="en-US" sz="3600" dirty="0"/>
            <a:t>Research and Instruction department geared up to create interdisciplinary research tutorials</a:t>
          </a:r>
        </a:p>
      </dgm:t>
    </dgm:pt>
    <dgm:pt modelId="{2E49291B-2679-4794-B066-2CD30EB36FFC}" type="parTrans" cxnId="{F93D80A9-6C09-44EA-8FA6-AF5ADB07FEBA}">
      <dgm:prSet/>
      <dgm:spPr/>
      <dgm:t>
        <a:bodyPr/>
        <a:lstStyle/>
        <a:p>
          <a:endParaRPr lang="en-US"/>
        </a:p>
      </dgm:t>
    </dgm:pt>
    <dgm:pt modelId="{00341E27-ACDC-4712-9F16-7E2FE3568C8C}" type="sibTrans" cxnId="{F93D80A9-6C09-44EA-8FA6-AF5ADB07FEBA}">
      <dgm:prSet/>
      <dgm:spPr/>
      <dgm:t>
        <a:bodyPr/>
        <a:lstStyle/>
        <a:p>
          <a:endParaRPr lang="en-US"/>
        </a:p>
      </dgm:t>
    </dgm:pt>
    <dgm:pt modelId="{7C6261EC-5CE9-4C1D-A5B5-0E4A1106C020}">
      <dgm:prSet phldrT="[Text]"/>
      <dgm:spPr/>
      <dgm:t>
        <a:bodyPr/>
        <a:lstStyle/>
        <a:p>
          <a:r>
            <a:rPr lang="en-US" sz="3600" dirty="0"/>
            <a:t>Low usage of Education tutorials</a:t>
          </a:r>
        </a:p>
      </dgm:t>
    </dgm:pt>
    <dgm:pt modelId="{80A818CA-155E-4671-976E-0587C9E50D35}" type="parTrans" cxnId="{8FF6CAB3-AAC1-4279-886A-538269C8F9CA}">
      <dgm:prSet/>
      <dgm:spPr/>
      <dgm:t>
        <a:bodyPr/>
        <a:lstStyle/>
        <a:p>
          <a:endParaRPr lang="en-US"/>
        </a:p>
      </dgm:t>
    </dgm:pt>
    <dgm:pt modelId="{79D1152E-E90A-45C1-AE7B-193BE9A72B9D}" type="sibTrans" cxnId="{8FF6CAB3-AAC1-4279-886A-538269C8F9CA}">
      <dgm:prSet/>
      <dgm:spPr/>
      <dgm:t>
        <a:bodyPr/>
        <a:lstStyle/>
        <a:p>
          <a:endParaRPr lang="en-US"/>
        </a:p>
      </dgm:t>
    </dgm:pt>
    <dgm:pt modelId="{5F8E827B-DDBE-408E-BB4A-A6370F9C90D2}">
      <dgm:prSet/>
      <dgm:spPr/>
      <dgm:t>
        <a:bodyPr/>
        <a:lstStyle/>
        <a:p>
          <a:pPr>
            <a:defRPr b="1"/>
          </a:pPr>
          <a:r>
            <a:rPr lang="en-US" sz="3600" dirty="0"/>
            <a:t>Summer 2017</a:t>
          </a:r>
        </a:p>
      </dgm:t>
    </dgm:pt>
    <dgm:pt modelId="{BFAB2F43-BDB5-4FDF-ACCD-BA3C8044EC8A}" type="parTrans" cxnId="{B44A295C-F0A2-4732-87DC-26FD59A9049F}">
      <dgm:prSet/>
      <dgm:spPr/>
      <dgm:t>
        <a:bodyPr/>
        <a:lstStyle/>
        <a:p>
          <a:endParaRPr lang="en-US"/>
        </a:p>
      </dgm:t>
    </dgm:pt>
    <dgm:pt modelId="{15993A32-FCE6-4AE7-95D0-AA97640DCDCF}" type="sibTrans" cxnId="{B44A295C-F0A2-4732-87DC-26FD59A9049F}">
      <dgm:prSet/>
      <dgm:spPr/>
      <dgm:t>
        <a:bodyPr/>
        <a:lstStyle/>
        <a:p>
          <a:endParaRPr lang="en-US"/>
        </a:p>
      </dgm:t>
    </dgm:pt>
    <dgm:pt modelId="{76E77D66-46CE-4BF7-93B8-7015A770E6DB}">
      <dgm:prSet/>
      <dgm:spPr/>
      <dgm:t>
        <a:bodyPr/>
        <a:lstStyle/>
        <a:p>
          <a:r>
            <a:rPr lang="en-US" sz="3600" dirty="0"/>
            <a:t>R&amp;I created video tutorials</a:t>
          </a:r>
        </a:p>
      </dgm:t>
    </dgm:pt>
    <dgm:pt modelId="{76C29ED7-EB14-4A83-ABC4-E441B3DCDA1A}" type="parTrans" cxnId="{EE83D93F-E988-4E00-8C74-A7BD3CEC2448}">
      <dgm:prSet/>
      <dgm:spPr/>
      <dgm:t>
        <a:bodyPr/>
        <a:lstStyle/>
        <a:p>
          <a:endParaRPr lang="en-US"/>
        </a:p>
      </dgm:t>
    </dgm:pt>
    <dgm:pt modelId="{53F6FBC2-F4AA-494C-93AB-4CABE5054DFE}" type="sibTrans" cxnId="{EE83D93F-E988-4E00-8C74-A7BD3CEC2448}">
      <dgm:prSet/>
      <dgm:spPr/>
      <dgm:t>
        <a:bodyPr/>
        <a:lstStyle/>
        <a:p>
          <a:endParaRPr lang="en-US"/>
        </a:p>
      </dgm:t>
    </dgm:pt>
    <dgm:pt modelId="{13D4BC0E-A71B-4845-AFC5-1DB7C27D6243}">
      <dgm:prSet/>
      <dgm:spPr/>
      <dgm:t>
        <a:bodyPr/>
        <a:lstStyle/>
        <a:p>
          <a:pPr>
            <a:defRPr b="1"/>
          </a:pPr>
          <a:r>
            <a:rPr lang="en-US" sz="3600" dirty="0"/>
            <a:t>Fall 2017</a:t>
          </a:r>
        </a:p>
      </dgm:t>
    </dgm:pt>
    <dgm:pt modelId="{1EB8D34A-00EF-4AC0-8000-44022AE52872}" type="parTrans" cxnId="{6C3EE885-4E55-4CE9-A8B4-54CBD409CB9A}">
      <dgm:prSet/>
      <dgm:spPr/>
      <dgm:t>
        <a:bodyPr/>
        <a:lstStyle/>
        <a:p>
          <a:endParaRPr lang="en-US"/>
        </a:p>
      </dgm:t>
    </dgm:pt>
    <dgm:pt modelId="{DF88C067-704E-42F1-9B10-E194840EBF23}" type="sibTrans" cxnId="{6C3EE885-4E55-4CE9-A8B4-54CBD409CB9A}">
      <dgm:prSet/>
      <dgm:spPr/>
      <dgm:t>
        <a:bodyPr/>
        <a:lstStyle/>
        <a:p>
          <a:endParaRPr lang="en-US"/>
        </a:p>
      </dgm:t>
    </dgm:pt>
    <dgm:pt modelId="{4BB95C20-794E-4F5C-A077-FA16F48566E5}">
      <dgm:prSet/>
      <dgm:spPr/>
      <dgm:t>
        <a:bodyPr/>
        <a:lstStyle/>
        <a:p>
          <a:r>
            <a:rPr lang="en-US" sz="3600" dirty="0"/>
            <a:t>Initial set of interdisciplinary tutorials shared with faculty and students</a:t>
          </a:r>
        </a:p>
      </dgm:t>
    </dgm:pt>
    <dgm:pt modelId="{32770244-E9ED-4618-9423-641D24BC3DF1}" type="parTrans" cxnId="{89F671EB-7C23-4983-9085-1C139C360F5C}">
      <dgm:prSet/>
      <dgm:spPr/>
      <dgm:t>
        <a:bodyPr/>
        <a:lstStyle/>
        <a:p>
          <a:endParaRPr lang="en-US"/>
        </a:p>
      </dgm:t>
    </dgm:pt>
    <dgm:pt modelId="{4325B55C-C4F3-4887-A0EE-27E5DC21ED5A}" type="sibTrans" cxnId="{89F671EB-7C23-4983-9085-1C139C360F5C}">
      <dgm:prSet/>
      <dgm:spPr/>
      <dgm:t>
        <a:bodyPr/>
        <a:lstStyle/>
        <a:p>
          <a:endParaRPr lang="en-US"/>
        </a:p>
      </dgm:t>
    </dgm:pt>
    <dgm:pt modelId="{FA67B4C7-3A5B-454C-9CDD-A245963F4077}" type="pres">
      <dgm:prSet presAssocID="{68591EFC-1A37-4975-9B18-D71AB4FA256C}" presName="root" presStyleCnt="0">
        <dgm:presLayoutVars>
          <dgm:chMax/>
          <dgm:chPref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81C6F37-6955-4420-ABDE-430345BBE70F}" type="pres">
      <dgm:prSet presAssocID="{68591EFC-1A37-4975-9B18-D71AB4FA256C}" presName="divider" presStyleLbl="fgAcc1" presStyleIdx="0" presStyleCnt="1"/>
      <dgm:spPr/>
    </dgm:pt>
    <dgm:pt modelId="{3944E776-FEE2-425C-884A-9A98786A76A6}" type="pres">
      <dgm:prSet presAssocID="{68591EFC-1A37-4975-9B18-D71AB4FA256C}" presName="nodes" presStyleCnt="0">
        <dgm:presLayoutVars>
          <dgm:chMax/>
          <dgm:chPref/>
          <dgm:animLvl val="lvl"/>
        </dgm:presLayoutVars>
      </dgm:prSet>
      <dgm:spPr/>
    </dgm:pt>
    <dgm:pt modelId="{6A29E77A-3234-4F6E-BAEF-24B8EDA08519}" type="pres">
      <dgm:prSet presAssocID="{D8AF8E86-060B-4E30-9DF2-E3B37E383B5F}" presName="composite" presStyleCnt="0"/>
      <dgm:spPr/>
    </dgm:pt>
    <dgm:pt modelId="{9265969C-DF9A-4876-8144-ACEA6CF03590}" type="pres">
      <dgm:prSet presAssocID="{D8AF8E86-060B-4E30-9DF2-E3B37E383B5F}" presName="L1TextContainer" presStyleLbl="align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7CF1A-1A00-4D5A-943D-F67F518DAD4F}" type="pres">
      <dgm:prSet presAssocID="{D8AF8E86-060B-4E30-9DF2-E3B37E383B5F}" presName="L2TextContainerWrapper" presStyleCnt="0">
        <dgm:presLayoutVars>
          <dgm:bulletEnabled val="1"/>
        </dgm:presLayoutVars>
      </dgm:prSet>
      <dgm:spPr/>
    </dgm:pt>
    <dgm:pt modelId="{CB5EB2B2-5931-49D4-A676-C8D17E0DA068}" type="pres">
      <dgm:prSet presAssocID="{D8AF8E86-060B-4E30-9DF2-E3B37E383B5F}" presName="L2TextContainer" presStyleLbl="bgAccFollowNode1" presStyleIdx="0" presStyleCnt="5"/>
      <dgm:spPr/>
      <dgm:t>
        <a:bodyPr/>
        <a:lstStyle/>
        <a:p>
          <a:endParaRPr lang="en-US"/>
        </a:p>
      </dgm:t>
    </dgm:pt>
    <dgm:pt modelId="{BF19FA3A-2020-4BE9-8D04-C0E4E47D038B}" type="pres">
      <dgm:prSet presAssocID="{D8AF8E86-060B-4E30-9DF2-E3B37E383B5F}" presName="FlexibleEmptyPlaceHolder" presStyleCnt="0"/>
      <dgm:spPr/>
    </dgm:pt>
    <dgm:pt modelId="{8D418557-2AE8-459D-8838-FA5E45AD363E}" type="pres">
      <dgm:prSet presAssocID="{D8AF8E86-060B-4E30-9DF2-E3B37E383B5F}" presName="ConnectLine" presStyleLbl="sibTrans1D1" presStyleIdx="0" presStyleCnt="5"/>
      <dgm:spPr/>
    </dgm:pt>
    <dgm:pt modelId="{2446690A-06AA-4DE5-9708-A7242223A811}" type="pres">
      <dgm:prSet presAssocID="{D8AF8E86-060B-4E30-9DF2-E3B37E383B5F}" presName="ConnectorPoint" presStyleLbl="node1" presStyleIdx="0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ADDD5ECE-83D8-4548-9733-6BBED18A05FD}" type="pres">
      <dgm:prSet presAssocID="{D8AF8E86-060B-4E30-9DF2-E3B37E383B5F}" presName="EmptyPlaceHolder" presStyleCnt="0"/>
      <dgm:spPr/>
    </dgm:pt>
    <dgm:pt modelId="{C4E3F394-C282-4F2E-ACE1-B872894D26DD}" type="pres">
      <dgm:prSet presAssocID="{69334551-F5DF-486B-9B6B-7B1D347023FB}" presName="spaceBetweenRectangles" presStyleCnt="0"/>
      <dgm:spPr/>
    </dgm:pt>
    <dgm:pt modelId="{104B630D-69FD-4BFF-9150-6C7E1E251F6E}" type="pres">
      <dgm:prSet presAssocID="{41296803-243F-4383-BA8A-0EC3CD456208}" presName="composite" presStyleCnt="0"/>
      <dgm:spPr/>
    </dgm:pt>
    <dgm:pt modelId="{9E71465D-FC8E-4299-8595-7907AEDE6C14}" type="pres">
      <dgm:prSet presAssocID="{41296803-243F-4383-BA8A-0EC3CD456208}" presName="L1TextContainer" presStyleLbl="align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82EECD-6296-4F0C-B387-5BDB79C5AA46}" type="pres">
      <dgm:prSet presAssocID="{41296803-243F-4383-BA8A-0EC3CD456208}" presName="L2TextContainerWrapper" presStyleCnt="0">
        <dgm:presLayoutVars>
          <dgm:bulletEnabled val="1"/>
        </dgm:presLayoutVars>
      </dgm:prSet>
      <dgm:spPr/>
    </dgm:pt>
    <dgm:pt modelId="{4AF62A0E-3697-4CE3-9482-0CAD36160AC6}" type="pres">
      <dgm:prSet presAssocID="{41296803-243F-4383-BA8A-0EC3CD456208}" presName="L2TextContainer" presStyleLbl="bgAccFollowNode1" presStyleIdx="1" presStyleCnt="5"/>
      <dgm:spPr/>
      <dgm:t>
        <a:bodyPr/>
        <a:lstStyle/>
        <a:p>
          <a:endParaRPr lang="en-US"/>
        </a:p>
      </dgm:t>
    </dgm:pt>
    <dgm:pt modelId="{98D1A355-C18C-453C-843B-98822898776A}" type="pres">
      <dgm:prSet presAssocID="{41296803-243F-4383-BA8A-0EC3CD456208}" presName="FlexibleEmptyPlaceHolder" presStyleCnt="0"/>
      <dgm:spPr/>
    </dgm:pt>
    <dgm:pt modelId="{2530D5EB-367F-4C6C-B248-3B71407F4956}" type="pres">
      <dgm:prSet presAssocID="{41296803-243F-4383-BA8A-0EC3CD456208}" presName="ConnectLine" presStyleLbl="sibTrans1D1" presStyleIdx="1" presStyleCnt="5"/>
      <dgm:spPr/>
    </dgm:pt>
    <dgm:pt modelId="{E5B2B9D2-55B1-4C1A-B06A-39100A3AB413}" type="pres">
      <dgm:prSet presAssocID="{41296803-243F-4383-BA8A-0EC3CD456208}" presName="ConnectorPoint" presStyleLbl="node1" presStyleIdx="1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0E55E99B-8699-42A4-984A-4BB662A14A27}" type="pres">
      <dgm:prSet presAssocID="{41296803-243F-4383-BA8A-0EC3CD456208}" presName="EmptyPlaceHolder" presStyleCnt="0"/>
      <dgm:spPr/>
    </dgm:pt>
    <dgm:pt modelId="{B1BB905F-5583-4E92-9CD7-20508E199806}" type="pres">
      <dgm:prSet presAssocID="{DB5CE60A-2FF1-48A6-B6D4-3E9B9CAB24B8}" presName="spaceBetweenRectangles" presStyleCnt="0"/>
      <dgm:spPr/>
    </dgm:pt>
    <dgm:pt modelId="{878B97D4-F747-4AA0-82A4-61318F9382B5}" type="pres">
      <dgm:prSet presAssocID="{8189BE94-1554-4E05-BD91-C7E2281D2E2A}" presName="composite" presStyleCnt="0"/>
      <dgm:spPr/>
    </dgm:pt>
    <dgm:pt modelId="{B3A2DCB4-5EC5-490F-8D49-F8FE3745EBBE}" type="pres">
      <dgm:prSet presAssocID="{8189BE94-1554-4E05-BD91-C7E2281D2E2A}" presName="L1TextContainer" presStyleLbl="align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35AB0D-1473-4B9C-9B64-A9F0A4D3F370}" type="pres">
      <dgm:prSet presAssocID="{8189BE94-1554-4E05-BD91-C7E2281D2E2A}" presName="L2TextContainerWrapper" presStyleCnt="0">
        <dgm:presLayoutVars>
          <dgm:bulletEnabled val="1"/>
        </dgm:presLayoutVars>
      </dgm:prSet>
      <dgm:spPr/>
    </dgm:pt>
    <dgm:pt modelId="{62EB4E95-7DC1-4EBB-BD6E-4C5E712FBFF8}" type="pres">
      <dgm:prSet presAssocID="{8189BE94-1554-4E05-BD91-C7E2281D2E2A}" presName="L2TextContainer" presStyleLbl="bgAccFollowNode1" presStyleIdx="2" presStyleCnt="5"/>
      <dgm:spPr/>
      <dgm:t>
        <a:bodyPr/>
        <a:lstStyle/>
        <a:p>
          <a:endParaRPr lang="en-US"/>
        </a:p>
      </dgm:t>
    </dgm:pt>
    <dgm:pt modelId="{0E1F7A1B-E173-4ADC-928D-A74F661F1C02}" type="pres">
      <dgm:prSet presAssocID="{8189BE94-1554-4E05-BD91-C7E2281D2E2A}" presName="FlexibleEmptyPlaceHolder" presStyleCnt="0"/>
      <dgm:spPr/>
    </dgm:pt>
    <dgm:pt modelId="{C428664C-92C6-4BCB-8D45-E96582D905BF}" type="pres">
      <dgm:prSet presAssocID="{8189BE94-1554-4E05-BD91-C7E2281D2E2A}" presName="ConnectLine" presStyleLbl="sibTrans1D1" presStyleIdx="2" presStyleCnt="5"/>
      <dgm:spPr/>
    </dgm:pt>
    <dgm:pt modelId="{087022ED-4916-4CD3-A895-5942A615D837}" type="pres">
      <dgm:prSet presAssocID="{8189BE94-1554-4E05-BD91-C7E2281D2E2A}" presName="ConnectorPoint" presStyleLbl="node1" presStyleIdx="2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B868C68E-7FC4-458E-88CE-A08DEBC10E31}" type="pres">
      <dgm:prSet presAssocID="{8189BE94-1554-4E05-BD91-C7E2281D2E2A}" presName="EmptyPlaceHolder" presStyleCnt="0"/>
      <dgm:spPr/>
    </dgm:pt>
    <dgm:pt modelId="{B687F61E-B1EF-4A47-A8D1-060E753DFAF4}" type="pres">
      <dgm:prSet presAssocID="{A65FC3A4-A08C-4A20-8CE4-827C9733468C}" presName="spaceBetweenRectangles" presStyleCnt="0"/>
      <dgm:spPr/>
    </dgm:pt>
    <dgm:pt modelId="{4E1B2409-D136-48C5-8432-ED26B630FB46}" type="pres">
      <dgm:prSet presAssocID="{5F8E827B-DDBE-408E-BB4A-A6370F9C90D2}" presName="composite" presStyleCnt="0"/>
      <dgm:spPr/>
    </dgm:pt>
    <dgm:pt modelId="{5D7E8B41-3745-4A1A-8FEE-84616AE7C4BF}" type="pres">
      <dgm:prSet presAssocID="{5F8E827B-DDBE-408E-BB4A-A6370F9C90D2}" presName="L1TextContainer" presStyleLbl="align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5239CF-E404-4192-8825-B2964C6D832C}" type="pres">
      <dgm:prSet presAssocID="{5F8E827B-DDBE-408E-BB4A-A6370F9C90D2}" presName="L2TextContainerWrapper" presStyleCnt="0">
        <dgm:presLayoutVars>
          <dgm:bulletEnabled val="1"/>
        </dgm:presLayoutVars>
      </dgm:prSet>
      <dgm:spPr/>
    </dgm:pt>
    <dgm:pt modelId="{1343C714-A528-473A-8187-0A7BC2CB144A}" type="pres">
      <dgm:prSet presAssocID="{5F8E827B-DDBE-408E-BB4A-A6370F9C90D2}" presName="L2TextContainer" presStyleLbl="bgAccFollowNode1" presStyleIdx="3" presStyleCnt="5"/>
      <dgm:spPr/>
      <dgm:t>
        <a:bodyPr/>
        <a:lstStyle/>
        <a:p>
          <a:endParaRPr lang="en-US"/>
        </a:p>
      </dgm:t>
    </dgm:pt>
    <dgm:pt modelId="{AF6FA786-5B7A-4A35-8271-A9FFED6F4A94}" type="pres">
      <dgm:prSet presAssocID="{5F8E827B-DDBE-408E-BB4A-A6370F9C90D2}" presName="FlexibleEmptyPlaceHolder" presStyleCnt="0"/>
      <dgm:spPr/>
    </dgm:pt>
    <dgm:pt modelId="{29ADE798-1C87-4533-9A9E-FFAA36C81EFD}" type="pres">
      <dgm:prSet presAssocID="{5F8E827B-DDBE-408E-BB4A-A6370F9C90D2}" presName="ConnectLine" presStyleLbl="sibTrans1D1" presStyleIdx="3" presStyleCnt="5"/>
      <dgm:spPr/>
    </dgm:pt>
    <dgm:pt modelId="{F59E9CC4-E91F-4005-B50B-AE894131D556}" type="pres">
      <dgm:prSet presAssocID="{5F8E827B-DDBE-408E-BB4A-A6370F9C90D2}" presName="ConnectorPoint" presStyleLbl="node1" presStyleIdx="3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D6818833-310E-4BDD-9DF9-9BE57566F75D}" type="pres">
      <dgm:prSet presAssocID="{5F8E827B-DDBE-408E-BB4A-A6370F9C90D2}" presName="EmptyPlaceHolder" presStyleCnt="0"/>
      <dgm:spPr/>
    </dgm:pt>
    <dgm:pt modelId="{04DDA5E0-8FE1-4B6F-B7E6-98CD3506442F}" type="pres">
      <dgm:prSet presAssocID="{15993A32-FCE6-4AE7-95D0-AA97640DCDCF}" presName="spaceBetweenRectangles" presStyleCnt="0"/>
      <dgm:spPr/>
    </dgm:pt>
    <dgm:pt modelId="{74A9D401-14AA-4853-B3BE-8608F2A2C702}" type="pres">
      <dgm:prSet presAssocID="{13D4BC0E-A71B-4845-AFC5-1DB7C27D6243}" presName="composite" presStyleCnt="0"/>
      <dgm:spPr/>
    </dgm:pt>
    <dgm:pt modelId="{312B94F2-1469-493A-9728-3306D067E749}" type="pres">
      <dgm:prSet presAssocID="{13D4BC0E-A71B-4845-AFC5-1DB7C27D6243}" presName="L1TextContainer" presStyleLbl="align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036AB2-2EAA-4C60-B17D-9594D6C9C648}" type="pres">
      <dgm:prSet presAssocID="{13D4BC0E-A71B-4845-AFC5-1DB7C27D6243}" presName="L2TextContainerWrapper" presStyleCnt="0">
        <dgm:presLayoutVars>
          <dgm:bulletEnabled val="1"/>
        </dgm:presLayoutVars>
      </dgm:prSet>
      <dgm:spPr/>
    </dgm:pt>
    <dgm:pt modelId="{749ECA87-8F5C-4920-98B4-A8801F89C505}" type="pres">
      <dgm:prSet presAssocID="{13D4BC0E-A71B-4845-AFC5-1DB7C27D6243}" presName="L2TextContainer" presStyleLbl="bgAccFollowNode1" presStyleIdx="4" presStyleCnt="5"/>
      <dgm:spPr/>
      <dgm:t>
        <a:bodyPr/>
        <a:lstStyle/>
        <a:p>
          <a:endParaRPr lang="en-US"/>
        </a:p>
      </dgm:t>
    </dgm:pt>
    <dgm:pt modelId="{1AF5930E-98B3-4282-A4AF-8D013DD1B671}" type="pres">
      <dgm:prSet presAssocID="{13D4BC0E-A71B-4845-AFC5-1DB7C27D6243}" presName="FlexibleEmptyPlaceHolder" presStyleCnt="0"/>
      <dgm:spPr/>
    </dgm:pt>
    <dgm:pt modelId="{99AF5A38-0820-4E36-B7CA-8CE38F4C1153}" type="pres">
      <dgm:prSet presAssocID="{13D4BC0E-A71B-4845-AFC5-1DB7C27D6243}" presName="ConnectLine" presStyleLbl="sibTrans1D1" presStyleIdx="4" presStyleCnt="5"/>
      <dgm:spPr/>
    </dgm:pt>
    <dgm:pt modelId="{FB32A892-FF2B-42D4-8C89-D32089019BF7}" type="pres">
      <dgm:prSet presAssocID="{13D4BC0E-A71B-4845-AFC5-1DB7C27D6243}" presName="ConnectorPoint" presStyleLbl="node1" presStyleIdx="4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386902F2-A557-4642-91EB-AD1EA215A4B6}" type="pres">
      <dgm:prSet presAssocID="{13D4BC0E-A71B-4845-AFC5-1DB7C27D6243}" presName="EmptyPlaceHolder" presStyleCnt="0"/>
      <dgm:spPr/>
    </dgm:pt>
  </dgm:ptLst>
  <dgm:cxnLst>
    <dgm:cxn modelId="{5989F6E8-22A3-4D67-BF4A-D3180258741C}" type="presOf" srcId="{13D4BC0E-A71B-4845-AFC5-1DB7C27D6243}" destId="{312B94F2-1469-493A-9728-3306D067E749}" srcOrd="0" destOrd="0" presId="urn:microsoft.com/office/officeart/2017/3/layout/HorizontalLabelsTimeline"/>
    <dgm:cxn modelId="{5192BF41-25BC-439B-BB17-5C95D26F8D00}" type="presOf" srcId="{7B5039B3-C27D-4392-B991-50ABB48EDA68}" destId="{4AF62A0E-3697-4CE3-9482-0CAD36160AC6}" srcOrd="0" destOrd="1" presId="urn:microsoft.com/office/officeart/2017/3/layout/HorizontalLabelsTimeline"/>
    <dgm:cxn modelId="{F7A07A51-EAF4-4D42-82A1-218676C5F85B}" srcId="{D8AF8E86-060B-4E30-9DF2-E3B37E383B5F}" destId="{DBB6BD0D-98F9-44A5-B459-D3144FADB27B}" srcOrd="0" destOrd="0" parTransId="{948AC72D-5729-403C-8BDA-1C9AD585FED3}" sibTransId="{ECEC0219-6DF7-4ED4-BBCA-67EE4C947767}"/>
    <dgm:cxn modelId="{9905A65E-5AC0-4E8A-8277-33D636BBE368}" type="presOf" srcId="{B841A9A1-4208-44F4-B007-80789D3D117A}" destId="{4AF62A0E-3697-4CE3-9482-0CAD36160AC6}" srcOrd="0" destOrd="0" presId="urn:microsoft.com/office/officeart/2017/3/layout/HorizontalLabelsTimeline"/>
    <dgm:cxn modelId="{8235B4AA-654B-4844-BD80-CD26A56043BF}" type="presOf" srcId="{4BB95C20-794E-4F5C-A077-FA16F48566E5}" destId="{749ECA87-8F5C-4920-98B4-A8801F89C505}" srcOrd="0" destOrd="0" presId="urn:microsoft.com/office/officeart/2017/3/layout/HorizontalLabelsTimeline"/>
    <dgm:cxn modelId="{C6201438-EDF0-4C45-BF7F-9C1FDC2C476E}" srcId="{68591EFC-1A37-4975-9B18-D71AB4FA256C}" destId="{8189BE94-1554-4E05-BD91-C7E2281D2E2A}" srcOrd="2" destOrd="0" parTransId="{EE5BC412-04E7-4116-9698-7A4EC54CFFC1}" sibTransId="{A65FC3A4-A08C-4A20-8CE4-827C9733468C}"/>
    <dgm:cxn modelId="{AC07833E-1D66-4330-8034-BF413A0791A3}" srcId="{41296803-243F-4383-BA8A-0EC3CD456208}" destId="{7B5039B3-C27D-4392-B991-50ABB48EDA68}" srcOrd="1" destOrd="0" parTransId="{6BFF7971-A572-4FCE-953E-D1AD2B87D125}" sibTransId="{1CED5EA9-FA42-413B-B5BF-94265EBD4FB1}"/>
    <dgm:cxn modelId="{BA24D389-3B13-4EA8-B528-8CCFB94F4C64}" type="presOf" srcId="{DBB6BD0D-98F9-44A5-B459-D3144FADB27B}" destId="{CB5EB2B2-5931-49D4-A676-C8D17E0DA068}" srcOrd="0" destOrd="0" presId="urn:microsoft.com/office/officeart/2017/3/layout/HorizontalLabelsTimeline"/>
    <dgm:cxn modelId="{ADA651AF-D6D9-40D6-B353-84B5693FCE3D}" type="presOf" srcId="{A5B92F6F-EEBB-4D4B-BAEC-1FE5D50A8AA4}" destId="{CB5EB2B2-5931-49D4-A676-C8D17E0DA068}" srcOrd="0" destOrd="1" presId="urn:microsoft.com/office/officeart/2017/3/layout/HorizontalLabelsTimeline"/>
    <dgm:cxn modelId="{FDCF16B9-CB2B-4457-8717-0662813E7779}" type="presOf" srcId="{6DD6F530-BC8E-4B4A-99B0-7B56CF68351A}" destId="{62EB4E95-7DC1-4EBB-BD6E-4C5E712FBFF8}" srcOrd="0" destOrd="0" presId="urn:microsoft.com/office/officeart/2017/3/layout/HorizontalLabelsTimeline"/>
    <dgm:cxn modelId="{0684A6A9-4569-404F-BE45-EDB2102F9DC6}" srcId="{68591EFC-1A37-4975-9B18-D71AB4FA256C}" destId="{D8AF8E86-060B-4E30-9DF2-E3B37E383B5F}" srcOrd="0" destOrd="0" parTransId="{93028B1C-7520-42FD-A6C4-2EAE49B9A232}" sibTransId="{69334551-F5DF-486B-9B6B-7B1D347023FB}"/>
    <dgm:cxn modelId="{DEC0AEDA-20D2-4AF7-84B9-56E3852998BF}" srcId="{D8AF8E86-060B-4E30-9DF2-E3B37E383B5F}" destId="{A5B92F6F-EEBB-4D4B-BAEC-1FE5D50A8AA4}" srcOrd="1" destOrd="0" parTransId="{5D1CA208-ECA4-4BA9-8282-70B9A01DF52D}" sibTransId="{3F97B998-7C48-4190-BA63-742353ECB116}"/>
    <dgm:cxn modelId="{F97F2632-AAA8-4F9F-B341-DC3D77300862}" type="presOf" srcId="{76E77D66-46CE-4BF7-93B8-7015A770E6DB}" destId="{1343C714-A528-473A-8187-0A7BC2CB144A}" srcOrd="0" destOrd="0" presId="urn:microsoft.com/office/officeart/2017/3/layout/HorizontalLabelsTimeline"/>
    <dgm:cxn modelId="{55A771CB-C4EC-4D3C-A749-82716AD082D4}" type="presOf" srcId="{41296803-243F-4383-BA8A-0EC3CD456208}" destId="{9E71465D-FC8E-4299-8595-7907AEDE6C14}" srcOrd="0" destOrd="0" presId="urn:microsoft.com/office/officeart/2017/3/layout/HorizontalLabelsTimeline"/>
    <dgm:cxn modelId="{8FF6CAB3-AAC1-4279-886A-538269C8F9CA}" srcId="{8189BE94-1554-4E05-BD91-C7E2281D2E2A}" destId="{7C6261EC-5CE9-4C1D-A5B5-0E4A1106C020}" srcOrd="1" destOrd="0" parTransId="{80A818CA-155E-4671-976E-0587C9E50D35}" sibTransId="{79D1152E-E90A-45C1-AE7B-193BE9A72B9D}"/>
    <dgm:cxn modelId="{BFDEBD19-5BB7-48C5-B1A2-8F9B46C9B8B4}" type="presOf" srcId="{68591EFC-1A37-4975-9B18-D71AB4FA256C}" destId="{FA67B4C7-3A5B-454C-9CDD-A245963F4077}" srcOrd="0" destOrd="0" presId="urn:microsoft.com/office/officeart/2017/3/layout/HorizontalLabelsTimeline"/>
    <dgm:cxn modelId="{EE83D93F-E988-4E00-8C74-A7BD3CEC2448}" srcId="{5F8E827B-DDBE-408E-BB4A-A6370F9C90D2}" destId="{76E77D66-46CE-4BF7-93B8-7015A770E6DB}" srcOrd="0" destOrd="0" parTransId="{76C29ED7-EB14-4A83-ABC4-E441B3DCDA1A}" sibTransId="{53F6FBC2-F4AA-494C-93AB-4CABE5054DFE}"/>
    <dgm:cxn modelId="{104441DC-898B-45D5-A9B5-60E7F5033B9C}" type="presOf" srcId="{D8AF8E86-060B-4E30-9DF2-E3B37E383B5F}" destId="{9265969C-DF9A-4876-8144-ACEA6CF03590}" srcOrd="0" destOrd="0" presId="urn:microsoft.com/office/officeart/2017/3/layout/HorizontalLabelsTimeline"/>
    <dgm:cxn modelId="{9741CBB7-15EC-4452-B2AF-D9F6D343994E}" srcId="{68591EFC-1A37-4975-9B18-D71AB4FA256C}" destId="{41296803-243F-4383-BA8A-0EC3CD456208}" srcOrd="1" destOrd="0" parTransId="{96DA99DF-DC1F-41AC-B7F2-B4D7B7502099}" sibTransId="{DB5CE60A-2FF1-48A6-B6D4-3E9B9CAB24B8}"/>
    <dgm:cxn modelId="{A7BE6BAD-6E5D-4E97-AC32-919A076BD786}" srcId="{41296803-243F-4383-BA8A-0EC3CD456208}" destId="{B841A9A1-4208-44F4-B007-80789D3D117A}" srcOrd="0" destOrd="0" parTransId="{07E5C8EA-E541-49C9-94FC-0952ADA861DE}" sibTransId="{64E879BD-A6AD-4B2C-91EA-392E8E10F9D5}"/>
    <dgm:cxn modelId="{89F671EB-7C23-4983-9085-1C139C360F5C}" srcId="{13D4BC0E-A71B-4845-AFC5-1DB7C27D6243}" destId="{4BB95C20-794E-4F5C-A077-FA16F48566E5}" srcOrd="0" destOrd="0" parTransId="{32770244-E9ED-4618-9423-641D24BC3DF1}" sibTransId="{4325B55C-C4F3-4887-A0EE-27E5DC21ED5A}"/>
    <dgm:cxn modelId="{6C3EE885-4E55-4CE9-A8B4-54CBD409CB9A}" srcId="{68591EFC-1A37-4975-9B18-D71AB4FA256C}" destId="{13D4BC0E-A71B-4845-AFC5-1DB7C27D6243}" srcOrd="4" destOrd="0" parTransId="{1EB8D34A-00EF-4AC0-8000-44022AE52872}" sibTransId="{DF88C067-704E-42F1-9B10-E194840EBF23}"/>
    <dgm:cxn modelId="{F93D80A9-6C09-44EA-8FA6-AF5ADB07FEBA}" srcId="{8189BE94-1554-4E05-BD91-C7E2281D2E2A}" destId="{6DD6F530-BC8E-4B4A-99B0-7B56CF68351A}" srcOrd="0" destOrd="0" parTransId="{2E49291B-2679-4794-B066-2CD30EB36FFC}" sibTransId="{00341E27-ACDC-4712-9F16-7E2FE3568C8C}"/>
    <dgm:cxn modelId="{6E8C1D6F-2F94-49B2-9591-7E0D6A356293}" type="presOf" srcId="{5F8E827B-DDBE-408E-BB4A-A6370F9C90D2}" destId="{5D7E8B41-3745-4A1A-8FEE-84616AE7C4BF}" srcOrd="0" destOrd="0" presId="urn:microsoft.com/office/officeart/2017/3/layout/HorizontalLabelsTimeline"/>
    <dgm:cxn modelId="{C42AD7A7-3A54-4702-8355-AF78C5625AA0}" type="presOf" srcId="{8189BE94-1554-4E05-BD91-C7E2281D2E2A}" destId="{B3A2DCB4-5EC5-490F-8D49-F8FE3745EBBE}" srcOrd="0" destOrd="0" presId="urn:microsoft.com/office/officeart/2017/3/layout/HorizontalLabelsTimeline"/>
    <dgm:cxn modelId="{B44A295C-F0A2-4732-87DC-26FD59A9049F}" srcId="{68591EFC-1A37-4975-9B18-D71AB4FA256C}" destId="{5F8E827B-DDBE-408E-BB4A-A6370F9C90D2}" srcOrd="3" destOrd="0" parTransId="{BFAB2F43-BDB5-4FDF-ACCD-BA3C8044EC8A}" sibTransId="{15993A32-FCE6-4AE7-95D0-AA97640DCDCF}"/>
    <dgm:cxn modelId="{5DF08B27-A5E2-468A-8963-22BDE0BFC450}" type="presOf" srcId="{7C6261EC-5CE9-4C1D-A5B5-0E4A1106C020}" destId="{62EB4E95-7DC1-4EBB-BD6E-4C5E712FBFF8}" srcOrd="0" destOrd="1" presId="urn:microsoft.com/office/officeart/2017/3/layout/HorizontalLabelsTimeline"/>
    <dgm:cxn modelId="{92464ABD-4CC4-477C-9028-5DFA77B4C118}" type="presParOf" srcId="{FA67B4C7-3A5B-454C-9CDD-A245963F4077}" destId="{681C6F37-6955-4420-ABDE-430345BBE70F}" srcOrd="0" destOrd="0" presId="urn:microsoft.com/office/officeart/2017/3/layout/HorizontalLabelsTimeline"/>
    <dgm:cxn modelId="{B1297E82-2B0A-45CA-A754-2E9E67F4CB0B}" type="presParOf" srcId="{FA67B4C7-3A5B-454C-9CDD-A245963F4077}" destId="{3944E776-FEE2-425C-884A-9A98786A76A6}" srcOrd="1" destOrd="0" presId="urn:microsoft.com/office/officeart/2017/3/layout/HorizontalLabelsTimeline"/>
    <dgm:cxn modelId="{7869B625-B033-4C1E-AE29-187EA29AA335}" type="presParOf" srcId="{3944E776-FEE2-425C-884A-9A98786A76A6}" destId="{6A29E77A-3234-4F6E-BAEF-24B8EDA08519}" srcOrd="0" destOrd="0" presId="urn:microsoft.com/office/officeart/2017/3/layout/HorizontalLabelsTimeline"/>
    <dgm:cxn modelId="{DAE84743-3EE8-4022-952B-B6EF37E2239C}" type="presParOf" srcId="{6A29E77A-3234-4F6E-BAEF-24B8EDA08519}" destId="{9265969C-DF9A-4876-8144-ACEA6CF03590}" srcOrd="0" destOrd="0" presId="urn:microsoft.com/office/officeart/2017/3/layout/HorizontalLabelsTimeline"/>
    <dgm:cxn modelId="{236738C2-F4B7-4423-A864-7795153D8E4B}" type="presParOf" srcId="{6A29E77A-3234-4F6E-BAEF-24B8EDA08519}" destId="{B437CF1A-1A00-4D5A-943D-F67F518DAD4F}" srcOrd="1" destOrd="0" presId="urn:microsoft.com/office/officeart/2017/3/layout/HorizontalLabelsTimeline"/>
    <dgm:cxn modelId="{A5B39DA4-88CB-43AF-A8AE-774F8FB0BF92}" type="presParOf" srcId="{B437CF1A-1A00-4D5A-943D-F67F518DAD4F}" destId="{CB5EB2B2-5931-49D4-A676-C8D17E0DA068}" srcOrd="0" destOrd="0" presId="urn:microsoft.com/office/officeart/2017/3/layout/HorizontalLabelsTimeline"/>
    <dgm:cxn modelId="{9EC9759E-F7B4-48D6-B2A2-FE033C7CC2F2}" type="presParOf" srcId="{B437CF1A-1A00-4D5A-943D-F67F518DAD4F}" destId="{BF19FA3A-2020-4BE9-8D04-C0E4E47D038B}" srcOrd="1" destOrd="0" presId="urn:microsoft.com/office/officeart/2017/3/layout/HorizontalLabelsTimeline"/>
    <dgm:cxn modelId="{BB9927DA-7B96-45D3-82AA-5111A3F7C94A}" type="presParOf" srcId="{6A29E77A-3234-4F6E-BAEF-24B8EDA08519}" destId="{8D418557-2AE8-459D-8838-FA5E45AD363E}" srcOrd="2" destOrd="0" presId="urn:microsoft.com/office/officeart/2017/3/layout/HorizontalLabelsTimeline"/>
    <dgm:cxn modelId="{25E1A407-3047-4E7A-8CCB-D2F0E116176E}" type="presParOf" srcId="{6A29E77A-3234-4F6E-BAEF-24B8EDA08519}" destId="{2446690A-06AA-4DE5-9708-A7242223A811}" srcOrd="3" destOrd="0" presId="urn:microsoft.com/office/officeart/2017/3/layout/HorizontalLabelsTimeline"/>
    <dgm:cxn modelId="{C7C198D2-FEFE-48C9-8D70-0766CCB82F93}" type="presParOf" srcId="{6A29E77A-3234-4F6E-BAEF-24B8EDA08519}" destId="{ADDD5ECE-83D8-4548-9733-6BBED18A05FD}" srcOrd="4" destOrd="0" presId="urn:microsoft.com/office/officeart/2017/3/layout/HorizontalLabelsTimeline"/>
    <dgm:cxn modelId="{25BB3D6D-045F-4A31-955C-7977A7CEB028}" type="presParOf" srcId="{3944E776-FEE2-425C-884A-9A98786A76A6}" destId="{C4E3F394-C282-4F2E-ACE1-B872894D26DD}" srcOrd="1" destOrd="0" presId="urn:microsoft.com/office/officeart/2017/3/layout/HorizontalLabelsTimeline"/>
    <dgm:cxn modelId="{9230FCD7-9F28-4A65-B288-6B4B81314070}" type="presParOf" srcId="{3944E776-FEE2-425C-884A-9A98786A76A6}" destId="{104B630D-69FD-4BFF-9150-6C7E1E251F6E}" srcOrd="2" destOrd="0" presId="urn:microsoft.com/office/officeart/2017/3/layout/HorizontalLabelsTimeline"/>
    <dgm:cxn modelId="{F0ECC40D-E149-41FE-87B0-BEBC620A740A}" type="presParOf" srcId="{104B630D-69FD-4BFF-9150-6C7E1E251F6E}" destId="{9E71465D-FC8E-4299-8595-7907AEDE6C14}" srcOrd="0" destOrd="0" presId="urn:microsoft.com/office/officeart/2017/3/layout/HorizontalLabelsTimeline"/>
    <dgm:cxn modelId="{F946E138-95C5-4F46-8570-39499F8F4D1D}" type="presParOf" srcId="{104B630D-69FD-4BFF-9150-6C7E1E251F6E}" destId="{2582EECD-6296-4F0C-B387-5BDB79C5AA46}" srcOrd="1" destOrd="0" presId="urn:microsoft.com/office/officeart/2017/3/layout/HorizontalLabelsTimeline"/>
    <dgm:cxn modelId="{F1146098-A22D-48CC-B0E5-B374F4E4F022}" type="presParOf" srcId="{2582EECD-6296-4F0C-B387-5BDB79C5AA46}" destId="{4AF62A0E-3697-4CE3-9482-0CAD36160AC6}" srcOrd="0" destOrd="0" presId="urn:microsoft.com/office/officeart/2017/3/layout/HorizontalLabelsTimeline"/>
    <dgm:cxn modelId="{6F7B7A9B-6F55-44E2-B0E0-6201BE28F7A2}" type="presParOf" srcId="{2582EECD-6296-4F0C-B387-5BDB79C5AA46}" destId="{98D1A355-C18C-453C-843B-98822898776A}" srcOrd="1" destOrd="0" presId="urn:microsoft.com/office/officeart/2017/3/layout/HorizontalLabelsTimeline"/>
    <dgm:cxn modelId="{A86132F3-7473-41A4-9CA3-FD0C73A4314F}" type="presParOf" srcId="{104B630D-69FD-4BFF-9150-6C7E1E251F6E}" destId="{2530D5EB-367F-4C6C-B248-3B71407F4956}" srcOrd="2" destOrd="0" presId="urn:microsoft.com/office/officeart/2017/3/layout/HorizontalLabelsTimeline"/>
    <dgm:cxn modelId="{C7F20D19-84BC-4F1C-B90F-589AFA3E80B5}" type="presParOf" srcId="{104B630D-69FD-4BFF-9150-6C7E1E251F6E}" destId="{E5B2B9D2-55B1-4C1A-B06A-39100A3AB413}" srcOrd="3" destOrd="0" presId="urn:microsoft.com/office/officeart/2017/3/layout/HorizontalLabelsTimeline"/>
    <dgm:cxn modelId="{C380E70E-2A41-4E39-B3A4-3D3296B2C655}" type="presParOf" srcId="{104B630D-69FD-4BFF-9150-6C7E1E251F6E}" destId="{0E55E99B-8699-42A4-984A-4BB662A14A27}" srcOrd="4" destOrd="0" presId="urn:microsoft.com/office/officeart/2017/3/layout/HorizontalLabelsTimeline"/>
    <dgm:cxn modelId="{B65BC7FC-BD35-486A-A61C-45D62A87458C}" type="presParOf" srcId="{3944E776-FEE2-425C-884A-9A98786A76A6}" destId="{B1BB905F-5583-4E92-9CD7-20508E199806}" srcOrd="3" destOrd="0" presId="urn:microsoft.com/office/officeart/2017/3/layout/HorizontalLabelsTimeline"/>
    <dgm:cxn modelId="{606BCC51-88B0-4E23-BBF9-74477958244C}" type="presParOf" srcId="{3944E776-FEE2-425C-884A-9A98786A76A6}" destId="{878B97D4-F747-4AA0-82A4-61318F9382B5}" srcOrd="4" destOrd="0" presId="urn:microsoft.com/office/officeart/2017/3/layout/HorizontalLabelsTimeline"/>
    <dgm:cxn modelId="{580DADB0-D152-4954-A83E-647F2A52CBDE}" type="presParOf" srcId="{878B97D4-F747-4AA0-82A4-61318F9382B5}" destId="{B3A2DCB4-5EC5-490F-8D49-F8FE3745EBBE}" srcOrd="0" destOrd="0" presId="urn:microsoft.com/office/officeart/2017/3/layout/HorizontalLabelsTimeline"/>
    <dgm:cxn modelId="{4C748E3B-94ED-43EF-954E-D3827ECB22F7}" type="presParOf" srcId="{878B97D4-F747-4AA0-82A4-61318F9382B5}" destId="{9535AB0D-1473-4B9C-9B64-A9F0A4D3F370}" srcOrd="1" destOrd="0" presId="urn:microsoft.com/office/officeart/2017/3/layout/HorizontalLabelsTimeline"/>
    <dgm:cxn modelId="{A4BA0715-01F9-4DBC-9122-0C42E772352C}" type="presParOf" srcId="{9535AB0D-1473-4B9C-9B64-A9F0A4D3F370}" destId="{62EB4E95-7DC1-4EBB-BD6E-4C5E712FBFF8}" srcOrd="0" destOrd="0" presId="urn:microsoft.com/office/officeart/2017/3/layout/HorizontalLabelsTimeline"/>
    <dgm:cxn modelId="{D895D250-8196-4830-BA87-096CAF97B984}" type="presParOf" srcId="{9535AB0D-1473-4B9C-9B64-A9F0A4D3F370}" destId="{0E1F7A1B-E173-4ADC-928D-A74F661F1C02}" srcOrd="1" destOrd="0" presId="urn:microsoft.com/office/officeart/2017/3/layout/HorizontalLabelsTimeline"/>
    <dgm:cxn modelId="{160D5F7C-D10E-45F5-BDFF-788FEACC6416}" type="presParOf" srcId="{878B97D4-F747-4AA0-82A4-61318F9382B5}" destId="{C428664C-92C6-4BCB-8D45-E96582D905BF}" srcOrd="2" destOrd="0" presId="urn:microsoft.com/office/officeart/2017/3/layout/HorizontalLabelsTimeline"/>
    <dgm:cxn modelId="{42123935-148A-4D7C-97AD-C14C0CCF9ED0}" type="presParOf" srcId="{878B97D4-F747-4AA0-82A4-61318F9382B5}" destId="{087022ED-4916-4CD3-A895-5942A615D837}" srcOrd="3" destOrd="0" presId="urn:microsoft.com/office/officeart/2017/3/layout/HorizontalLabelsTimeline"/>
    <dgm:cxn modelId="{988B5FA6-D667-4CF3-A6D5-829A839C16FD}" type="presParOf" srcId="{878B97D4-F747-4AA0-82A4-61318F9382B5}" destId="{B868C68E-7FC4-458E-88CE-A08DEBC10E31}" srcOrd="4" destOrd="0" presId="urn:microsoft.com/office/officeart/2017/3/layout/HorizontalLabelsTimeline"/>
    <dgm:cxn modelId="{EF19A80C-0019-4950-812D-C5593CF4C60E}" type="presParOf" srcId="{3944E776-FEE2-425C-884A-9A98786A76A6}" destId="{B687F61E-B1EF-4A47-A8D1-060E753DFAF4}" srcOrd="5" destOrd="0" presId="urn:microsoft.com/office/officeart/2017/3/layout/HorizontalLabelsTimeline"/>
    <dgm:cxn modelId="{3D499AF2-7B0A-44DB-98B7-34C4926126FB}" type="presParOf" srcId="{3944E776-FEE2-425C-884A-9A98786A76A6}" destId="{4E1B2409-D136-48C5-8432-ED26B630FB46}" srcOrd="6" destOrd="0" presId="urn:microsoft.com/office/officeart/2017/3/layout/HorizontalLabelsTimeline"/>
    <dgm:cxn modelId="{31B7FE19-8E5C-412A-BEED-0007748EA191}" type="presParOf" srcId="{4E1B2409-D136-48C5-8432-ED26B630FB46}" destId="{5D7E8B41-3745-4A1A-8FEE-84616AE7C4BF}" srcOrd="0" destOrd="0" presId="urn:microsoft.com/office/officeart/2017/3/layout/HorizontalLabelsTimeline"/>
    <dgm:cxn modelId="{C7622BD7-877C-4635-A43E-57F446C4750D}" type="presParOf" srcId="{4E1B2409-D136-48C5-8432-ED26B630FB46}" destId="{885239CF-E404-4192-8825-B2964C6D832C}" srcOrd="1" destOrd="0" presId="urn:microsoft.com/office/officeart/2017/3/layout/HorizontalLabelsTimeline"/>
    <dgm:cxn modelId="{F399AE2C-1E25-4FB2-B62B-978C019164AE}" type="presParOf" srcId="{885239CF-E404-4192-8825-B2964C6D832C}" destId="{1343C714-A528-473A-8187-0A7BC2CB144A}" srcOrd="0" destOrd="0" presId="urn:microsoft.com/office/officeart/2017/3/layout/HorizontalLabelsTimeline"/>
    <dgm:cxn modelId="{4FBE26BF-BADC-4111-AE5A-41D8D10D3B39}" type="presParOf" srcId="{885239CF-E404-4192-8825-B2964C6D832C}" destId="{AF6FA786-5B7A-4A35-8271-A9FFED6F4A94}" srcOrd="1" destOrd="0" presId="urn:microsoft.com/office/officeart/2017/3/layout/HorizontalLabelsTimeline"/>
    <dgm:cxn modelId="{A25698A4-D9E7-4738-BAEF-19C8906397B1}" type="presParOf" srcId="{4E1B2409-D136-48C5-8432-ED26B630FB46}" destId="{29ADE798-1C87-4533-9A9E-FFAA36C81EFD}" srcOrd="2" destOrd="0" presId="urn:microsoft.com/office/officeart/2017/3/layout/HorizontalLabelsTimeline"/>
    <dgm:cxn modelId="{164AC352-3D94-4DDF-B5A1-E5B51EA3E49D}" type="presParOf" srcId="{4E1B2409-D136-48C5-8432-ED26B630FB46}" destId="{F59E9CC4-E91F-4005-B50B-AE894131D556}" srcOrd="3" destOrd="0" presId="urn:microsoft.com/office/officeart/2017/3/layout/HorizontalLabelsTimeline"/>
    <dgm:cxn modelId="{CF59EF13-2193-4C09-8CE5-60F5CF8F1297}" type="presParOf" srcId="{4E1B2409-D136-48C5-8432-ED26B630FB46}" destId="{D6818833-310E-4BDD-9DF9-9BE57566F75D}" srcOrd="4" destOrd="0" presId="urn:microsoft.com/office/officeart/2017/3/layout/HorizontalLabelsTimeline"/>
    <dgm:cxn modelId="{A50F4997-A7D6-4EE3-9053-E818FD251E23}" type="presParOf" srcId="{3944E776-FEE2-425C-884A-9A98786A76A6}" destId="{04DDA5E0-8FE1-4B6F-B7E6-98CD3506442F}" srcOrd="7" destOrd="0" presId="urn:microsoft.com/office/officeart/2017/3/layout/HorizontalLabelsTimeline"/>
    <dgm:cxn modelId="{8CF416D1-3021-42D0-B3CE-9A634039BDB4}" type="presParOf" srcId="{3944E776-FEE2-425C-884A-9A98786A76A6}" destId="{74A9D401-14AA-4853-B3BE-8608F2A2C702}" srcOrd="8" destOrd="0" presId="urn:microsoft.com/office/officeart/2017/3/layout/HorizontalLabelsTimeline"/>
    <dgm:cxn modelId="{80942B88-FE93-417A-83BA-8873EE2D0555}" type="presParOf" srcId="{74A9D401-14AA-4853-B3BE-8608F2A2C702}" destId="{312B94F2-1469-493A-9728-3306D067E749}" srcOrd="0" destOrd="0" presId="urn:microsoft.com/office/officeart/2017/3/layout/HorizontalLabelsTimeline"/>
    <dgm:cxn modelId="{84FD80DE-BC29-4819-9681-8D3AC16C7271}" type="presParOf" srcId="{74A9D401-14AA-4853-B3BE-8608F2A2C702}" destId="{0F036AB2-2EAA-4C60-B17D-9594D6C9C648}" srcOrd="1" destOrd="0" presId="urn:microsoft.com/office/officeart/2017/3/layout/HorizontalLabelsTimeline"/>
    <dgm:cxn modelId="{393C36EF-6FB4-46BF-BEB9-B7EC21D75C28}" type="presParOf" srcId="{0F036AB2-2EAA-4C60-B17D-9594D6C9C648}" destId="{749ECA87-8F5C-4920-98B4-A8801F89C505}" srcOrd="0" destOrd="0" presId="urn:microsoft.com/office/officeart/2017/3/layout/HorizontalLabelsTimeline"/>
    <dgm:cxn modelId="{595A546D-306B-48CC-B620-923103592A93}" type="presParOf" srcId="{0F036AB2-2EAA-4C60-B17D-9594D6C9C648}" destId="{1AF5930E-98B3-4282-A4AF-8D013DD1B671}" srcOrd="1" destOrd="0" presId="urn:microsoft.com/office/officeart/2017/3/layout/HorizontalLabelsTimeline"/>
    <dgm:cxn modelId="{4A7C42F8-CDB9-4B28-9330-F6C00A9D7D0D}" type="presParOf" srcId="{74A9D401-14AA-4853-B3BE-8608F2A2C702}" destId="{99AF5A38-0820-4E36-B7CA-8CE38F4C1153}" srcOrd="2" destOrd="0" presId="urn:microsoft.com/office/officeart/2017/3/layout/HorizontalLabelsTimeline"/>
    <dgm:cxn modelId="{3069FAB5-8BBA-4677-A37E-704CF768231A}" type="presParOf" srcId="{74A9D401-14AA-4853-B3BE-8608F2A2C702}" destId="{FB32A892-FF2B-42D4-8C89-D32089019BF7}" srcOrd="3" destOrd="0" presId="urn:microsoft.com/office/officeart/2017/3/layout/HorizontalLabelsTimeline"/>
    <dgm:cxn modelId="{75BFD2E8-DA73-413A-964D-7DEA1D40DD85}" type="presParOf" srcId="{74A9D401-14AA-4853-B3BE-8608F2A2C702}" destId="{386902F2-A557-4642-91EB-AD1EA215A4B6}" srcOrd="4" destOrd="0" presId="urn:microsoft.com/office/officeart/2017/3/layout/HorizontalLabels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43236A-18AC-45BF-8F11-A0AAE42597A5}" type="doc">
      <dgm:prSet loTypeId="urn:microsoft.com/office/officeart/2005/8/layout/hierarchy1" loCatId="hierarchy" qsTypeId="urn:microsoft.com/office/officeart/2005/8/quickstyle/simple1" qsCatId="simple" csTypeId="urn:microsoft.com/office/officeart/2005/8/colors/ColorSchemeForSuggestions" csCatId="other" phldr="1"/>
      <dgm:spPr/>
      <dgm:t>
        <a:bodyPr/>
        <a:lstStyle/>
        <a:p>
          <a:endParaRPr lang="en-US"/>
        </a:p>
      </dgm:t>
    </dgm:pt>
    <dgm:pt modelId="{E9183532-F666-4823-9713-6672E796271C}">
      <dgm:prSet/>
      <dgm:spPr/>
      <dgm:t>
        <a:bodyPr/>
        <a:lstStyle/>
        <a:p>
          <a:r>
            <a:rPr lang="en-US" dirty="0"/>
            <a:t>Liaison librarian to Education department at Northeastern</a:t>
          </a:r>
        </a:p>
      </dgm:t>
    </dgm:pt>
    <dgm:pt modelId="{F83787E3-7F3B-4017-ABC0-6B3F8C2514FC}" type="parTrans" cxnId="{CA64BCB9-B902-4504-B36F-E18CA426AD32}">
      <dgm:prSet/>
      <dgm:spPr/>
      <dgm:t>
        <a:bodyPr/>
        <a:lstStyle/>
        <a:p>
          <a:endParaRPr lang="en-US"/>
        </a:p>
      </dgm:t>
    </dgm:pt>
    <dgm:pt modelId="{192787A4-0402-4AC5-A101-FC38A0726B93}" type="sibTrans" cxnId="{CA64BCB9-B902-4504-B36F-E18CA426AD32}">
      <dgm:prSet/>
      <dgm:spPr/>
      <dgm:t>
        <a:bodyPr/>
        <a:lstStyle/>
        <a:p>
          <a:endParaRPr lang="en-US"/>
        </a:p>
      </dgm:t>
    </dgm:pt>
    <dgm:pt modelId="{59E70AC6-0FD9-4F74-8FF2-EA1581997D6C}">
      <dgm:prSet/>
      <dgm:spPr/>
      <dgm:t>
        <a:bodyPr/>
        <a:lstStyle/>
        <a:p>
          <a:r>
            <a:rPr lang="en-US" dirty="0"/>
            <a:t>Graduate programs online and at regional campuses in Seattle and Charlotte</a:t>
          </a:r>
        </a:p>
      </dgm:t>
    </dgm:pt>
    <dgm:pt modelId="{E416A82F-ADBD-497B-963F-77AC6BAC6C5C}" type="parTrans" cxnId="{D1AECE56-A0EB-4B84-908C-28161EC81187}">
      <dgm:prSet/>
      <dgm:spPr/>
      <dgm:t>
        <a:bodyPr/>
        <a:lstStyle/>
        <a:p>
          <a:endParaRPr lang="en-US"/>
        </a:p>
      </dgm:t>
    </dgm:pt>
    <dgm:pt modelId="{C295891D-71AF-4221-AD4A-A810566D9587}" type="sibTrans" cxnId="{D1AECE56-A0EB-4B84-908C-28161EC81187}">
      <dgm:prSet/>
      <dgm:spPr/>
      <dgm:t>
        <a:bodyPr/>
        <a:lstStyle/>
        <a:p>
          <a:endParaRPr lang="en-US"/>
        </a:p>
      </dgm:t>
    </dgm:pt>
    <dgm:pt modelId="{1D999F69-4CF7-40AF-9396-2ADDB13BA843}" type="pres">
      <dgm:prSet presAssocID="{BE43236A-18AC-45BF-8F11-A0AAE42597A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06C5FFB-DBC3-433B-A1C8-5580E6446AF7}" type="pres">
      <dgm:prSet presAssocID="{E9183532-F666-4823-9713-6672E796271C}" presName="hierRoot1" presStyleCnt="0"/>
      <dgm:spPr/>
    </dgm:pt>
    <dgm:pt modelId="{6C23E01E-63A0-4168-A6DE-E03EE62936A9}" type="pres">
      <dgm:prSet presAssocID="{E9183532-F666-4823-9713-6672E796271C}" presName="composite" presStyleCnt="0"/>
      <dgm:spPr/>
    </dgm:pt>
    <dgm:pt modelId="{039A3B49-CAE0-4D16-961D-17D9D994D568}" type="pres">
      <dgm:prSet presAssocID="{E9183532-F666-4823-9713-6672E796271C}" presName="background" presStyleLbl="node0" presStyleIdx="0" presStyleCnt="2"/>
      <dgm:spPr/>
    </dgm:pt>
    <dgm:pt modelId="{646DFFC4-1E5E-4284-9FE2-038EFA42A8F9}" type="pres">
      <dgm:prSet presAssocID="{E9183532-F666-4823-9713-6672E796271C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8BE76A-F134-42FA-9577-08BD706A5E55}" type="pres">
      <dgm:prSet presAssocID="{E9183532-F666-4823-9713-6672E796271C}" presName="hierChild2" presStyleCnt="0"/>
      <dgm:spPr/>
    </dgm:pt>
    <dgm:pt modelId="{95E13671-A44C-4DBC-ACA7-48A19F48CA08}" type="pres">
      <dgm:prSet presAssocID="{59E70AC6-0FD9-4F74-8FF2-EA1581997D6C}" presName="hierRoot1" presStyleCnt="0"/>
      <dgm:spPr/>
    </dgm:pt>
    <dgm:pt modelId="{4DDA6091-8A65-490D-ADCF-4282BCF446B3}" type="pres">
      <dgm:prSet presAssocID="{59E70AC6-0FD9-4F74-8FF2-EA1581997D6C}" presName="composite" presStyleCnt="0"/>
      <dgm:spPr/>
    </dgm:pt>
    <dgm:pt modelId="{29AE0544-BEE8-471B-8C9A-568624BAAE2E}" type="pres">
      <dgm:prSet presAssocID="{59E70AC6-0FD9-4F74-8FF2-EA1581997D6C}" presName="background" presStyleLbl="node0" presStyleIdx="1" presStyleCnt="2"/>
      <dgm:spPr/>
    </dgm:pt>
    <dgm:pt modelId="{D39C29B4-53EE-47B9-93C9-2565C8D6047D}" type="pres">
      <dgm:prSet presAssocID="{59E70AC6-0FD9-4F74-8FF2-EA1581997D6C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B19060-F599-43AE-BAAC-FEF3C4BBAC2E}" type="pres">
      <dgm:prSet presAssocID="{59E70AC6-0FD9-4F74-8FF2-EA1581997D6C}" presName="hierChild2" presStyleCnt="0"/>
      <dgm:spPr/>
    </dgm:pt>
  </dgm:ptLst>
  <dgm:cxnLst>
    <dgm:cxn modelId="{CCA21D91-D598-46CD-837A-5DF5DA49F79B}" type="presOf" srcId="{59E70AC6-0FD9-4F74-8FF2-EA1581997D6C}" destId="{D39C29B4-53EE-47B9-93C9-2565C8D6047D}" srcOrd="0" destOrd="0" presId="urn:microsoft.com/office/officeart/2005/8/layout/hierarchy1"/>
    <dgm:cxn modelId="{21F41C27-91D4-484F-86AE-180BDDECC210}" type="presOf" srcId="{E9183532-F666-4823-9713-6672E796271C}" destId="{646DFFC4-1E5E-4284-9FE2-038EFA42A8F9}" srcOrd="0" destOrd="0" presId="urn:microsoft.com/office/officeart/2005/8/layout/hierarchy1"/>
    <dgm:cxn modelId="{CA64BCB9-B902-4504-B36F-E18CA426AD32}" srcId="{BE43236A-18AC-45BF-8F11-A0AAE42597A5}" destId="{E9183532-F666-4823-9713-6672E796271C}" srcOrd="0" destOrd="0" parTransId="{F83787E3-7F3B-4017-ABC0-6B3F8C2514FC}" sibTransId="{192787A4-0402-4AC5-A101-FC38A0726B93}"/>
    <dgm:cxn modelId="{A1589B6A-5D13-4815-8E07-79AD9C03F1D2}" type="presOf" srcId="{BE43236A-18AC-45BF-8F11-A0AAE42597A5}" destId="{1D999F69-4CF7-40AF-9396-2ADDB13BA843}" srcOrd="0" destOrd="0" presId="urn:microsoft.com/office/officeart/2005/8/layout/hierarchy1"/>
    <dgm:cxn modelId="{D1AECE56-A0EB-4B84-908C-28161EC81187}" srcId="{BE43236A-18AC-45BF-8F11-A0AAE42597A5}" destId="{59E70AC6-0FD9-4F74-8FF2-EA1581997D6C}" srcOrd="1" destOrd="0" parTransId="{E416A82F-ADBD-497B-963F-77AC6BAC6C5C}" sibTransId="{C295891D-71AF-4221-AD4A-A810566D9587}"/>
    <dgm:cxn modelId="{A9DB9810-CADC-49A0-A831-193DFE2F5558}" type="presParOf" srcId="{1D999F69-4CF7-40AF-9396-2ADDB13BA843}" destId="{A06C5FFB-DBC3-433B-A1C8-5580E6446AF7}" srcOrd="0" destOrd="0" presId="urn:microsoft.com/office/officeart/2005/8/layout/hierarchy1"/>
    <dgm:cxn modelId="{6CD67137-83F5-4E0C-8E8C-B6B87EF145CD}" type="presParOf" srcId="{A06C5FFB-DBC3-433B-A1C8-5580E6446AF7}" destId="{6C23E01E-63A0-4168-A6DE-E03EE62936A9}" srcOrd="0" destOrd="0" presId="urn:microsoft.com/office/officeart/2005/8/layout/hierarchy1"/>
    <dgm:cxn modelId="{83C7BE29-2330-4D87-92B6-E367B19A9CD6}" type="presParOf" srcId="{6C23E01E-63A0-4168-A6DE-E03EE62936A9}" destId="{039A3B49-CAE0-4D16-961D-17D9D994D568}" srcOrd="0" destOrd="0" presId="urn:microsoft.com/office/officeart/2005/8/layout/hierarchy1"/>
    <dgm:cxn modelId="{7254B295-6528-433E-A858-F26D40D79724}" type="presParOf" srcId="{6C23E01E-63A0-4168-A6DE-E03EE62936A9}" destId="{646DFFC4-1E5E-4284-9FE2-038EFA42A8F9}" srcOrd="1" destOrd="0" presId="urn:microsoft.com/office/officeart/2005/8/layout/hierarchy1"/>
    <dgm:cxn modelId="{A775E9D3-F6E5-44DB-A5CA-470C71AE16B1}" type="presParOf" srcId="{A06C5FFB-DBC3-433B-A1C8-5580E6446AF7}" destId="{FC8BE76A-F134-42FA-9577-08BD706A5E55}" srcOrd="1" destOrd="0" presId="urn:microsoft.com/office/officeart/2005/8/layout/hierarchy1"/>
    <dgm:cxn modelId="{60F319EA-073F-4FC4-9130-488C96DE418B}" type="presParOf" srcId="{1D999F69-4CF7-40AF-9396-2ADDB13BA843}" destId="{95E13671-A44C-4DBC-ACA7-48A19F48CA08}" srcOrd="1" destOrd="0" presId="urn:microsoft.com/office/officeart/2005/8/layout/hierarchy1"/>
    <dgm:cxn modelId="{D9A280FF-062F-4416-B0E4-1D6A9554269A}" type="presParOf" srcId="{95E13671-A44C-4DBC-ACA7-48A19F48CA08}" destId="{4DDA6091-8A65-490D-ADCF-4282BCF446B3}" srcOrd="0" destOrd="0" presId="urn:microsoft.com/office/officeart/2005/8/layout/hierarchy1"/>
    <dgm:cxn modelId="{12E6F98D-1FE0-42C5-AF62-9161E3C04282}" type="presParOf" srcId="{4DDA6091-8A65-490D-ADCF-4282BCF446B3}" destId="{29AE0544-BEE8-471B-8C9A-568624BAAE2E}" srcOrd="0" destOrd="0" presId="urn:microsoft.com/office/officeart/2005/8/layout/hierarchy1"/>
    <dgm:cxn modelId="{2B3C2119-DF91-446F-B3CE-EB3639DE15F6}" type="presParOf" srcId="{4DDA6091-8A65-490D-ADCF-4282BCF446B3}" destId="{D39C29B4-53EE-47B9-93C9-2565C8D6047D}" srcOrd="1" destOrd="0" presId="urn:microsoft.com/office/officeart/2005/8/layout/hierarchy1"/>
    <dgm:cxn modelId="{85F1FCAE-167E-44D4-B5BF-841A7DB3B932}" type="presParOf" srcId="{95E13671-A44C-4DBC-ACA7-48A19F48CA08}" destId="{24B19060-F599-43AE-BAAC-FEF3C4BBAC2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7590BB-89B0-4321-A359-CEE069AD2420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689AE37B-2F73-4F64-8B73-2081A9E37C65}">
      <dgm:prSet/>
      <dgm:spPr/>
      <dgm:t>
        <a:bodyPr/>
        <a:lstStyle/>
        <a:p>
          <a:r>
            <a:rPr lang="en-US"/>
            <a:t>Liaisons shared with their departments</a:t>
          </a:r>
        </a:p>
      </dgm:t>
    </dgm:pt>
    <dgm:pt modelId="{6CBF8BCE-97FE-4F09-862F-6C0A6D8CA462}" type="parTrans" cxnId="{506F46D1-9C2C-4DB0-9060-9BF3950850A1}">
      <dgm:prSet/>
      <dgm:spPr/>
      <dgm:t>
        <a:bodyPr/>
        <a:lstStyle/>
        <a:p>
          <a:endParaRPr lang="en-US"/>
        </a:p>
      </dgm:t>
    </dgm:pt>
    <dgm:pt modelId="{898B547C-E57C-4879-A843-E2949532F06A}" type="sibTrans" cxnId="{506F46D1-9C2C-4DB0-9060-9BF3950850A1}">
      <dgm:prSet/>
      <dgm:spPr/>
      <dgm:t>
        <a:bodyPr/>
        <a:lstStyle/>
        <a:p>
          <a:endParaRPr lang="en-US"/>
        </a:p>
      </dgm:t>
    </dgm:pt>
    <dgm:pt modelId="{9EEC3A6E-D3F4-4284-9BA4-874D86B94081}">
      <dgm:prSet/>
      <dgm:spPr/>
      <dgm:t>
        <a:bodyPr/>
        <a:lstStyle/>
        <a:p>
          <a:r>
            <a:rPr lang="en-US"/>
            <a:t>Research Tutorials guide shared before, during, or after instruction sessions</a:t>
          </a:r>
        </a:p>
      </dgm:t>
    </dgm:pt>
    <dgm:pt modelId="{36E7E4BC-7F2A-4C79-9D0D-B6996132EC9F}" type="parTrans" cxnId="{B203A820-60B1-4427-A656-039B94EC5322}">
      <dgm:prSet/>
      <dgm:spPr/>
      <dgm:t>
        <a:bodyPr/>
        <a:lstStyle/>
        <a:p>
          <a:endParaRPr lang="en-US"/>
        </a:p>
      </dgm:t>
    </dgm:pt>
    <dgm:pt modelId="{5CBEB7CC-A222-49B6-A9A3-9DFE458AEF0D}" type="sibTrans" cxnId="{B203A820-60B1-4427-A656-039B94EC5322}">
      <dgm:prSet/>
      <dgm:spPr/>
      <dgm:t>
        <a:bodyPr/>
        <a:lstStyle/>
        <a:p>
          <a:endParaRPr lang="en-US"/>
        </a:p>
      </dgm:t>
    </dgm:pt>
    <dgm:pt modelId="{9012A43E-63F0-477C-8182-FAAE428C22B8}">
      <dgm:prSet/>
      <dgm:spPr/>
      <dgm:t>
        <a:bodyPr/>
        <a:lstStyle/>
        <a:p>
          <a:r>
            <a:rPr lang="en-US"/>
            <a:t>Tutorials shared in library blog post (Fall), all-faculty email (Spring)</a:t>
          </a:r>
        </a:p>
      </dgm:t>
    </dgm:pt>
    <dgm:pt modelId="{9ADEF544-F1E1-487D-AB2F-B6661800E9BF}" type="parTrans" cxnId="{1B90C47B-53E6-4B0A-B9A9-A0570005C49A}">
      <dgm:prSet/>
      <dgm:spPr/>
      <dgm:t>
        <a:bodyPr/>
        <a:lstStyle/>
        <a:p>
          <a:endParaRPr lang="en-US"/>
        </a:p>
      </dgm:t>
    </dgm:pt>
    <dgm:pt modelId="{7C947E9E-D798-4189-9C3C-13513F53C51E}" type="sibTrans" cxnId="{1B90C47B-53E6-4B0A-B9A9-A0570005C49A}">
      <dgm:prSet/>
      <dgm:spPr/>
      <dgm:t>
        <a:bodyPr/>
        <a:lstStyle/>
        <a:p>
          <a:endParaRPr lang="en-US"/>
        </a:p>
      </dgm:t>
    </dgm:pt>
    <dgm:pt modelId="{3FBB13E8-3241-4857-92C9-2DE88BBA78FD}">
      <dgm:prSet/>
      <dgm:spPr/>
      <dgm:t>
        <a:bodyPr/>
        <a:lstStyle/>
        <a:p>
          <a:r>
            <a:rPr lang="en-US"/>
            <a:t>FAQ entries added for tutorial topics with links to the videos</a:t>
          </a:r>
        </a:p>
      </dgm:t>
    </dgm:pt>
    <dgm:pt modelId="{A7ECF5CB-89CD-40C9-B37C-CE5E6CA65813}" type="parTrans" cxnId="{3365CFB7-41BB-46D3-98C6-4A01FE662B82}">
      <dgm:prSet/>
      <dgm:spPr/>
      <dgm:t>
        <a:bodyPr/>
        <a:lstStyle/>
        <a:p>
          <a:endParaRPr lang="en-US"/>
        </a:p>
      </dgm:t>
    </dgm:pt>
    <dgm:pt modelId="{64712A9B-88A1-4B38-BF46-C61571D5DC65}" type="sibTrans" cxnId="{3365CFB7-41BB-46D3-98C6-4A01FE662B82}">
      <dgm:prSet/>
      <dgm:spPr/>
      <dgm:t>
        <a:bodyPr/>
        <a:lstStyle/>
        <a:p>
          <a:endParaRPr lang="en-US"/>
        </a:p>
      </dgm:t>
    </dgm:pt>
    <dgm:pt modelId="{81E62279-4052-4A86-AB35-69F09F9F34AE}" type="pres">
      <dgm:prSet presAssocID="{897590BB-89B0-4321-A359-CEE069AD242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F909040-45E7-48DF-9C5E-68ECFD3334A2}" type="pres">
      <dgm:prSet presAssocID="{689AE37B-2F73-4F64-8B73-2081A9E37C65}" presName="thickLine" presStyleLbl="alignNode1" presStyleIdx="0" presStyleCnt="4"/>
      <dgm:spPr/>
    </dgm:pt>
    <dgm:pt modelId="{9836EF1D-5C28-4F57-8489-7B730A917341}" type="pres">
      <dgm:prSet presAssocID="{689AE37B-2F73-4F64-8B73-2081A9E37C65}" presName="horz1" presStyleCnt="0"/>
      <dgm:spPr/>
    </dgm:pt>
    <dgm:pt modelId="{06F03878-3A67-40EE-89FB-3A892921A5CA}" type="pres">
      <dgm:prSet presAssocID="{689AE37B-2F73-4F64-8B73-2081A9E37C65}" presName="tx1" presStyleLbl="revTx" presStyleIdx="0" presStyleCnt="4"/>
      <dgm:spPr/>
      <dgm:t>
        <a:bodyPr/>
        <a:lstStyle/>
        <a:p>
          <a:endParaRPr lang="en-US"/>
        </a:p>
      </dgm:t>
    </dgm:pt>
    <dgm:pt modelId="{D4ED3857-6CD3-4400-8353-340EAA50E1DE}" type="pres">
      <dgm:prSet presAssocID="{689AE37B-2F73-4F64-8B73-2081A9E37C65}" presName="vert1" presStyleCnt="0"/>
      <dgm:spPr/>
    </dgm:pt>
    <dgm:pt modelId="{0B903988-5FC4-457B-BA16-DD3648F2AACB}" type="pres">
      <dgm:prSet presAssocID="{9EEC3A6E-D3F4-4284-9BA4-874D86B94081}" presName="thickLine" presStyleLbl="alignNode1" presStyleIdx="1" presStyleCnt="4"/>
      <dgm:spPr/>
    </dgm:pt>
    <dgm:pt modelId="{2A0AAD79-2376-493A-A4F3-13314936A32D}" type="pres">
      <dgm:prSet presAssocID="{9EEC3A6E-D3F4-4284-9BA4-874D86B94081}" presName="horz1" presStyleCnt="0"/>
      <dgm:spPr/>
    </dgm:pt>
    <dgm:pt modelId="{6F04BC06-35B2-4B5E-B3C2-CF10E9EB609E}" type="pres">
      <dgm:prSet presAssocID="{9EEC3A6E-D3F4-4284-9BA4-874D86B94081}" presName="tx1" presStyleLbl="revTx" presStyleIdx="1" presStyleCnt="4"/>
      <dgm:spPr/>
      <dgm:t>
        <a:bodyPr/>
        <a:lstStyle/>
        <a:p>
          <a:endParaRPr lang="en-US"/>
        </a:p>
      </dgm:t>
    </dgm:pt>
    <dgm:pt modelId="{2CE51799-7685-4868-A0EC-BE89730DBBBA}" type="pres">
      <dgm:prSet presAssocID="{9EEC3A6E-D3F4-4284-9BA4-874D86B94081}" presName="vert1" presStyleCnt="0"/>
      <dgm:spPr/>
    </dgm:pt>
    <dgm:pt modelId="{D24C4CFB-D75B-47AF-91DD-AEC5D936A83D}" type="pres">
      <dgm:prSet presAssocID="{9012A43E-63F0-477C-8182-FAAE428C22B8}" presName="thickLine" presStyleLbl="alignNode1" presStyleIdx="2" presStyleCnt="4"/>
      <dgm:spPr/>
    </dgm:pt>
    <dgm:pt modelId="{80220622-2E9F-4BAB-9814-100893E0CDD8}" type="pres">
      <dgm:prSet presAssocID="{9012A43E-63F0-477C-8182-FAAE428C22B8}" presName="horz1" presStyleCnt="0"/>
      <dgm:spPr/>
    </dgm:pt>
    <dgm:pt modelId="{126F4E61-FF44-477D-B487-EDAFC8065DC5}" type="pres">
      <dgm:prSet presAssocID="{9012A43E-63F0-477C-8182-FAAE428C22B8}" presName="tx1" presStyleLbl="revTx" presStyleIdx="2" presStyleCnt="4"/>
      <dgm:spPr/>
      <dgm:t>
        <a:bodyPr/>
        <a:lstStyle/>
        <a:p>
          <a:endParaRPr lang="en-US"/>
        </a:p>
      </dgm:t>
    </dgm:pt>
    <dgm:pt modelId="{3C18CC17-942D-42A6-9680-A1F61F2CCC5E}" type="pres">
      <dgm:prSet presAssocID="{9012A43E-63F0-477C-8182-FAAE428C22B8}" presName="vert1" presStyleCnt="0"/>
      <dgm:spPr/>
    </dgm:pt>
    <dgm:pt modelId="{95BEDCC1-10D8-4E29-8E04-1C0DF6CF31E5}" type="pres">
      <dgm:prSet presAssocID="{3FBB13E8-3241-4857-92C9-2DE88BBA78FD}" presName="thickLine" presStyleLbl="alignNode1" presStyleIdx="3" presStyleCnt="4"/>
      <dgm:spPr/>
    </dgm:pt>
    <dgm:pt modelId="{91199DB2-7970-403E-BDE6-7E60C7E21E4C}" type="pres">
      <dgm:prSet presAssocID="{3FBB13E8-3241-4857-92C9-2DE88BBA78FD}" presName="horz1" presStyleCnt="0"/>
      <dgm:spPr/>
    </dgm:pt>
    <dgm:pt modelId="{7C18E02E-AD98-43B6-9543-B4F5A3762DBB}" type="pres">
      <dgm:prSet presAssocID="{3FBB13E8-3241-4857-92C9-2DE88BBA78FD}" presName="tx1" presStyleLbl="revTx" presStyleIdx="3" presStyleCnt="4"/>
      <dgm:spPr/>
      <dgm:t>
        <a:bodyPr/>
        <a:lstStyle/>
        <a:p>
          <a:endParaRPr lang="en-US"/>
        </a:p>
      </dgm:t>
    </dgm:pt>
    <dgm:pt modelId="{B331CF1C-FB3F-4B23-B686-DF3A343C45AC}" type="pres">
      <dgm:prSet presAssocID="{3FBB13E8-3241-4857-92C9-2DE88BBA78FD}" presName="vert1" presStyleCnt="0"/>
      <dgm:spPr/>
    </dgm:pt>
  </dgm:ptLst>
  <dgm:cxnLst>
    <dgm:cxn modelId="{506F46D1-9C2C-4DB0-9060-9BF3950850A1}" srcId="{897590BB-89B0-4321-A359-CEE069AD2420}" destId="{689AE37B-2F73-4F64-8B73-2081A9E37C65}" srcOrd="0" destOrd="0" parTransId="{6CBF8BCE-97FE-4F09-862F-6C0A6D8CA462}" sibTransId="{898B547C-E57C-4879-A843-E2949532F06A}"/>
    <dgm:cxn modelId="{B203A820-60B1-4427-A656-039B94EC5322}" srcId="{897590BB-89B0-4321-A359-CEE069AD2420}" destId="{9EEC3A6E-D3F4-4284-9BA4-874D86B94081}" srcOrd="1" destOrd="0" parTransId="{36E7E4BC-7F2A-4C79-9D0D-B6996132EC9F}" sibTransId="{5CBEB7CC-A222-49B6-A9A3-9DFE458AEF0D}"/>
    <dgm:cxn modelId="{1B90C47B-53E6-4B0A-B9A9-A0570005C49A}" srcId="{897590BB-89B0-4321-A359-CEE069AD2420}" destId="{9012A43E-63F0-477C-8182-FAAE428C22B8}" srcOrd="2" destOrd="0" parTransId="{9ADEF544-F1E1-487D-AB2F-B6661800E9BF}" sibTransId="{7C947E9E-D798-4189-9C3C-13513F53C51E}"/>
    <dgm:cxn modelId="{4A07CA80-717C-4BE9-BD41-C1E78255D0A7}" type="presOf" srcId="{897590BB-89B0-4321-A359-CEE069AD2420}" destId="{81E62279-4052-4A86-AB35-69F09F9F34AE}" srcOrd="0" destOrd="0" presId="urn:microsoft.com/office/officeart/2008/layout/LinedList"/>
    <dgm:cxn modelId="{1D3D85EA-F613-4ECE-93DE-6B14C405A921}" type="presOf" srcId="{9EEC3A6E-D3F4-4284-9BA4-874D86B94081}" destId="{6F04BC06-35B2-4B5E-B3C2-CF10E9EB609E}" srcOrd="0" destOrd="0" presId="urn:microsoft.com/office/officeart/2008/layout/LinedList"/>
    <dgm:cxn modelId="{3365CFB7-41BB-46D3-98C6-4A01FE662B82}" srcId="{897590BB-89B0-4321-A359-CEE069AD2420}" destId="{3FBB13E8-3241-4857-92C9-2DE88BBA78FD}" srcOrd="3" destOrd="0" parTransId="{A7ECF5CB-89CD-40C9-B37C-CE5E6CA65813}" sibTransId="{64712A9B-88A1-4B38-BF46-C61571D5DC65}"/>
    <dgm:cxn modelId="{C95141C1-3BCA-4A25-A862-D54DD953EBD4}" type="presOf" srcId="{9012A43E-63F0-477C-8182-FAAE428C22B8}" destId="{126F4E61-FF44-477D-B487-EDAFC8065DC5}" srcOrd="0" destOrd="0" presId="urn:microsoft.com/office/officeart/2008/layout/LinedList"/>
    <dgm:cxn modelId="{F9AF9A5B-00E4-47C4-B348-D96183FCF2D7}" type="presOf" srcId="{3FBB13E8-3241-4857-92C9-2DE88BBA78FD}" destId="{7C18E02E-AD98-43B6-9543-B4F5A3762DBB}" srcOrd="0" destOrd="0" presId="urn:microsoft.com/office/officeart/2008/layout/LinedList"/>
    <dgm:cxn modelId="{0E5D00A7-3FD4-422B-A8A3-074973495B0C}" type="presOf" srcId="{689AE37B-2F73-4F64-8B73-2081A9E37C65}" destId="{06F03878-3A67-40EE-89FB-3A892921A5CA}" srcOrd="0" destOrd="0" presId="urn:microsoft.com/office/officeart/2008/layout/LinedList"/>
    <dgm:cxn modelId="{989AEF3A-A8D4-4A5E-881E-089A9F5906AB}" type="presParOf" srcId="{81E62279-4052-4A86-AB35-69F09F9F34AE}" destId="{8F909040-45E7-48DF-9C5E-68ECFD3334A2}" srcOrd="0" destOrd="0" presId="urn:microsoft.com/office/officeart/2008/layout/LinedList"/>
    <dgm:cxn modelId="{6EFED9CD-0C26-4CFA-A5AD-B632AD9C5A94}" type="presParOf" srcId="{81E62279-4052-4A86-AB35-69F09F9F34AE}" destId="{9836EF1D-5C28-4F57-8489-7B730A917341}" srcOrd="1" destOrd="0" presId="urn:microsoft.com/office/officeart/2008/layout/LinedList"/>
    <dgm:cxn modelId="{892CA34C-BB04-4656-AEC2-A3A6988367BB}" type="presParOf" srcId="{9836EF1D-5C28-4F57-8489-7B730A917341}" destId="{06F03878-3A67-40EE-89FB-3A892921A5CA}" srcOrd="0" destOrd="0" presId="urn:microsoft.com/office/officeart/2008/layout/LinedList"/>
    <dgm:cxn modelId="{0B574951-30F4-4111-8228-E289F7BCD4FD}" type="presParOf" srcId="{9836EF1D-5C28-4F57-8489-7B730A917341}" destId="{D4ED3857-6CD3-4400-8353-340EAA50E1DE}" srcOrd="1" destOrd="0" presId="urn:microsoft.com/office/officeart/2008/layout/LinedList"/>
    <dgm:cxn modelId="{C2ABDDCB-0F80-4C74-96BE-530DB8C46959}" type="presParOf" srcId="{81E62279-4052-4A86-AB35-69F09F9F34AE}" destId="{0B903988-5FC4-457B-BA16-DD3648F2AACB}" srcOrd="2" destOrd="0" presId="urn:microsoft.com/office/officeart/2008/layout/LinedList"/>
    <dgm:cxn modelId="{765C457C-ABFC-409C-8401-2172D7EDE129}" type="presParOf" srcId="{81E62279-4052-4A86-AB35-69F09F9F34AE}" destId="{2A0AAD79-2376-493A-A4F3-13314936A32D}" srcOrd="3" destOrd="0" presId="urn:microsoft.com/office/officeart/2008/layout/LinedList"/>
    <dgm:cxn modelId="{27648C86-E7D8-4320-ACDE-DC660B755CD8}" type="presParOf" srcId="{2A0AAD79-2376-493A-A4F3-13314936A32D}" destId="{6F04BC06-35B2-4B5E-B3C2-CF10E9EB609E}" srcOrd="0" destOrd="0" presId="urn:microsoft.com/office/officeart/2008/layout/LinedList"/>
    <dgm:cxn modelId="{8B821BB7-1EE7-4D2A-95C4-8BD0E070C8B0}" type="presParOf" srcId="{2A0AAD79-2376-493A-A4F3-13314936A32D}" destId="{2CE51799-7685-4868-A0EC-BE89730DBBBA}" srcOrd="1" destOrd="0" presId="urn:microsoft.com/office/officeart/2008/layout/LinedList"/>
    <dgm:cxn modelId="{0917D0B2-DC45-4775-BD17-22437AE5B89E}" type="presParOf" srcId="{81E62279-4052-4A86-AB35-69F09F9F34AE}" destId="{D24C4CFB-D75B-47AF-91DD-AEC5D936A83D}" srcOrd="4" destOrd="0" presId="urn:microsoft.com/office/officeart/2008/layout/LinedList"/>
    <dgm:cxn modelId="{9315E95A-2C69-4C8F-9197-A1AB084FA520}" type="presParOf" srcId="{81E62279-4052-4A86-AB35-69F09F9F34AE}" destId="{80220622-2E9F-4BAB-9814-100893E0CDD8}" srcOrd="5" destOrd="0" presId="urn:microsoft.com/office/officeart/2008/layout/LinedList"/>
    <dgm:cxn modelId="{AE22BBAD-10C6-4484-A55C-612426D5608A}" type="presParOf" srcId="{80220622-2E9F-4BAB-9814-100893E0CDD8}" destId="{126F4E61-FF44-477D-B487-EDAFC8065DC5}" srcOrd="0" destOrd="0" presId="urn:microsoft.com/office/officeart/2008/layout/LinedList"/>
    <dgm:cxn modelId="{9A0943EE-D822-48C9-BB2B-D7086C59105F}" type="presParOf" srcId="{80220622-2E9F-4BAB-9814-100893E0CDD8}" destId="{3C18CC17-942D-42A6-9680-A1F61F2CCC5E}" srcOrd="1" destOrd="0" presId="urn:microsoft.com/office/officeart/2008/layout/LinedList"/>
    <dgm:cxn modelId="{597EA551-9FC4-4966-ABA9-4A752CA38CFE}" type="presParOf" srcId="{81E62279-4052-4A86-AB35-69F09F9F34AE}" destId="{95BEDCC1-10D8-4E29-8E04-1C0DF6CF31E5}" srcOrd="6" destOrd="0" presId="urn:microsoft.com/office/officeart/2008/layout/LinedList"/>
    <dgm:cxn modelId="{7E23F851-DBE5-4A18-961A-883907C1358C}" type="presParOf" srcId="{81E62279-4052-4A86-AB35-69F09F9F34AE}" destId="{91199DB2-7970-403E-BDE6-7E60C7E21E4C}" srcOrd="7" destOrd="0" presId="urn:microsoft.com/office/officeart/2008/layout/LinedList"/>
    <dgm:cxn modelId="{FE65ED78-AEAA-4A09-AB9E-1B6BBFE51AE6}" type="presParOf" srcId="{91199DB2-7970-403E-BDE6-7E60C7E21E4C}" destId="{7C18E02E-AD98-43B6-9543-B4F5A3762DBB}" srcOrd="0" destOrd="0" presId="urn:microsoft.com/office/officeart/2008/layout/LinedList"/>
    <dgm:cxn modelId="{C9B87497-DE51-4D28-A45B-D49EFD89E48D}" type="presParOf" srcId="{91199DB2-7970-403E-BDE6-7E60C7E21E4C}" destId="{B331CF1C-FB3F-4B23-B686-DF3A343C45A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FC4783-F35C-46F2-9E4D-360425C56911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AF36E570-44DA-4F91-94EC-1189DD752109}">
      <dgm:prSet/>
      <dgm:spPr/>
      <dgm:t>
        <a:bodyPr/>
        <a:lstStyle/>
        <a:p>
          <a:r>
            <a:rPr lang="en-US"/>
            <a:t>Scaffolded to Intro to Doctoral Studies course assignments</a:t>
          </a:r>
        </a:p>
      </dgm:t>
    </dgm:pt>
    <dgm:pt modelId="{49341592-19DD-4D1E-A7D9-18E5E447C183}" type="parTrans" cxnId="{8585845B-4FE9-4B7C-8522-12F63530620D}">
      <dgm:prSet/>
      <dgm:spPr/>
      <dgm:t>
        <a:bodyPr/>
        <a:lstStyle/>
        <a:p>
          <a:endParaRPr lang="en-US"/>
        </a:p>
      </dgm:t>
    </dgm:pt>
    <dgm:pt modelId="{CF0C0471-98BF-43A6-AAD1-7B3CE53A4B54}" type="sibTrans" cxnId="{8585845B-4FE9-4B7C-8522-12F63530620D}">
      <dgm:prSet/>
      <dgm:spPr/>
      <dgm:t>
        <a:bodyPr/>
        <a:lstStyle/>
        <a:p>
          <a:endParaRPr lang="en-US"/>
        </a:p>
      </dgm:t>
    </dgm:pt>
    <dgm:pt modelId="{21A85EE8-18B8-401A-BC76-FB1B964DF5D9}">
      <dgm:prSet/>
      <dgm:spPr/>
      <dgm:t>
        <a:bodyPr/>
        <a:lstStyle/>
        <a:p>
          <a:r>
            <a:rPr lang="en-US"/>
            <a:t>Answered and gave context to repeat questions</a:t>
          </a:r>
        </a:p>
      </dgm:t>
    </dgm:pt>
    <dgm:pt modelId="{9908529D-170A-486F-A400-DB49BD245ECA}" type="parTrans" cxnId="{34001FB3-B539-40C2-B1A8-48BD047F2DAB}">
      <dgm:prSet/>
      <dgm:spPr/>
      <dgm:t>
        <a:bodyPr/>
        <a:lstStyle/>
        <a:p>
          <a:endParaRPr lang="en-US"/>
        </a:p>
      </dgm:t>
    </dgm:pt>
    <dgm:pt modelId="{BBCB0CA9-BBB4-4D3B-AF2D-B70A7A985462}" type="sibTrans" cxnId="{34001FB3-B539-40C2-B1A8-48BD047F2DAB}">
      <dgm:prSet/>
      <dgm:spPr/>
      <dgm:t>
        <a:bodyPr/>
        <a:lstStyle/>
        <a:p>
          <a:endParaRPr lang="en-US"/>
        </a:p>
      </dgm:t>
    </dgm:pt>
    <dgm:pt modelId="{F607FACF-925E-4641-8CF0-592704FEB248}">
      <dgm:prSet/>
      <dgm:spPr/>
      <dgm:t>
        <a:bodyPr/>
        <a:lstStyle/>
        <a:p>
          <a:r>
            <a:rPr lang="en-US"/>
            <a:t>Offered live meeting option for interested students</a:t>
          </a:r>
        </a:p>
      </dgm:t>
    </dgm:pt>
    <dgm:pt modelId="{D23C294D-CDBC-4EFD-AE14-3777EA45FCB8}" type="parTrans" cxnId="{C92ED457-18FC-4E4B-9BBC-5D0B48B50C59}">
      <dgm:prSet/>
      <dgm:spPr/>
      <dgm:t>
        <a:bodyPr/>
        <a:lstStyle/>
        <a:p>
          <a:endParaRPr lang="en-US"/>
        </a:p>
      </dgm:t>
    </dgm:pt>
    <dgm:pt modelId="{77F833D3-52A1-4DF2-B590-F07FEAA2A4B2}" type="sibTrans" cxnId="{C92ED457-18FC-4E4B-9BBC-5D0B48B50C59}">
      <dgm:prSet/>
      <dgm:spPr/>
      <dgm:t>
        <a:bodyPr/>
        <a:lstStyle/>
        <a:p>
          <a:endParaRPr lang="en-US"/>
        </a:p>
      </dgm:t>
    </dgm:pt>
    <dgm:pt modelId="{463DF3CD-096D-4ECA-B994-116962D57434}">
      <dgm:prSet/>
      <dgm:spPr/>
      <dgm:t>
        <a:bodyPr/>
        <a:lstStyle/>
        <a:p>
          <a:r>
            <a:rPr lang="en-US"/>
            <a:t>Webinar recorded for asynchronous viewing</a:t>
          </a:r>
        </a:p>
      </dgm:t>
    </dgm:pt>
    <dgm:pt modelId="{24919F6F-E6C3-47E7-B276-79CD4FAF19C5}" type="parTrans" cxnId="{C665FCC2-42C3-4E69-BCC7-2052894091AE}">
      <dgm:prSet/>
      <dgm:spPr/>
      <dgm:t>
        <a:bodyPr/>
        <a:lstStyle/>
        <a:p>
          <a:endParaRPr lang="en-US"/>
        </a:p>
      </dgm:t>
    </dgm:pt>
    <dgm:pt modelId="{58E5AAF1-F95D-487B-A1A6-F281FA820FD9}" type="sibTrans" cxnId="{C665FCC2-42C3-4E69-BCC7-2052894091AE}">
      <dgm:prSet/>
      <dgm:spPr/>
      <dgm:t>
        <a:bodyPr/>
        <a:lstStyle/>
        <a:p>
          <a:endParaRPr lang="en-US"/>
        </a:p>
      </dgm:t>
    </dgm:pt>
    <dgm:pt modelId="{0768ACDF-92C5-4F23-BBDC-71E363A717FA}" type="pres">
      <dgm:prSet presAssocID="{6CFC4783-F35C-46F2-9E4D-360425C5691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8D1DDC6-5D0A-4DFE-960C-618F42F90E29}" type="pres">
      <dgm:prSet presAssocID="{AF36E570-44DA-4F91-94EC-1189DD752109}" presName="thickLine" presStyleLbl="alignNode1" presStyleIdx="0" presStyleCnt="4"/>
      <dgm:spPr/>
    </dgm:pt>
    <dgm:pt modelId="{13394CE9-BE4D-456C-9A35-2B3F32B7BB39}" type="pres">
      <dgm:prSet presAssocID="{AF36E570-44DA-4F91-94EC-1189DD752109}" presName="horz1" presStyleCnt="0"/>
      <dgm:spPr/>
    </dgm:pt>
    <dgm:pt modelId="{5991B7FE-5701-4EE1-BFF9-2297460ED3D6}" type="pres">
      <dgm:prSet presAssocID="{AF36E570-44DA-4F91-94EC-1189DD752109}" presName="tx1" presStyleLbl="revTx" presStyleIdx="0" presStyleCnt="4"/>
      <dgm:spPr/>
      <dgm:t>
        <a:bodyPr/>
        <a:lstStyle/>
        <a:p>
          <a:endParaRPr lang="en-US"/>
        </a:p>
      </dgm:t>
    </dgm:pt>
    <dgm:pt modelId="{3FB777C1-FB29-4882-8695-CF4BAEF51004}" type="pres">
      <dgm:prSet presAssocID="{AF36E570-44DA-4F91-94EC-1189DD752109}" presName="vert1" presStyleCnt="0"/>
      <dgm:spPr/>
    </dgm:pt>
    <dgm:pt modelId="{91CB7665-12E6-4A0D-925F-DFDCCC9175AF}" type="pres">
      <dgm:prSet presAssocID="{21A85EE8-18B8-401A-BC76-FB1B964DF5D9}" presName="thickLine" presStyleLbl="alignNode1" presStyleIdx="1" presStyleCnt="4"/>
      <dgm:spPr/>
    </dgm:pt>
    <dgm:pt modelId="{56732E43-7072-4A6E-8810-0B9800D9C93A}" type="pres">
      <dgm:prSet presAssocID="{21A85EE8-18B8-401A-BC76-FB1B964DF5D9}" presName="horz1" presStyleCnt="0"/>
      <dgm:spPr/>
    </dgm:pt>
    <dgm:pt modelId="{4DB21881-6E72-4113-ACFB-989239961D30}" type="pres">
      <dgm:prSet presAssocID="{21A85EE8-18B8-401A-BC76-FB1B964DF5D9}" presName="tx1" presStyleLbl="revTx" presStyleIdx="1" presStyleCnt="4"/>
      <dgm:spPr/>
      <dgm:t>
        <a:bodyPr/>
        <a:lstStyle/>
        <a:p>
          <a:endParaRPr lang="en-US"/>
        </a:p>
      </dgm:t>
    </dgm:pt>
    <dgm:pt modelId="{90BF9816-D60A-45FF-B4EC-0E75CB46B8DB}" type="pres">
      <dgm:prSet presAssocID="{21A85EE8-18B8-401A-BC76-FB1B964DF5D9}" presName="vert1" presStyleCnt="0"/>
      <dgm:spPr/>
    </dgm:pt>
    <dgm:pt modelId="{3F11FF60-B651-4C3C-8B70-08A8AF649BD1}" type="pres">
      <dgm:prSet presAssocID="{F607FACF-925E-4641-8CF0-592704FEB248}" presName="thickLine" presStyleLbl="alignNode1" presStyleIdx="2" presStyleCnt="4"/>
      <dgm:spPr/>
    </dgm:pt>
    <dgm:pt modelId="{B1E193DF-1802-4845-B5C2-09DE00816F72}" type="pres">
      <dgm:prSet presAssocID="{F607FACF-925E-4641-8CF0-592704FEB248}" presName="horz1" presStyleCnt="0"/>
      <dgm:spPr/>
    </dgm:pt>
    <dgm:pt modelId="{17A35CE2-22E0-40C4-8F79-D3AA6E91DA5A}" type="pres">
      <dgm:prSet presAssocID="{F607FACF-925E-4641-8CF0-592704FEB248}" presName="tx1" presStyleLbl="revTx" presStyleIdx="2" presStyleCnt="4"/>
      <dgm:spPr/>
      <dgm:t>
        <a:bodyPr/>
        <a:lstStyle/>
        <a:p>
          <a:endParaRPr lang="en-US"/>
        </a:p>
      </dgm:t>
    </dgm:pt>
    <dgm:pt modelId="{F9F1EC13-3F24-424D-AC92-066A24A072D7}" type="pres">
      <dgm:prSet presAssocID="{F607FACF-925E-4641-8CF0-592704FEB248}" presName="vert1" presStyleCnt="0"/>
      <dgm:spPr/>
    </dgm:pt>
    <dgm:pt modelId="{3A92BE5A-4AC2-46C2-8654-2DFC385BB448}" type="pres">
      <dgm:prSet presAssocID="{463DF3CD-096D-4ECA-B994-116962D57434}" presName="thickLine" presStyleLbl="alignNode1" presStyleIdx="3" presStyleCnt="4"/>
      <dgm:spPr/>
    </dgm:pt>
    <dgm:pt modelId="{CBE29679-7013-4F9D-AE87-FEE7B6E71879}" type="pres">
      <dgm:prSet presAssocID="{463DF3CD-096D-4ECA-B994-116962D57434}" presName="horz1" presStyleCnt="0"/>
      <dgm:spPr/>
    </dgm:pt>
    <dgm:pt modelId="{52953214-5BD2-498A-845A-C9B3E3135576}" type="pres">
      <dgm:prSet presAssocID="{463DF3CD-096D-4ECA-B994-116962D57434}" presName="tx1" presStyleLbl="revTx" presStyleIdx="3" presStyleCnt="4"/>
      <dgm:spPr/>
      <dgm:t>
        <a:bodyPr/>
        <a:lstStyle/>
        <a:p>
          <a:endParaRPr lang="en-US"/>
        </a:p>
      </dgm:t>
    </dgm:pt>
    <dgm:pt modelId="{6CAAB6BF-464F-41BD-8F22-2D11C0FB6080}" type="pres">
      <dgm:prSet presAssocID="{463DF3CD-096D-4ECA-B994-116962D57434}" presName="vert1" presStyleCnt="0"/>
      <dgm:spPr/>
    </dgm:pt>
  </dgm:ptLst>
  <dgm:cxnLst>
    <dgm:cxn modelId="{26EA6684-0B53-4883-A918-F94199C41A6C}" type="presOf" srcId="{6CFC4783-F35C-46F2-9E4D-360425C56911}" destId="{0768ACDF-92C5-4F23-BBDC-71E363A717FA}" srcOrd="0" destOrd="0" presId="urn:microsoft.com/office/officeart/2008/layout/LinedList"/>
    <dgm:cxn modelId="{34001FB3-B539-40C2-B1A8-48BD047F2DAB}" srcId="{6CFC4783-F35C-46F2-9E4D-360425C56911}" destId="{21A85EE8-18B8-401A-BC76-FB1B964DF5D9}" srcOrd="1" destOrd="0" parTransId="{9908529D-170A-486F-A400-DB49BD245ECA}" sibTransId="{BBCB0CA9-BBB4-4D3B-AF2D-B70A7A985462}"/>
    <dgm:cxn modelId="{C92ED457-18FC-4E4B-9BBC-5D0B48B50C59}" srcId="{6CFC4783-F35C-46F2-9E4D-360425C56911}" destId="{F607FACF-925E-4641-8CF0-592704FEB248}" srcOrd="2" destOrd="0" parTransId="{D23C294D-CDBC-4EFD-AE14-3777EA45FCB8}" sibTransId="{77F833D3-52A1-4DF2-B590-F07FEAA2A4B2}"/>
    <dgm:cxn modelId="{9F623A3B-7122-40C4-8D0D-D88A1750BEEA}" type="presOf" srcId="{F607FACF-925E-4641-8CF0-592704FEB248}" destId="{17A35CE2-22E0-40C4-8F79-D3AA6E91DA5A}" srcOrd="0" destOrd="0" presId="urn:microsoft.com/office/officeart/2008/layout/LinedList"/>
    <dgm:cxn modelId="{C665FCC2-42C3-4E69-BCC7-2052894091AE}" srcId="{6CFC4783-F35C-46F2-9E4D-360425C56911}" destId="{463DF3CD-096D-4ECA-B994-116962D57434}" srcOrd="3" destOrd="0" parTransId="{24919F6F-E6C3-47E7-B276-79CD4FAF19C5}" sibTransId="{58E5AAF1-F95D-487B-A1A6-F281FA820FD9}"/>
    <dgm:cxn modelId="{19F3DFAC-1A94-4059-8987-6E97BF236488}" type="presOf" srcId="{463DF3CD-096D-4ECA-B994-116962D57434}" destId="{52953214-5BD2-498A-845A-C9B3E3135576}" srcOrd="0" destOrd="0" presId="urn:microsoft.com/office/officeart/2008/layout/LinedList"/>
    <dgm:cxn modelId="{8585845B-4FE9-4B7C-8522-12F63530620D}" srcId="{6CFC4783-F35C-46F2-9E4D-360425C56911}" destId="{AF36E570-44DA-4F91-94EC-1189DD752109}" srcOrd="0" destOrd="0" parTransId="{49341592-19DD-4D1E-A7D9-18E5E447C183}" sibTransId="{CF0C0471-98BF-43A6-AAD1-7B3CE53A4B54}"/>
    <dgm:cxn modelId="{739001CD-68B6-4CEA-AD28-A136979585B7}" type="presOf" srcId="{AF36E570-44DA-4F91-94EC-1189DD752109}" destId="{5991B7FE-5701-4EE1-BFF9-2297460ED3D6}" srcOrd="0" destOrd="0" presId="urn:microsoft.com/office/officeart/2008/layout/LinedList"/>
    <dgm:cxn modelId="{D8822CFF-370B-4FDB-9A94-B8E718235B9E}" type="presOf" srcId="{21A85EE8-18B8-401A-BC76-FB1B964DF5D9}" destId="{4DB21881-6E72-4113-ACFB-989239961D30}" srcOrd="0" destOrd="0" presId="urn:microsoft.com/office/officeart/2008/layout/LinedList"/>
    <dgm:cxn modelId="{B09464E8-C949-4E7F-BE11-ED56FA7F34AE}" type="presParOf" srcId="{0768ACDF-92C5-4F23-BBDC-71E363A717FA}" destId="{E8D1DDC6-5D0A-4DFE-960C-618F42F90E29}" srcOrd="0" destOrd="0" presId="urn:microsoft.com/office/officeart/2008/layout/LinedList"/>
    <dgm:cxn modelId="{FAA15D41-B493-41C4-8F79-77A13668EBD2}" type="presParOf" srcId="{0768ACDF-92C5-4F23-BBDC-71E363A717FA}" destId="{13394CE9-BE4D-456C-9A35-2B3F32B7BB39}" srcOrd="1" destOrd="0" presId="urn:microsoft.com/office/officeart/2008/layout/LinedList"/>
    <dgm:cxn modelId="{61640C25-42AC-4386-9429-1E9A82656112}" type="presParOf" srcId="{13394CE9-BE4D-456C-9A35-2B3F32B7BB39}" destId="{5991B7FE-5701-4EE1-BFF9-2297460ED3D6}" srcOrd="0" destOrd="0" presId="urn:microsoft.com/office/officeart/2008/layout/LinedList"/>
    <dgm:cxn modelId="{8778FED6-4773-4096-835E-6E35FEB63715}" type="presParOf" srcId="{13394CE9-BE4D-456C-9A35-2B3F32B7BB39}" destId="{3FB777C1-FB29-4882-8695-CF4BAEF51004}" srcOrd="1" destOrd="0" presId="urn:microsoft.com/office/officeart/2008/layout/LinedList"/>
    <dgm:cxn modelId="{C63E350F-6F93-4751-AADA-4EB717D1DB05}" type="presParOf" srcId="{0768ACDF-92C5-4F23-BBDC-71E363A717FA}" destId="{91CB7665-12E6-4A0D-925F-DFDCCC9175AF}" srcOrd="2" destOrd="0" presId="urn:microsoft.com/office/officeart/2008/layout/LinedList"/>
    <dgm:cxn modelId="{D3A0C5D4-B1B5-4A5D-8FDA-BB7BAD3DEAAB}" type="presParOf" srcId="{0768ACDF-92C5-4F23-BBDC-71E363A717FA}" destId="{56732E43-7072-4A6E-8810-0B9800D9C93A}" srcOrd="3" destOrd="0" presId="urn:microsoft.com/office/officeart/2008/layout/LinedList"/>
    <dgm:cxn modelId="{3EF8610C-02C4-4755-A592-2402D1589F17}" type="presParOf" srcId="{56732E43-7072-4A6E-8810-0B9800D9C93A}" destId="{4DB21881-6E72-4113-ACFB-989239961D30}" srcOrd="0" destOrd="0" presId="urn:microsoft.com/office/officeart/2008/layout/LinedList"/>
    <dgm:cxn modelId="{6D3AF3D7-FE7D-4B56-AC9C-7D0D15DC54F5}" type="presParOf" srcId="{56732E43-7072-4A6E-8810-0B9800D9C93A}" destId="{90BF9816-D60A-45FF-B4EC-0E75CB46B8DB}" srcOrd="1" destOrd="0" presId="urn:microsoft.com/office/officeart/2008/layout/LinedList"/>
    <dgm:cxn modelId="{31E02029-696E-4B7F-B944-6EB056321221}" type="presParOf" srcId="{0768ACDF-92C5-4F23-BBDC-71E363A717FA}" destId="{3F11FF60-B651-4C3C-8B70-08A8AF649BD1}" srcOrd="4" destOrd="0" presId="urn:microsoft.com/office/officeart/2008/layout/LinedList"/>
    <dgm:cxn modelId="{8D5CA8FE-4577-4B4C-9B32-BF5FC68DEFB0}" type="presParOf" srcId="{0768ACDF-92C5-4F23-BBDC-71E363A717FA}" destId="{B1E193DF-1802-4845-B5C2-09DE00816F72}" srcOrd="5" destOrd="0" presId="urn:microsoft.com/office/officeart/2008/layout/LinedList"/>
    <dgm:cxn modelId="{DCD7E149-21A9-4FD4-B940-8951CD2D2EB9}" type="presParOf" srcId="{B1E193DF-1802-4845-B5C2-09DE00816F72}" destId="{17A35CE2-22E0-40C4-8F79-D3AA6E91DA5A}" srcOrd="0" destOrd="0" presId="urn:microsoft.com/office/officeart/2008/layout/LinedList"/>
    <dgm:cxn modelId="{7ADD66FB-6EB0-4F3D-8CD9-4C9488FE2385}" type="presParOf" srcId="{B1E193DF-1802-4845-B5C2-09DE00816F72}" destId="{F9F1EC13-3F24-424D-AC92-066A24A072D7}" srcOrd="1" destOrd="0" presId="urn:microsoft.com/office/officeart/2008/layout/LinedList"/>
    <dgm:cxn modelId="{F318551C-A66A-4E3E-92D2-77B56C11F3C6}" type="presParOf" srcId="{0768ACDF-92C5-4F23-BBDC-71E363A717FA}" destId="{3A92BE5A-4AC2-46C2-8654-2DFC385BB448}" srcOrd="6" destOrd="0" presId="urn:microsoft.com/office/officeart/2008/layout/LinedList"/>
    <dgm:cxn modelId="{26CBB60B-BC27-40D1-BA33-6D6B459DD755}" type="presParOf" srcId="{0768ACDF-92C5-4F23-BBDC-71E363A717FA}" destId="{CBE29679-7013-4F9D-AE87-FEE7B6E71879}" srcOrd="7" destOrd="0" presId="urn:microsoft.com/office/officeart/2008/layout/LinedList"/>
    <dgm:cxn modelId="{3652B10D-4B15-4EE3-ABDA-6D1EBF277863}" type="presParOf" srcId="{CBE29679-7013-4F9D-AE87-FEE7B6E71879}" destId="{52953214-5BD2-498A-845A-C9B3E3135576}" srcOrd="0" destOrd="0" presId="urn:microsoft.com/office/officeart/2008/layout/LinedList"/>
    <dgm:cxn modelId="{3838A6EA-7E3F-45AE-91D4-969BD7185A75}" type="presParOf" srcId="{CBE29679-7013-4F9D-AE87-FEE7B6E71879}" destId="{6CAAB6BF-464F-41BD-8F22-2D11C0FB608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 xmlns="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7/3/layout/HorizontalLabelsTimeline">
  <dgm:title val="Horizontal Labels Timeline"/>
  <dgm:desc val="Use to show a list of events in chronological order. The rectangular shape contains the description while the date is shown immediately below. It can display a large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/>
    </dgm:constrLst>
    <dgm:layoutNode name="divider" styleLbl="fgAcc1">
      <dgm:alg type="sp"/>
      <dgm:shape xmlns:r="http://schemas.openxmlformats.org/officeDocument/2006/relationships" type="line" r:blip="" zOrderOff="-1">
        <dgm:adjLst/>
      </dgm:shap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hoose name="constrBasedOnChildrenCount">
        <dgm:if name="constrForTwoChildren" axis="ch" ptType="node" func="cnt" op="lte" val="2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0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if>
        <dgm:else name="constrForRest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-0.5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else>
      </dgm:choose>
      <dgm:forEach name="nodesForEach" axis="ch" ptType="node">
        <dgm:layoutNode name="composite">
          <dgm:alg type="composite"/>
          <dgm:shape xmlns:r="http://schemas.openxmlformats.org/officeDocument/2006/relationships" r:blip="">
            <dgm:adjLst/>
          </dgm:shape>
          <dgm:choose name="CaseForPlacingNodesAboveAndBelowDivider">
            <dgm:if name="CaseForPlacingNodeAboveDivider" axis="self" ptType="node" func="posOdd" op="equ" val="1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31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b" for="ch" forName="L2TextContainerWrapper" refType="h" fact="0.31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43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.5"/>
              </dgm:constrLst>
            </dgm:if>
            <dgm:else name="CaseForPlacingNodeBelowDivider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57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t" for="ch" forName="L2TextContainerWrapper" refType="h" fact="0.69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5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"/>
              </dgm:constrLst>
            </dgm:else>
          </dgm:choose>
          <dgm:layoutNode name="L1TextContainer" styleLbl="alignNode1">
            <dgm:varLst>
              <dgm:chMax val="1"/>
              <dgm:chPref val="1"/>
              <dgm:bulletEnabled val="1"/>
            </dgm:varLst>
            <dgm:alg type="tx">
              <dgm:param type="txAnchorVert" val="mid"/>
              <dgm:param type="parTxLTRAlign" val="ctr"/>
              <dgm:param type="parTxRTLAlign" val="ctr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tMarg" refType="primFontSz" fact="0.4"/>
              <dgm:constr type="bMarg" refType="primFontSz" fact="0.4"/>
              <dgm:constr type="lMarg" refType="primFontSz" fact="0.4"/>
              <dgm:constr type="rMarg" refType="primFontSz" fact="0.4"/>
            </dgm:constrLst>
            <dgm:ruleLst>
              <dgm:rule type="primFontSz" val="14" fact="NaN" max="NaN"/>
            </dgm:ruleLst>
          </dgm:layoutNode>
          <dgm:layoutNode name="L2TextContainerWrapper">
            <dgm:varLst>
              <dgm:bulletEnabled val="1"/>
            </dgm:varLst>
            <dgm:alg type="composite"/>
            <dgm:choose name="L2TextContainerConstr">
              <dgm:if name="CaseForPlacingL2TextContaineAboveDivider" axis="self" ptType="node" func="posOdd" op="equ" val="1">
                <dgm:constrLst>
                  <dgm:constr type="h" for="ch" forName="L2TextContainer" refType="h" fact="0.39"/>
                  <dgm:constr type="b" for="ch" forName="L2TextContainer" refType="h"/>
                  <dgm:constr type="h" for="ch" forName="FlexibleEmptyPlaceHolder" refType="h" fact="0.61"/>
                </dgm:constrLst>
              </dgm:if>
              <dgm:else name="CaseForPlacingL2TextContaineBelowDivider">
                <dgm:constrLst>
                  <dgm:constr type="h" for="ch" forName="L2TextContainer" refType="h" fact="0.39"/>
                  <dgm:constr type="h" for="ch" forName="FlexibleEmptyPlaceHolder" refType="h" fact="0.61"/>
                  <dgm:constr type="b" for="ch" forName="FlexibleEmptyPlaceHolder" refType="h"/>
                </dgm:constrLst>
              </dgm:else>
            </dgm:choose>
            <dgm:layoutNode name="L2TextContainer" styleLbl="bgAccFollowNode1" moveWith="L1TextContainer">
              <dgm:choose name="L2TextContainerAlgo">
                <dgm:if name="L2TextContainerAlgoLTR" func="var" arg="dir" op="equ" val="norm">
                  <dgm:alg type="tx">
                    <dgm:param type="txAnchorVert" val="mid"/>
                    <dgm:param type="parTxRTLAlign" val="l"/>
                    <dgm:param type="parTxLTRAlign" val="l"/>
                    <dgm:param type="txAnchorVertCh" val="mid"/>
                    <dgm:param type="shpTxRTLAlignCh" val="l"/>
                    <dgm:param type="shpTxLTRAlignCh" val="l"/>
                  </dgm:alg>
                </dgm:if>
                <dgm:else name="L2TextContainerAlgoRTL">
                  <dgm:alg type="tx">
                    <dgm:param type="txAnchorVert" val="mid"/>
                    <dgm:param type="parTxRTLAlign" val="r"/>
                    <dgm:param type="parTxLTRAlign" val="r"/>
                    <dgm:param type="txAnchorVertCh" val="mid"/>
                    <dgm:param type="shpTxRTLAlignCh" val="r"/>
                    <dgm:param type="shpTxLTRAlignCh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 fact="0.75"/>
                <dgm:constr type="bMarg" refType="primFontSz" fact="0.75"/>
                <dgm:constr type="lMarg" refType="primFontSz" fact="0.75"/>
                <dgm:constr type="rMarg" refType="primFontSz" fact="0.75"/>
              </dgm:constrLst>
              <dgm:ruleLst>
                <dgm:rule type="h" val="INF" fact="NaN" max="NaN"/>
                <dgm:rule type="primFontSz" val="12" fact="NaN" max="NaN"/>
                <dgm:rule type="secFontSz" val="10" fact="NaN" max="NaN"/>
              </dgm:ruleLst>
            </dgm:layoutNode>
            <dgm:layoutNode name="FlexibleEmptyPlaceHolder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</dgm:layoutNode>
          </dgm:layoutNode>
          <dgm:layoutNode name="ConnectLine" styleLbl="sibTrans1D1" moveWith="L1TextContainer">
            <dgm:alg type="sp"/>
            <dgm:shape xmlns:r="http://schemas.openxmlformats.org/officeDocument/2006/relationships" type="line" r:blip="">
              <dgm:adjLst/>
            </dgm:shape>
            <dgm:presOf/>
            <dgm:constrLst/>
          </dgm:layoutNode>
          <dgm:layoutNode name="ConnectorPoint" styleLbl="node1" moveWith="L1TextContainer">
            <dgm:alg type="sp"/>
            <dgm:shape xmlns:r="http://schemas.openxmlformats.org/officeDocument/2006/relationships" rot="45" type="rect" r:blip="" zOrderOff="10">
              <dgm:adjLst/>
              <dgm:extLst>
                <a:ext uri="{B698B0E9-8C71-41B9-8309-B3DCBF30829C}">
                  <dgm1612:spPr xmlns:dgm1612="http://schemas.microsoft.com/office/drawing/2016/12/diagram" xmlns="">
                    <a:ln w="6350"/>
                  </dgm1612:spPr>
                </a:ext>
              </dgm:extLst>
            </dgm:shape>
            <dgm:presOf/>
            <dgm:constrLst/>
          </dgm:layoutNode>
          <dgm:layoutNode name="EmptyPlaceHolder">
            <dgm:alg type="sp"/>
            <dgm:shape xmlns:r="http://schemas.openxmlformats.org/officeDocument/2006/relationships" r:blip="">
              <dgm:adjLst/>
            </dgm:shape>
            <dgm:presOf/>
            <dgm:constrLst/>
          </dgm:layoutNode>
        </dgm:layoutNode>
        <dgm:forEach name="Name28" axis="followSib" ptType="sibTrans" cnt="1">
          <dgm:layoutNode name="spaceBetweenRectangle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 xmlns="">
        <a:lvl1pPr>
          <a:defRPr b="1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92B7AA-BD20-4DFD-866F-B525736E1773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D83FF-905B-4EAF-864B-5559E480B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11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88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16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5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77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6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55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82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645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553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853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0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And the third is that you’ll also consider alternate methods of instruction to reach online or distance students.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420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607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268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916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490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552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445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2958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442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422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47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637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254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688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178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508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601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603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629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037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970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218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6031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9478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2435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13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21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35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89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28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D83FF-905B-4EAF-864B-5559E480B38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7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004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27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0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03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77553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8907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41765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05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87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772506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062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39886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A5E89D-B699-463C-B5B6-5362B6E5C9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dirty="0"/>
              <a:t>What if you build it and they </a:t>
            </a:r>
            <a:r>
              <a:rPr lang="en-US" sz="8800" i="1" dirty="0"/>
              <a:t>don’t</a:t>
            </a:r>
            <a:r>
              <a:rPr lang="en-US" sz="8800" dirty="0"/>
              <a:t> come?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FA2BF77-E14B-4719-AF8D-3487597936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Lindley </a:t>
            </a:r>
            <a:r>
              <a:rPr lang="en-US" dirty="0" err="1"/>
              <a:t>homol</a:t>
            </a:r>
          </a:p>
          <a:p>
            <a:r>
              <a:rPr lang="en-US" dirty="0"/>
              <a:t>l.homol@northeastern.edu</a:t>
            </a:r>
          </a:p>
        </p:txBody>
      </p:sp>
    </p:spTree>
    <p:extLst>
      <p:ext uri="{BB962C8B-B14F-4D97-AF65-F5344CB8AC3E}">
        <p14:creationId xmlns:p14="http://schemas.microsoft.com/office/powerpoint/2010/main" val="27437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8E2D4967-2842-4880-B192-E915557A0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Promoting the tutorials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04079E4-6743-4E7F-8B14-47E43803A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Emailed faculty for four doctoral foundation courses when tutorials were complete</a:t>
            </a:r>
          </a:p>
          <a:p>
            <a:r>
              <a:rPr lang="en-US" sz="3600" dirty="0"/>
              <a:t>Offered links/embed codes for individual video tutorials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106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F736A4-83E9-4040-A7A9-B8F1F0787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usage by topic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xmlns="" id="{FDFBC892-827E-49C3-8E51-F137A532A0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093642"/>
              </p:ext>
            </p:extLst>
          </p:nvPr>
        </p:nvGraphicFramePr>
        <p:xfrm>
          <a:off x="934720" y="1874517"/>
          <a:ext cx="10891520" cy="4005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2417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D44EFA-BD29-458C-9B4F-12F74E460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usage by Quarter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02100798-595F-42AF-89F0-4FEE9E0FFB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10653"/>
              </p:ext>
            </p:extLst>
          </p:nvPr>
        </p:nvGraphicFramePr>
        <p:xfrm>
          <a:off x="985520" y="1676400"/>
          <a:ext cx="10627360" cy="420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7447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6E6EEC-E92E-4D94-82EE-79821BC46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 went wrong?</a:t>
            </a:r>
          </a:p>
        </p:txBody>
      </p:sp>
    </p:spTree>
    <p:extLst>
      <p:ext uri="{BB962C8B-B14F-4D97-AF65-F5344CB8AC3E}">
        <p14:creationId xmlns:p14="http://schemas.microsoft.com/office/powerpoint/2010/main" val="1484487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90785D-75D0-4A7B-8F31-B2EB9BD91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/>
          <a:lstStyle/>
          <a:p>
            <a:r>
              <a:rPr lang="en-US" dirty="0"/>
              <a:t>Location, Location, Location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7CDD4035-8919-4B88-8C03-31D51104DD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68384"/>
              </p:ext>
            </p:extLst>
          </p:nvPr>
        </p:nvGraphicFramePr>
        <p:xfrm>
          <a:off x="741680" y="1888894"/>
          <a:ext cx="10688320" cy="4005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3822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44161E-B411-4EC3-A7E3-7E1242E54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Location, location, location</a:t>
            </a:r>
          </a:p>
        </p:txBody>
      </p:sp>
      <p:pic>
        <p:nvPicPr>
          <p:cNvPr id="7" name="Content Placeholder 6" descr="Screenshot of the tabbed box format used for the video tutorials on the Education libguide">
            <a:extLst>
              <a:ext uri="{FF2B5EF4-FFF2-40B4-BE49-F238E27FC236}">
                <a16:creationId xmlns:a16="http://schemas.microsoft.com/office/drawing/2014/main" xmlns="" id="{DB1199A1-FC4E-42B1-86EC-642DC679F8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63111" y="2877671"/>
            <a:ext cx="5094789" cy="2303166"/>
          </a:xfrm>
        </p:spPr>
      </p:pic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xmlns="" id="{0A07BED6-3A61-4217-A0DB-1648B36509A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75660795"/>
              </p:ext>
            </p:extLst>
          </p:nvPr>
        </p:nvGraphicFramePr>
        <p:xfrm>
          <a:off x="6497515" y="2286000"/>
          <a:ext cx="4951535" cy="3727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D7719D6-1A5C-4482-96D1-D73BBEF118C0}"/>
              </a:ext>
            </a:extLst>
          </p:cNvPr>
          <p:cNvSpPr/>
          <p:nvPr/>
        </p:nvSpPr>
        <p:spPr>
          <a:xfrm>
            <a:off x="963111" y="2980592"/>
            <a:ext cx="3851504" cy="44840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076C8761-7ADF-40B2-AC00-7BDC5F19E652}"/>
              </a:ext>
            </a:extLst>
          </p:cNvPr>
          <p:cNvCxnSpPr/>
          <p:nvPr/>
        </p:nvCxnSpPr>
        <p:spPr>
          <a:xfrm>
            <a:off x="5090746" y="3640015"/>
            <a:ext cx="140676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930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0F1CDC-0C7F-4F6C-B454-F27F16CEF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/>
          <a:lstStyle/>
          <a:p>
            <a:r>
              <a:rPr lang="en-US"/>
              <a:t>Video titles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9629785C-284F-4F6C-942E-0A1DA13380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1678" y="2026896"/>
            <a:ext cx="4800600" cy="36195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/>
              <a:t>Titles conveyed concept covered, not what the video would help the student do</a:t>
            </a:r>
          </a:p>
          <a:p>
            <a:r>
              <a:rPr lang="en-US" sz="3200" dirty="0"/>
              <a:t>Students don’t know what they don’t know—make the titles recognizable for their mental models</a:t>
            </a:r>
          </a:p>
        </p:txBody>
      </p:sp>
      <p:pic>
        <p:nvPicPr>
          <p:cNvPr id="8" name="Content Placeholder 7" descr="Screenshot of the title slide for the Subject searching: using a database thesaurus video tutorial">
            <a:extLst>
              <a:ext uri="{FF2B5EF4-FFF2-40B4-BE49-F238E27FC236}">
                <a16:creationId xmlns:a16="http://schemas.microsoft.com/office/drawing/2014/main" xmlns="" id="{610C2616-33AE-4BBD-94F7-C79AAC9836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67297" y="2286000"/>
            <a:ext cx="5134507" cy="3101293"/>
          </a:xfrm>
        </p:spPr>
      </p:pic>
    </p:spTree>
    <p:extLst>
      <p:ext uri="{BB962C8B-B14F-4D97-AF65-F5344CB8AC3E}">
        <p14:creationId xmlns:p14="http://schemas.microsoft.com/office/powerpoint/2010/main" val="296011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B2E613-EBF6-4CF5-9913-AE803C77A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2929" y="1073888"/>
            <a:ext cx="8380502" cy="4064627"/>
          </a:xfrm>
        </p:spPr>
        <p:txBody>
          <a:bodyPr>
            <a:normAutofit/>
          </a:bodyPr>
          <a:lstStyle/>
          <a:p>
            <a:r>
              <a:rPr lang="en-US" sz="6600" dirty="0"/>
              <a:t>The Interdisciplinary research tutorials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294C1CD-5FC6-4DA5-97B6-ACA9EDDC15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Failing forward</a:t>
            </a:r>
          </a:p>
        </p:txBody>
      </p:sp>
    </p:spTree>
    <p:extLst>
      <p:ext uri="{BB962C8B-B14F-4D97-AF65-F5344CB8AC3E}">
        <p14:creationId xmlns:p14="http://schemas.microsoft.com/office/powerpoint/2010/main" val="3450854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39841D-23CC-469A-8B97-22BD129E6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and developing the tutorials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1313FBD-D184-4E76-A1C5-CAC995CBBFB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/>
              <a:t>Initial list of topics identified from reference desk statistics</a:t>
            </a:r>
          </a:p>
          <a:p>
            <a:r>
              <a:rPr lang="en-US" sz="2800" dirty="0"/>
              <a:t>R&amp;I librarians voted for the most crucial topics from this list to decide on the first tutorials to develop</a:t>
            </a:r>
          </a:p>
          <a:p>
            <a:r>
              <a:rPr lang="en-US" sz="2800" dirty="0"/>
              <a:t>Created 6 short screencasts, 6 slide-based presentations, and 4 handouts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653D2BEF-59B8-409C-9BD4-668C28B742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Topics included:</a:t>
            </a:r>
          </a:p>
          <a:p>
            <a:pPr lvl="1"/>
            <a:r>
              <a:rPr lang="en-US" sz="2400" dirty="0"/>
              <a:t>Building a search (generating keywords/search terms)</a:t>
            </a:r>
          </a:p>
          <a:p>
            <a:pPr lvl="1"/>
            <a:r>
              <a:rPr lang="en-US" sz="2400" dirty="0"/>
              <a:t>Search strategies (Boolean operators, truncation, etc.)</a:t>
            </a:r>
          </a:p>
          <a:p>
            <a:pPr lvl="1"/>
            <a:r>
              <a:rPr lang="en-US" sz="2400" dirty="0"/>
              <a:t>Finding peer reviewed sources</a:t>
            </a:r>
          </a:p>
          <a:p>
            <a:pPr lvl="1"/>
            <a:r>
              <a:rPr lang="en-US" sz="2400" dirty="0"/>
              <a:t>Is this article scholarly?</a:t>
            </a:r>
          </a:p>
          <a:p>
            <a:pPr lvl="1"/>
            <a:r>
              <a:rPr lang="en-US" sz="2400" dirty="0"/>
              <a:t>Choosing a topic/building a research question</a:t>
            </a:r>
          </a:p>
        </p:txBody>
      </p:sp>
    </p:spTree>
    <p:extLst>
      <p:ext uri="{BB962C8B-B14F-4D97-AF65-F5344CB8AC3E}">
        <p14:creationId xmlns:p14="http://schemas.microsoft.com/office/powerpoint/2010/main" val="36821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39841D-23CC-469A-8B97-22BD129E6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and developing the tutorials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1313FBD-D184-4E76-A1C5-CAC995CBBFB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/>
              <a:t>Communications department developed a branded template for slide and screencast tutorials</a:t>
            </a:r>
          </a:p>
          <a:p>
            <a:r>
              <a:rPr lang="en-US" sz="2800" dirty="0"/>
              <a:t>Screencasts were recorded in Camtasia, captioned, and then uploaded to Kaltura </a:t>
            </a:r>
            <a:r>
              <a:rPr lang="en-US" sz="2800" dirty="0" err="1"/>
              <a:t>mediaspace</a:t>
            </a:r>
            <a:endParaRPr lang="en-US" sz="2800" dirty="0"/>
          </a:p>
        </p:txBody>
      </p:sp>
      <p:pic>
        <p:nvPicPr>
          <p:cNvPr id="6" name="Content Placeholder 5" descr="Screenshot of the Ask a Librarian slide for the research tutorials video">
            <a:extLst>
              <a:ext uri="{FF2B5EF4-FFF2-40B4-BE49-F238E27FC236}">
                <a16:creationId xmlns:a16="http://schemas.microsoft.com/office/drawing/2014/main" xmlns="" id="{FC78B0E2-606E-4D68-9BBF-727D32861C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90005" y="2487707"/>
            <a:ext cx="5259045" cy="2958212"/>
          </a:xfrm>
        </p:spPr>
      </p:pic>
    </p:spTree>
    <p:extLst>
      <p:ext uri="{BB962C8B-B14F-4D97-AF65-F5344CB8AC3E}">
        <p14:creationId xmlns:p14="http://schemas.microsoft.com/office/powerpoint/2010/main" val="126680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C437FABD-8C69-4801-8D9F-F88EFA0324E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Freeform 6" title="Left scallop edge">
            <a:extLst>
              <a:ext uri="{FF2B5EF4-FFF2-40B4-BE49-F238E27FC236}">
                <a16:creationId xmlns:a16="http://schemas.microsoft.com/office/drawing/2014/main" xmlns="" id="{9BD2ECB5-E1D5-4F95-8DB5-D6B38DEEE9B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 title="right edge border">
            <a:extLst>
              <a:ext uri="{FF2B5EF4-FFF2-40B4-BE49-F238E27FC236}">
                <a16:creationId xmlns:a16="http://schemas.microsoft.com/office/drawing/2014/main" xmlns="" id="{1500752C-7683-4E03-95C5-06FCFE0C9C8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16E06A-9555-4B64-8CC0-61D7A4A89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en-US"/>
              <a:t>By the end of this session you will…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8216019D-336C-4637-9425-A1EE09376D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8980253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94815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research tutorial videos">
            <a:extLst>
              <a:ext uri="{FF2B5EF4-FFF2-40B4-BE49-F238E27FC236}">
                <a16:creationId xmlns:a16="http://schemas.microsoft.com/office/drawing/2014/main" xmlns="" id="{997E20A3-83BE-4C0E-8C2F-4B29FD08D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360" y="748424"/>
            <a:ext cx="8000779" cy="550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42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A760EE-D14A-4B9D-BD27-EE5CCF35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Posting the Tutorials</a:t>
            </a:r>
          </a:p>
        </p:txBody>
      </p:sp>
      <p:pic>
        <p:nvPicPr>
          <p:cNvPr id="9" name="Content Placeholder 8" descr="Screenshot of the research tutorial libguide homepage">
            <a:extLst>
              <a:ext uri="{FF2B5EF4-FFF2-40B4-BE49-F238E27FC236}">
                <a16:creationId xmlns:a16="http://schemas.microsoft.com/office/drawing/2014/main" xmlns="" id="{268BAE55-EEBC-44D6-B5EF-08690633A7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52619" y="1912190"/>
            <a:ext cx="7481750" cy="3953533"/>
          </a:xfrm>
        </p:spPr>
      </p:pic>
    </p:spTree>
    <p:extLst>
      <p:ext uri="{BB962C8B-B14F-4D97-AF65-F5344CB8AC3E}">
        <p14:creationId xmlns:p14="http://schemas.microsoft.com/office/powerpoint/2010/main" val="4150603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A760EE-D14A-4B9D-BD27-EE5CCF35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Posting the Tutorials</a:t>
            </a:r>
          </a:p>
        </p:txBody>
      </p:sp>
      <p:pic>
        <p:nvPicPr>
          <p:cNvPr id="11" name="Content Placeholder 10" descr="Screenshot of the navigation menu for the research tutorial libguide">
            <a:extLst>
              <a:ext uri="{FF2B5EF4-FFF2-40B4-BE49-F238E27FC236}">
                <a16:creationId xmlns:a16="http://schemas.microsoft.com/office/drawing/2014/main" xmlns="" id="{BED606A3-58D9-429C-B8FF-C9A1A5041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12357" y="2012830"/>
            <a:ext cx="8821066" cy="3852892"/>
          </a:xfrm>
        </p:spPr>
      </p:pic>
    </p:spTree>
    <p:extLst>
      <p:ext uri="{BB962C8B-B14F-4D97-AF65-F5344CB8AC3E}">
        <p14:creationId xmlns:p14="http://schemas.microsoft.com/office/powerpoint/2010/main" val="16943214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542021-A2A6-4CB9-AE69-D3F066B42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9" y="645107"/>
            <a:ext cx="3384329" cy="5408284"/>
          </a:xfrm>
        </p:spPr>
        <p:txBody>
          <a:bodyPr anchor="ctr">
            <a:normAutofit/>
          </a:bodyPr>
          <a:lstStyle/>
          <a:p>
            <a:r>
              <a:rPr lang="en-US" sz="4000"/>
              <a:t>Promoting the tutorials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5E73D116-95FC-4619-8205-9E7DFFE9FD9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175250" y="644525"/>
          <a:ext cx="6254750" cy="540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273600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43C805-0985-42DF-B452-BE83BC58E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usage by topic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A09C840A-4FF0-4EE9-8B5C-F103338A85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8627946"/>
              </p:ext>
            </p:extLst>
          </p:nvPr>
        </p:nvGraphicFramePr>
        <p:xfrm>
          <a:off x="1070264" y="1874517"/>
          <a:ext cx="10359736" cy="4005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4955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A271B4-8A75-4767-8C5C-A8974CBE4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Views by semester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D5A25AEB-ED57-478A-A591-8BDB12E672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0066016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091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FC1597-0C73-4709-A473-F22A4FC05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downloads from DRS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816F3730-9CD5-497B-BF34-8DA0E38156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1577947"/>
              </p:ext>
            </p:extLst>
          </p:nvPr>
        </p:nvGraphicFramePr>
        <p:xfrm>
          <a:off x="1251677" y="2286000"/>
          <a:ext cx="8262716" cy="247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1358">
                  <a:extLst>
                    <a:ext uri="{9D8B030D-6E8A-4147-A177-3AD203B41FA5}">
                      <a16:colId xmlns:a16="http://schemas.microsoft.com/office/drawing/2014/main" xmlns="" val="2022881886"/>
                    </a:ext>
                  </a:extLst>
                </a:gridCol>
                <a:gridCol w="4131358">
                  <a:extLst>
                    <a:ext uri="{9D8B030D-6E8A-4147-A177-3AD203B41FA5}">
                      <a16:colId xmlns:a16="http://schemas.microsoft.com/office/drawing/2014/main" xmlns="" val="1827612882"/>
                    </a:ext>
                  </a:extLst>
                </a:gridCol>
              </a:tblGrid>
              <a:tr h="55016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1433645"/>
                  </a:ext>
                </a:extLst>
              </a:tr>
              <a:tr h="550160">
                <a:tc>
                  <a:txBody>
                    <a:bodyPr/>
                    <a:lstStyle/>
                    <a:p>
                      <a:pPr algn="l"/>
                      <a:r>
                        <a:rPr lang="en-US" sz="3600" dirty="0"/>
                        <a:t>DRS 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316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7944682"/>
                  </a:ext>
                </a:extLst>
              </a:tr>
              <a:tr h="550160">
                <a:tc>
                  <a:txBody>
                    <a:bodyPr/>
                    <a:lstStyle/>
                    <a:p>
                      <a:pPr algn="l"/>
                      <a:r>
                        <a:rPr lang="en-US" sz="3600" dirty="0"/>
                        <a:t>DRS Downloads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189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7112054"/>
                  </a:ext>
                </a:extLst>
              </a:tr>
              <a:tr h="550160">
                <a:tc>
                  <a:txBody>
                    <a:bodyPr/>
                    <a:lstStyle/>
                    <a:p>
                      <a:pPr algn="l"/>
                      <a:r>
                        <a:rPr lang="en-US" sz="3600" dirty="0"/>
                        <a:t>DRS Streams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6243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13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C58F26-0E5B-4AB0-9FDA-BF9AE8EBA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made the difference?</a:t>
            </a:r>
          </a:p>
        </p:txBody>
      </p:sp>
    </p:spTree>
    <p:extLst>
      <p:ext uri="{BB962C8B-B14F-4D97-AF65-F5344CB8AC3E}">
        <p14:creationId xmlns:p14="http://schemas.microsoft.com/office/powerpoint/2010/main" val="864174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0444D2-D71C-447B-926F-22BD73F8D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naming conventions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17D26F1-C14C-4882-971C-2684E9D74E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Librarian’s mental model</a:t>
            </a:r>
          </a:p>
        </p:txBody>
      </p:sp>
      <p:pic>
        <p:nvPicPr>
          <p:cNvPr id="8" name="Content Placeholder 7" descr="Screenshot of the title slide for subject searching: using a database thesaurus video tutorial">
            <a:extLst>
              <a:ext uri="{FF2B5EF4-FFF2-40B4-BE49-F238E27FC236}">
                <a16:creationId xmlns:a16="http://schemas.microsoft.com/office/drawing/2014/main" xmlns="" id="{6535CC55-69E6-437E-B874-AA4532024A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57300" y="2957889"/>
            <a:ext cx="4800600" cy="289961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5F5445C-CF79-4CC5-842C-4BC968EEEE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Answers “what’s in it for me?”</a:t>
            </a:r>
          </a:p>
        </p:txBody>
      </p:sp>
      <p:pic>
        <p:nvPicPr>
          <p:cNvPr id="14" name="Content Placeholder 13" descr="Screenshot of the title slide for the How do i choose a research topic video tutorial">
            <a:extLst>
              <a:ext uri="{FF2B5EF4-FFF2-40B4-BE49-F238E27FC236}">
                <a16:creationId xmlns:a16="http://schemas.microsoft.com/office/drawing/2014/main" xmlns="" id="{AB9EA08F-B087-4A1B-9016-B8102E0D7E6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634163" y="3064130"/>
            <a:ext cx="4800600" cy="2687128"/>
          </a:xfrm>
        </p:spPr>
      </p:pic>
    </p:spTree>
    <p:extLst>
      <p:ext uri="{BB962C8B-B14F-4D97-AF65-F5344CB8AC3E}">
        <p14:creationId xmlns:p14="http://schemas.microsoft.com/office/powerpoint/2010/main" val="5636228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EDF218-2BC4-4A59-94B2-A47074FF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design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E1F7848-841D-4800-9D4B-76E05D4936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Text heavy slides</a:t>
            </a:r>
          </a:p>
        </p:txBody>
      </p:sp>
      <p:pic>
        <p:nvPicPr>
          <p:cNvPr id="8" name="Content Placeholder 7" descr="Screenshot of Keyword searching tutorial slides">
            <a:extLst>
              <a:ext uri="{FF2B5EF4-FFF2-40B4-BE49-F238E27FC236}">
                <a16:creationId xmlns:a16="http://schemas.microsoft.com/office/drawing/2014/main" xmlns="" id="{C9C4BFE6-CF46-47F5-8100-B01D050E37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57300" y="2951774"/>
            <a:ext cx="4800600" cy="2911839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24A2916-FF0A-4F0D-92B6-0A8548DC0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Dynamic, graphics-focused slides</a:t>
            </a:r>
          </a:p>
        </p:txBody>
      </p:sp>
      <p:pic>
        <p:nvPicPr>
          <p:cNvPr id="10" name="Content Placeholder 9" descr="Screenshot of research tutorial slide showcasing graphics and little text">
            <a:extLst>
              <a:ext uri="{FF2B5EF4-FFF2-40B4-BE49-F238E27FC236}">
                <a16:creationId xmlns:a16="http://schemas.microsoft.com/office/drawing/2014/main" xmlns="" id="{CD417743-CFA2-476C-900B-6B27A351FA3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634163" y="3046559"/>
            <a:ext cx="4800600" cy="2722270"/>
          </a:xfrm>
        </p:spPr>
      </p:pic>
    </p:spTree>
    <p:extLst>
      <p:ext uri="{BB962C8B-B14F-4D97-AF65-F5344CB8AC3E}">
        <p14:creationId xmlns:p14="http://schemas.microsoft.com/office/powerpoint/2010/main" val="2972805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 title="Left scallop edge">
            <a:extLst>
              <a:ext uri="{FF2B5EF4-FFF2-40B4-BE49-F238E27FC236}">
                <a16:creationId xmlns:a16="http://schemas.microsoft.com/office/drawing/2014/main" xmlns="" id="{F9FF9942-A878-459D-884E-75326A281D8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1" name="Rectangle 10" title="right edge border">
            <a:extLst>
              <a:ext uri="{FF2B5EF4-FFF2-40B4-BE49-F238E27FC236}">
                <a16:creationId xmlns:a16="http://schemas.microsoft.com/office/drawing/2014/main" xmlns="" id="{C56E82B2-4DF9-4845-B6CB-442FFB7165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C437FABD-8C69-4801-8D9F-F88EFA0324E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Freeform 6" title="Left scallop edge">
            <a:extLst>
              <a:ext uri="{FF2B5EF4-FFF2-40B4-BE49-F238E27FC236}">
                <a16:creationId xmlns:a16="http://schemas.microsoft.com/office/drawing/2014/main" xmlns="" id="{9BD2ECB5-E1D5-4F95-8DB5-D6B38DEEE9B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7" name="Rectangle 16" title="right edge border">
            <a:extLst>
              <a:ext uri="{FF2B5EF4-FFF2-40B4-BE49-F238E27FC236}">
                <a16:creationId xmlns:a16="http://schemas.microsoft.com/office/drawing/2014/main" xmlns="" id="{1500752C-7683-4E03-95C5-06FCFE0C9C8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E5EDAD0F-87FA-4168-B684-6BEA8239DF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667547"/>
              </p:ext>
            </p:extLst>
          </p:nvPr>
        </p:nvGraphicFramePr>
        <p:xfrm>
          <a:off x="753941" y="1354015"/>
          <a:ext cx="11022711" cy="4149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08946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FA11FE-A28C-4969-9609-4D7F09BDC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LibGuide</a:t>
            </a:r>
            <a:r>
              <a:rPr lang="en-US" dirty="0"/>
              <a:t> Organization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59D0419D-146A-411C-9034-A2554F042E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Tabbed boxes made some tutorials invisible</a:t>
            </a:r>
          </a:p>
        </p:txBody>
      </p:sp>
      <p:pic>
        <p:nvPicPr>
          <p:cNvPr id="11" name="Content Placeholder 10" descr="Screenshot of education tutorials on Education Libguide">
            <a:extLst>
              <a:ext uri="{FF2B5EF4-FFF2-40B4-BE49-F238E27FC236}">
                <a16:creationId xmlns:a16="http://schemas.microsoft.com/office/drawing/2014/main" xmlns="" id="{A75CEAB4-6266-48B4-A909-7C03E1DA83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57300" y="3322607"/>
            <a:ext cx="4800600" cy="2170174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093A3F01-94F3-4876-9525-820E45C14C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Clearer wayfinding through direct links</a:t>
            </a:r>
          </a:p>
        </p:txBody>
      </p:sp>
      <p:pic>
        <p:nvPicPr>
          <p:cNvPr id="15" name="Content Placeholder 14" descr="Screenshot of Research Tutorials LibGuide showing left-side navigation links">
            <a:extLst>
              <a:ext uri="{FF2B5EF4-FFF2-40B4-BE49-F238E27FC236}">
                <a16:creationId xmlns:a16="http://schemas.microsoft.com/office/drawing/2014/main" xmlns="" id="{1BD73AE2-BAD1-4A8E-91F8-1F9BB9A2F80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634163" y="3357835"/>
            <a:ext cx="4800600" cy="2099717"/>
          </a:xfrm>
        </p:spPr>
      </p:pic>
    </p:spTree>
    <p:extLst>
      <p:ext uri="{BB962C8B-B14F-4D97-AF65-F5344CB8AC3E}">
        <p14:creationId xmlns:p14="http://schemas.microsoft.com/office/powerpoint/2010/main" val="13386355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B2E38E-53C4-4535-B1CC-338D61BA7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access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DFC1534-3EFF-4C86-8379-23A8FA48E1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included on libguide</a:t>
            </a:r>
          </a:p>
        </p:txBody>
      </p:sp>
      <p:pic>
        <p:nvPicPr>
          <p:cNvPr id="8" name="Content Placeholder 7" descr="Screenshot of Education Libguide">
            <a:extLst>
              <a:ext uri="{FF2B5EF4-FFF2-40B4-BE49-F238E27FC236}">
                <a16:creationId xmlns:a16="http://schemas.microsoft.com/office/drawing/2014/main" xmlns="" id="{13DE6360-9E81-406D-BB70-8FB978A4B3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57300" y="3224937"/>
            <a:ext cx="4800600" cy="2365513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97FEF60-5E97-46AB-B162-3F58694987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Posted multiple places to promote discovery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A921E82-9AE5-44A7-BAB9-97501C9A625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sz="3200" dirty="0"/>
              <a:t>Research Tutorials </a:t>
            </a:r>
            <a:r>
              <a:rPr lang="en-US" sz="3200" dirty="0" err="1"/>
              <a:t>LibGuide</a:t>
            </a:r>
            <a:endParaRPr lang="en-US" sz="3200" dirty="0"/>
          </a:p>
          <a:p>
            <a:r>
              <a:rPr lang="en-US" sz="3200" dirty="0"/>
              <a:t>DRS—allowed download for embedding directly in LMS </a:t>
            </a:r>
          </a:p>
          <a:p>
            <a:r>
              <a:rPr lang="en-US" sz="3200" dirty="0"/>
              <a:t>Library FAQ</a:t>
            </a:r>
          </a:p>
        </p:txBody>
      </p:sp>
    </p:spTree>
    <p:extLst>
      <p:ext uri="{BB962C8B-B14F-4D97-AF65-F5344CB8AC3E}">
        <p14:creationId xmlns:p14="http://schemas.microsoft.com/office/powerpoint/2010/main" val="2367653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DDEE4F-B7BB-4AA0-910F-0D3D36DC0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promotion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B8F56CC-F90B-49DE-B52C-5A011984C6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promoted to faculty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B427B04-F8F2-40ED-9C72-27AAB616FF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/>
              <a:t>Emailed faculty when tutorials were ready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4C21431-A5B5-4F09-AEB7-F761BF7B42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Promoted to faculty and students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DF364AC-8117-482D-B43A-A36B322CAA1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/>
              <a:t>Emailed faculty about tutorials</a:t>
            </a:r>
          </a:p>
          <a:p>
            <a:r>
              <a:rPr lang="en-US" sz="3200" dirty="0"/>
              <a:t>Promoted tutorials in instruction sessions</a:t>
            </a:r>
          </a:p>
          <a:p>
            <a:r>
              <a:rPr lang="en-US" sz="3200" dirty="0"/>
              <a:t>Promoted tutorials on library website and newsletter</a:t>
            </a:r>
          </a:p>
        </p:txBody>
      </p:sp>
    </p:spTree>
    <p:extLst>
      <p:ext uri="{BB962C8B-B14F-4D97-AF65-F5344CB8AC3E}">
        <p14:creationId xmlns:p14="http://schemas.microsoft.com/office/powerpoint/2010/main" val="38657356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DE87F9-4AE9-4264-8421-1421A2864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72E1C8-0E15-44DC-8C6F-794A17EBD6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video tutorials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6390136-9739-4F09-9A7D-1A8412D39D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Videos, slides, or handouts</a:t>
            </a:r>
          </a:p>
        </p:txBody>
      </p:sp>
      <p:pic>
        <p:nvPicPr>
          <p:cNvPr id="10" name="Content Placeholder 9" descr="Screenshot of research topic checklist">
            <a:extLst>
              <a:ext uri="{FF2B5EF4-FFF2-40B4-BE49-F238E27FC236}">
                <a16:creationId xmlns:a16="http://schemas.microsoft.com/office/drawing/2014/main" xmlns="" id="{59D6CFA1-D3BB-4F6D-9F13-891241E14F5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975462" y="2909888"/>
            <a:ext cx="2118001" cy="2995612"/>
          </a:xfrm>
        </p:spPr>
      </p:pic>
      <p:pic>
        <p:nvPicPr>
          <p:cNvPr id="14" name="Content Placeholder 13" descr="Screenshot of education research tutorials">
            <a:extLst>
              <a:ext uri="{FF2B5EF4-FFF2-40B4-BE49-F238E27FC236}">
                <a16:creationId xmlns:a16="http://schemas.microsoft.com/office/drawing/2014/main" xmlns="" id="{4F4EADAA-6620-41DC-B7D3-81CB564F1A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t="23528" r="34953"/>
          <a:stretch/>
        </p:blipFill>
        <p:spPr>
          <a:xfrm>
            <a:off x="1257300" y="3157278"/>
            <a:ext cx="3936060" cy="2598112"/>
          </a:xfrm>
        </p:spPr>
      </p:pic>
    </p:spTree>
    <p:extLst>
      <p:ext uri="{BB962C8B-B14F-4D97-AF65-F5344CB8AC3E}">
        <p14:creationId xmlns:p14="http://schemas.microsoft.com/office/powerpoint/2010/main" val="13618277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31FDAC-673C-4F85-8DCB-52BCDC08A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hands on deck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A23A847E-5229-4E92-A22C-47D23E362B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Solo librarian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BAF5425-7157-4F38-A8CF-E7D8BFCC69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Designed and developed by a single librarian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E916BEB1-46A0-4132-84DC-DDE692BC52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Collaborative effort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97417B8-6ED1-401B-9017-6209EC72698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600" dirty="0"/>
              <a:t>Designed and developed by a team, with several sets of eyes providing input and edits to content and scripting language</a:t>
            </a:r>
          </a:p>
        </p:txBody>
      </p:sp>
    </p:spTree>
    <p:extLst>
      <p:ext uri="{BB962C8B-B14F-4D97-AF65-F5344CB8AC3E}">
        <p14:creationId xmlns:p14="http://schemas.microsoft.com/office/powerpoint/2010/main" val="11220677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79720D-67BF-401A-AF5D-DDA84BB34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the Education videos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925830E4-9EAD-495C-A058-807878EA8A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titles more user-friendly</a:t>
            </a:r>
          </a:p>
        </p:txBody>
      </p:sp>
      <p:pic>
        <p:nvPicPr>
          <p:cNvPr id="11" name="Picture 11" descr="Screenshot of the title page of the How do I access the full text of articles video tutorial">
            <a:extLst>
              <a:ext uri="{FF2B5EF4-FFF2-40B4-BE49-F238E27FC236}">
                <a16:creationId xmlns:a16="http://schemas.microsoft.com/office/drawing/2014/main" xmlns="" id="{1748E8CE-C476-44D3-B16F-76AEF6F344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57300" y="3070042"/>
            <a:ext cx="4800600" cy="2675303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“Full Text” Video Usage increase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11925107"/>
              </p:ext>
            </p:extLst>
          </p:nvPr>
        </p:nvGraphicFramePr>
        <p:xfrm>
          <a:off x="6634163" y="2909888"/>
          <a:ext cx="4800600" cy="2995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767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39A41E-1B47-4573-AB7A-75E4B18A2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the education videos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DFBF1A83-7A92-498F-8327-24F095BC14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Place tutorials at point of need in guide</a:t>
            </a:r>
          </a:p>
        </p:txBody>
      </p:sp>
      <p:pic>
        <p:nvPicPr>
          <p:cNvPr id="11" name="Picture 11" descr="A screenshot of the Education LibGuide with the Dissertations video tutorial located to the right of the page.">
            <a:extLst>
              <a:ext uri="{FF2B5EF4-FFF2-40B4-BE49-F238E27FC236}">
                <a16:creationId xmlns:a16="http://schemas.microsoft.com/office/drawing/2014/main" xmlns="" id="{2E11CFC9-E6A3-4766-8B86-958DB111A2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57300" y="3501834"/>
            <a:ext cx="4800600" cy="1810934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09FDBD86-2DE7-4278-A418-9A8629F627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“Dissertations” video Usage increase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94128847"/>
              </p:ext>
            </p:extLst>
          </p:nvPr>
        </p:nvGraphicFramePr>
        <p:xfrm>
          <a:off x="6634163" y="2909888"/>
          <a:ext cx="4800600" cy="2995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544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F1254B-94D8-4408-990E-E0A02243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silver lining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211EC1-09BB-4571-8CA1-3CE35B427F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getting </a:t>
            </a:r>
            <a:r>
              <a:rPr lang="en-US" dirty="0"/>
              <a:t>creative with library instruction</a:t>
            </a:r>
          </a:p>
        </p:txBody>
      </p:sp>
    </p:spTree>
    <p:extLst>
      <p:ext uri="{BB962C8B-B14F-4D97-AF65-F5344CB8AC3E}">
        <p14:creationId xmlns:p14="http://schemas.microsoft.com/office/powerpoint/2010/main" val="220996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 title="scalloped circle">
            <a:extLst>
              <a:ext uri="{FF2B5EF4-FFF2-40B4-BE49-F238E27FC236}">
                <a16:creationId xmlns:a16="http://schemas.microsoft.com/office/drawing/2014/main" xmlns="" id="{126ADEF2-2BA7-419F-A580-9C6541A73B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6" name="Rectangle 15" title="left edge border">
            <a:extLst>
              <a:ext uri="{FF2B5EF4-FFF2-40B4-BE49-F238E27FC236}">
                <a16:creationId xmlns:a16="http://schemas.microsoft.com/office/drawing/2014/main" xmlns="" id="{2B146248-6675-4D3A-B34A-7363E28C91F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0439A44-261B-46C0-8CF0-C1EA0DA9728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4639060" y="0"/>
            <a:ext cx="755294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4" title="right scallop background shape">
            <a:extLst>
              <a:ext uri="{FF2B5EF4-FFF2-40B4-BE49-F238E27FC236}">
                <a16:creationId xmlns:a16="http://schemas.microsoft.com/office/drawing/2014/main" xmlns="" id="{C53C9684-61A3-4C3D-AA67-27CD342003B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0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3" r="18073"/>
          <a:stretch>
            <a:fillRect/>
          </a:stretch>
        </p:blipFill>
        <p:spPr>
          <a:xfrm>
            <a:off x="613815" y="1569388"/>
            <a:ext cx="3995589" cy="372314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1909" y="951400"/>
            <a:ext cx="5875694" cy="46542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6300" spc="800">
                <a:solidFill>
                  <a:schemeClr val="tx2"/>
                </a:solidFill>
                <a:latin typeface="+mj-lt"/>
              </a:rPr>
              <a:t>The Education videos weren’t working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71910" y="5614416"/>
            <a:ext cx="5875692" cy="8046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700"/>
              </a:spcBef>
            </a:pPr>
            <a:r>
              <a:rPr lang="en-US" b="1" cap="all" spc="400"/>
              <a:t>So I suggested library webinars, scaffolded to specific courses and course assignments</a:t>
            </a:r>
          </a:p>
        </p:txBody>
      </p:sp>
    </p:spTree>
    <p:extLst>
      <p:ext uri="{BB962C8B-B14F-4D97-AF65-F5344CB8AC3E}">
        <p14:creationId xmlns:p14="http://schemas.microsoft.com/office/powerpoint/2010/main" val="7379253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54CC4FA8-9705-4B3F-8075-54F5DEDA9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9" y="645107"/>
            <a:ext cx="3384329" cy="5421436"/>
          </a:xfrm>
        </p:spPr>
        <p:txBody>
          <a:bodyPr anchor="ctr">
            <a:normAutofit/>
          </a:bodyPr>
          <a:lstStyle/>
          <a:p>
            <a:r>
              <a:rPr lang="en-US" sz="4000"/>
              <a:t>Education webinars</a:t>
            </a:r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xmlns="" id="{3E95DA1B-D02C-421A-81EB-281973BD3083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280025" y="644525"/>
          <a:ext cx="5994400" cy="5409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9459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35A03F-0E01-48C6-854D-9E8F89627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Education Tutorials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5A7164E0-84A9-48A5-BB87-73FCBC703C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everyone wanted but (almost) no one used</a:t>
            </a:r>
          </a:p>
        </p:txBody>
      </p:sp>
    </p:spTree>
    <p:extLst>
      <p:ext uri="{BB962C8B-B14F-4D97-AF65-F5344CB8AC3E}">
        <p14:creationId xmlns:p14="http://schemas.microsoft.com/office/powerpoint/2010/main" val="12151906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Webinar engagement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76542"/>
              </p:ext>
            </p:extLst>
          </p:nvPr>
        </p:nvGraphicFramePr>
        <p:xfrm>
          <a:off x="975360" y="1635760"/>
          <a:ext cx="10769600" cy="4244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871834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Webinar engagement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904828"/>
              </p:ext>
            </p:extLst>
          </p:nvPr>
        </p:nvGraphicFramePr>
        <p:xfrm>
          <a:off x="904240" y="1686561"/>
          <a:ext cx="10901680" cy="4193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461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C58F26-0E5B-4AB0-9FDA-BF9AE8EBA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did the webinars succeed?</a:t>
            </a:r>
          </a:p>
        </p:txBody>
      </p:sp>
    </p:spTree>
    <p:extLst>
      <p:ext uri="{BB962C8B-B14F-4D97-AF65-F5344CB8AC3E}">
        <p14:creationId xmlns:p14="http://schemas.microsoft.com/office/powerpoint/2010/main" val="182602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CEDA1C-4DB6-415E-AA42-196874BC0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Scaffolding &amp; Personalization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97AFADC9-A76F-4EE1-ACD7-E04A8AB9E9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Targeted specific </a:t>
            </a:r>
            <a:r>
              <a:rPr lang="en-US" dirty="0" smtClean="0"/>
              <a:t>assignments and questions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F60DB204-B2B3-41CC-94AE-B1657DF543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Created a sense of community</a:t>
            </a:r>
            <a:endParaRPr lang="en-US" dirty="0"/>
          </a:p>
        </p:txBody>
      </p:sp>
      <p:pic>
        <p:nvPicPr>
          <p:cNvPr id="4" name="Content Placeholder 3" descr="Screenshot of webinar slide show the scope of the webinar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299" y="3059638"/>
            <a:ext cx="5406439" cy="3036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Content Placeholder 4" descr="Screenshot of webinar login screen showing librarian's webcam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04" y="2909887"/>
            <a:ext cx="2571796" cy="3531857"/>
          </a:xfrm>
        </p:spPr>
      </p:pic>
    </p:spTree>
    <p:extLst>
      <p:ext uri="{BB962C8B-B14F-4D97-AF65-F5344CB8AC3E}">
        <p14:creationId xmlns:p14="http://schemas.microsoft.com/office/powerpoint/2010/main" val="22942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C0007C-A0EF-4990-A06D-21FFCAA5D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0B52B1-A8A4-43E1-A926-290ADF804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/>
              <a:t>Entire doctoral program received an email blast about the first round of webinars</a:t>
            </a:r>
          </a:p>
          <a:p>
            <a:r>
              <a:rPr lang="en-US" sz="3200" dirty="0"/>
              <a:t>Schedules and links to live sessions and recordings included in classrooms</a:t>
            </a:r>
          </a:p>
        </p:txBody>
      </p:sp>
    </p:spTree>
    <p:extLst>
      <p:ext uri="{BB962C8B-B14F-4D97-AF65-F5344CB8AC3E}">
        <p14:creationId xmlns:p14="http://schemas.microsoft.com/office/powerpoint/2010/main" val="20109519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l.Homol@northeastern.edu</a:t>
            </a:r>
          </a:p>
        </p:txBody>
      </p:sp>
    </p:spTree>
    <p:extLst>
      <p:ext uri="{BB962C8B-B14F-4D97-AF65-F5344CB8AC3E}">
        <p14:creationId xmlns:p14="http://schemas.microsoft.com/office/powerpoint/2010/main" val="300663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C437FABD-8C69-4801-8D9F-F88EFA0324E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Freeform 6" title="Left scallop edge">
            <a:extLst>
              <a:ext uri="{FF2B5EF4-FFF2-40B4-BE49-F238E27FC236}">
                <a16:creationId xmlns:a16="http://schemas.microsoft.com/office/drawing/2014/main" xmlns="" id="{9BD2ECB5-E1D5-4F95-8DB5-D6B38DEEE9B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 title="right edge border">
            <a:extLst>
              <a:ext uri="{FF2B5EF4-FFF2-40B4-BE49-F238E27FC236}">
                <a16:creationId xmlns:a16="http://schemas.microsoft.com/office/drawing/2014/main" xmlns="" id="{1500752C-7683-4E03-95C5-06FCFE0C9C8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A37443-BFA1-41E1-8C94-53A11F4AB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en-US" dirty="0"/>
              <a:t>Background</a:t>
            </a: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xmlns="" id="{AAB03F2D-D2BC-4834-BA6A-65F6DC3A98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222209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2256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83AB70-7AB1-412B-B98D-28EC568EC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Designing and Developing The tutorials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CC1C78B-39C0-46D3-B834-6944FB098B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/>
              <a:t>Topics came from student suggestions at residency and frequently asked questions</a:t>
            </a:r>
          </a:p>
          <a:p>
            <a:r>
              <a:rPr lang="en-US" sz="2800" dirty="0"/>
              <a:t>Created 12 short screencast videos using PowerPoint slides and Kaltura </a:t>
            </a:r>
            <a:r>
              <a:rPr lang="en-US" sz="2800" dirty="0" err="1"/>
              <a:t>CaptureSpace</a:t>
            </a:r>
            <a:r>
              <a:rPr lang="en-US" sz="2800" dirty="0"/>
              <a:t> Lite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E0084FE1-CDA3-4D08-9F0E-5E3341DFB1B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Topics included:</a:t>
            </a:r>
          </a:p>
          <a:p>
            <a:pPr lvl="1"/>
            <a:r>
              <a:rPr lang="en-US" sz="2400" dirty="0"/>
              <a:t>Using Boolean operators</a:t>
            </a:r>
          </a:p>
          <a:p>
            <a:pPr lvl="1"/>
            <a:r>
              <a:rPr lang="en-US" sz="2400" dirty="0"/>
              <a:t>Phrase searching</a:t>
            </a:r>
          </a:p>
          <a:p>
            <a:pPr lvl="1"/>
            <a:r>
              <a:rPr lang="en-US" sz="2400" dirty="0"/>
              <a:t>Keyword vs. Subject searching</a:t>
            </a:r>
          </a:p>
          <a:p>
            <a:pPr lvl="1"/>
            <a:r>
              <a:rPr lang="en-US" sz="2400" dirty="0"/>
              <a:t>Finding full-text articles</a:t>
            </a:r>
          </a:p>
          <a:p>
            <a:pPr lvl="1"/>
            <a:r>
              <a:rPr lang="en-US" sz="2400" dirty="0"/>
              <a:t>Finding dissertations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45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education video tutorials">
            <a:extLst>
              <a:ext uri="{FF2B5EF4-FFF2-40B4-BE49-F238E27FC236}">
                <a16:creationId xmlns:a16="http://schemas.microsoft.com/office/drawing/2014/main" xmlns="" id="{9A34F13B-06D2-480E-9EF3-535CA7E97C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300" r="26613"/>
          <a:stretch/>
        </p:blipFill>
        <p:spPr>
          <a:xfrm>
            <a:off x="1480530" y="1035289"/>
            <a:ext cx="8266143" cy="478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574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D20051-8359-47FB-B19D-7EB7D872E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Posting the Tutorials</a:t>
            </a:r>
          </a:p>
        </p:txBody>
      </p:sp>
      <p:pic>
        <p:nvPicPr>
          <p:cNvPr id="9" name="Content Placeholder 8" descr="Screenshot of the Education Libguide highlighting the videos/tutorials tab">
            <a:extLst>
              <a:ext uri="{FF2B5EF4-FFF2-40B4-BE49-F238E27FC236}">
                <a16:creationId xmlns:a16="http://schemas.microsoft.com/office/drawing/2014/main" xmlns="" id="{7D7ABC67-9853-490D-A311-C20C53FEFA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93521" y="2286000"/>
            <a:ext cx="7293908" cy="3594100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C052BE2-AE1C-4AE7-8959-DEA21FFBEB8A}"/>
              </a:ext>
            </a:extLst>
          </p:cNvPr>
          <p:cNvSpPr/>
          <p:nvPr/>
        </p:nvSpPr>
        <p:spPr>
          <a:xfrm>
            <a:off x="7856451" y="2563870"/>
            <a:ext cx="1240213" cy="44840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D20051-8359-47FB-B19D-7EB7D872E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Posting the Tutorials</a:t>
            </a:r>
          </a:p>
        </p:txBody>
      </p:sp>
      <p:pic>
        <p:nvPicPr>
          <p:cNvPr id="12" name="Content Placeholder 11" descr="Screenshot of the search tips box on the Education Libguide, highlighting the tabbed box layout">
            <a:extLst>
              <a:ext uri="{FF2B5EF4-FFF2-40B4-BE49-F238E27FC236}">
                <a16:creationId xmlns:a16="http://schemas.microsoft.com/office/drawing/2014/main" xmlns="" id="{5BE538E9-587B-493C-A5E3-07B236FEE778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2230568" y="1874517"/>
            <a:ext cx="7739271" cy="3485400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5B7EE18-EAE6-4739-986F-5822EB6811FC}"/>
              </a:ext>
            </a:extLst>
          </p:cNvPr>
          <p:cNvSpPr/>
          <p:nvPr/>
        </p:nvSpPr>
        <p:spPr>
          <a:xfrm>
            <a:off x="1915234" y="2168397"/>
            <a:ext cx="5634296" cy="44840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4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775</TotalTime>
  <Words>830</Words>
  <Application>Microsoft Office PowerPoint</Application>
  <PresentationFormat>Widescreen</PresentationFormat>
  <Paragraphs>185</Paragraphs>
  <Slides>45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Arial</vt:lpstr>
      <vt:lpstr>Calibri</vt:lpstr>
      <vt:lpstr>Gill Sans MT</vt:lpstr>
      <vt:lpstr>Impact</vt:lpstr>
      <vt:lpstr>Badge</vt:lpstr>
      <vt:lpstr>What if you build it and they don’t come?</vt:lpstr>
      <vt:lpstr>By the end of this session you will…</vt:lpstr>
      <vt:lpstr>PowerPoint Presentation</vt:lpstr>
      <vt:lpstr>The Education Tutorials</vt:lpstr>
      <vt:lpstr>Background</vt:lpstr>
      <vt:lpstr>Designing and Developing The tutorials</vt:lpstr>
      <vt:lpstr>PowerPoint Presentation</vt:lpstr>
      <vt:lpstr>Posting the Tutorials</vt:lpstr>
      <vt:lpstr>Posting the Tutorials</vt:lpstr>
      <vt:lpstr>Promoting the tutorials</vt:lpstr>
      <vt:lpstr>Tutorial usage by topic</vt:lpstr>
      <vt:lpstr>Tutorial usage by Quarter</vt:lpstr>
      <vt:lpstr>So what went wrong?</vt:lpstr>
      <vt:lpstr>Location, Location, Location</vt:lpstr>
      <vt:lpstr>Location, location, location</vt:lpstr>
      <vt:lpstr>Video titles</vt:lpstr>
      <vt:lpstr>The Interdisciplinary research tutorials</vt:lpstr>
      <vt:lpstr>Designing and developing the tutorials</vt:lpstr>
      <vt:lpstr>Designing and developing the tutorials</vt:lpstr>
      <vt:lpstr>PowerPoint Presentation</vt:lpstr>
      <vt:lpstr>Posting the Tutorials</vt:lpstr>
      <vt:lpstr>Posting the Tutorials</vt:lpstr>
      <vt:lpstr>Promoting the tutorials</vt:lpstr>
      <vt:lpstr>Tutorial usage by topic</vt:lpstr>
      <vt:lpstr>Tutorial Views by semester</vt:lpstr>
      <vt:lpstr>Tutorial downloads from DRS</vt:lpstr>
      <vt:lpstr>What made the difference?</vt:lpstr>
      <vt:lpstr>Tutorial naming conventions</vt:lpstr>
      <vt:lpstr>Tutorial design </vt:lpstr>
      <vt:lpstr>LibGuide Organization</vt:lpstr>
      <vt:lpstr>Tutorial access</vt:lpstr>
      <vt:lpstr>Tutorial promotion</vt:lpstr>
      <vt:lpstr>format options</vt:lpstr>
      <vt:lpstr>All hands on deck</vt:lpstr>
      <vt:lpstr>Improving the Education videos</vt:lpstr>
      <vt:lpstr>improving the education videos</vt:lpstr>
      <vt:lpstr>A silver lining</vt:lpstr>
      <vt:lpstr>The Education videos weren’t working</vt:lpstr>
      <vt:lpstr>Education webinars</vt:lpstr>
      <vt:lpstr>Webinar engagement</vt:lpstr>
      <vt:lpstr>Webinar engagement</vt:lpstr>
      <vt:lpstr>Why did the webinars succeed?</vt:lpstr>
      <vt:lpstr>Scaffolding &amp; Personalization</vt:lpstr>
      <vt:lpstr>Promotion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if you build it and they don’t come?</dc:title>
  <dc:creator>Homol, Lindley</dc:creator>
  <cp:lastModifiedBy>Homol, Lindley</cp:lastModifiedBy>
  <cp:revision>149</cp:revision>
  <dcterms:created xsi:type="dcterms:W3CDTF">2018-03-09T15:45:55Z</dcterms:created>
  <dcterms:modified xsi:type="dcterms:W3CDTF">2018-04-23T13:46:07Z</dcterms:modified>
</cp:coreProperties>
</file>