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 id="2147483652" r:id="rId3"/>
    <p:sldMasterId id="2147483653" r:id="rId4"/>
    <p:sldMasterId id="2147483654" r:id="rId5"/>
    <p:sldMasterId id="2147483655" r:id="rId6"/>
    <p:sldMasterId id="2147483656" r:id="rId7"/>
    <p:sldMasterId id="2147483657" r:id="rId8"/>
    <p:sldMasterId id="2147483658" r:id="rId9"/>
    <p:sldMasterId id="2147483659" r:id="rId10"/>
    <p:sldMasterId id="2147483660" r:id="rId11"/>
    <p:sldMasterId id="2147483661" r:id="rId12"/>
  </p:sldMasterIdLst>
  <p:notesMasterIdLst>
    <p:notesMasterId r:id="rId58"/>
  </p:notesMasterIdLst>
  <p:sldIdLst>
    <p:sldId id="324" r:id="rId13"/>
    <p:sldId id="314" r:id="rId14"/>
    <p:sldId id="330" r:id="rId15"/>
    <p:sldId id="333" r:id="rId16"/>
    <p:sldId id="311" r:id="rId17"/>
    <p:sldId id="331" r:id="rId18"/>
    <p:sldId id="332" r:id="rId19"/>
    <p:sldId id="318" r:id="rId20"/>
    <p:sldId id="315" r:id="rId21"/>
    <p:sldId id="316" r:id="rId22"/>
    <p:sldId id="327" r:id="rId23"/>
    <p:sldId id="328" r:id="rId24"/>
    <p:sldId id="344" r:id="rId25"/>
    <p:sldId id="304" r:id="rId26"/>
    <p:sldId id="345" r:id="rId27"/>
    <p:sldId id="309" r:id="rId28"/>
    <p:sldId id="317" r:id="rId29"/>
    <p:sldId id="334" r:id="rId30"/>
    <p:sldId id="335" r:id="rId31"/>
    <p:sldId id="326" r:id="rId32"/>
    <p:sldId id="325" r:id="rId33"/>
    <p:sldId id="320" r:id="rId34"/>
    <p:sldId id="305" r:id="rId35"/>
    <p:sldId id="306" r:id="rId36"/>
    <p:sldId id="307" r:id="rId37"/>
    <p:sldId id="308" r:id="rId38"/>
    <p:sldId id="319" r:id="rId39"/>
    <p:sldId id="321" r:id="rId40"/>
    <p:sldId id="329" r:id="rId41"/>
    <p:sldId id="323" r:id="rId42"/>
    <p:sldId id="322" r:id="rId43"/>
    <p:sldId id="336" r:id="rId44"/>
    <p:sldId id="337" r:id="rId45"/>
    <p:sldId id="341" r:id="rId46"/>
    <p:sldId id="338" r:id="rId47"/>
    <p:sldId id="310" r:id="rId48"/>
    <p:sldId id="342" r:id="rId49"/>
    <p:sldId id="343" r:id="rId50"/>
    <p:sldId id="339" r:id="rId51"/>
    <p:sldId id="346" r:id="rId52"/>
    <p:sldId id="340" r:id="rId53"/>
    <p:sldId id="285" r:id="rId54"/>
    <p:sldId id="286" r:id="rId55"/>
    <p:sldId id="312" r:id="rId56"/>
    <p:sldId id="262" r:id="rId57"/>
  </p:sldIdLst>
  <p:sldSz cx="13004800" cy="9753600"/>
  <p:notesSz cx="6858000" cy="9144000"/>
  <p:defaultTextStyle>
    <a:defPPr>
      <a:defRPr lang="en-US"/>
    </a:defPPr>
    <a:lvl1pPr algn="l" rtl="0" fontAlgn="base">
      <a:spcBef>
        <a:spcPct val="0"/>
      </a:spcBef>
      <a:spcAft>
        <a:spcPct val="0"/>
      </a:spcAft>
      <a:defRPr sz="1200" kern="1200">
        <a:solidFill>
          <a:srgbClr val="000000"/>
        </a:solidFill>
        <a:latin typeface="Gill Sans" charset="0"/>
        <a:ea typeface="ヒラギノ角ゴ ProN W3" charset="0"/>
        <a:cs typeface="ヒラギノ角ゴ ProN W3" charset="0"/>
        <a:sym typeface="Gill Sans" charset="0"/>
      </a:defRPr>
    </a:lvl1pPr>
    <a:lvl2pPr marL="457200" algn="l" rtl="0" fontAlgn="base">
      <a:spcBef>
        <a:spcPct val="0"/>
      </a:spcBef>
      <a:spcAft>
        <a:spcPct val="0"/>
      </a:spcAft>
      <a:defRPr sz="1200" kern="1200">
        <a:solidFill>
          <a:srgbClr val="000000"/>
        </a:solidFill>
        <a:latin typeface="Gill Sans" charset="0"/>
        <a:ea typeface="ヒラギノ角ゴ ProN W3" charset="0"/>
        <a:cs typeface="ヒラギノ角ゴ ProN W3" charset="0"/>
        <a:sym typeface="Gill Sans" charset="0"/>
      </a:defRPr>
    </a:lvl2pPr>
    <a:lvl3pPr marL="914400" algn="l" rtl="0" fontAlgn="base">
      <a:spcBef>
        <a:spcPct val="0"/>
      </a:spcBef>
      <a:spcAft>
        <a:spcPct val="0"/>
      </a:spcAft>
      <a:defRPr sz="1200" kern="1200">
        <a:solidFill>
          <a:srgbClr val="000000"/>
        </a:solidFill>
        <a:latin typeface="Gill Sans" charset="0"/>
        <a:ea typeface="ヒラギノ角ゴ ProN W3" charset="0"/>
        <a:cs typeface="ヒラギノ角ゴ ProN W3" charset="0"/>
        <a:sym typeface="Gill Sans" charset="0"/>
      </a:defRPr>
    </a:lvl3pPr>
    <a:lvl4pPr marL="1371600" algn="l" rtl="0" fontAlgn="base">
      <a:spcBef>
        <a:spcPct val="0"/>
      </a:spcBef>
      <a:spcAft>
        <a:spcPct val="0"/>
      </a:spcAft>
      <a:defRPr sz="1200" kern="1200">
        <a:solidFill>
          <a:srgbClr val="000000"/>
        </a:solidFill>
        <a:latin typeface="Gill Sans" charset="0"/>
        <a:ea typeface="ヒラギノ角ゴ ProN W3" charset="0"/>
        <a:cs typeface="ヒラギノ角ゴ ProN W3" charset="0"/>
        <a:sym typeface="Gill Sans" charset="0"/>
      </a:defRPr>
    </a:lvl4pPr>
    <a:lvl5pPr marL="1828800" algn="l" rtl="0" fontAlgn="base">
      <a:spcBef>
        <a:spcPct val="0"/>
      </a:spcBef>
      <a:spcAft>
        <a:spcPct val="0"/>
      </a:spcAft>
      <a:defRPr sz="12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12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12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12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1200" kern="1200">
        <a:solidFill>
          <a:srgbClr val="000000"/>
        </a:solidFill>
        <a:latin typeface="Gill Sans" charset="0"/>
        <a:ea typeface="ヒラギノ角ゴ ProN W3" charset="0"/>
        <a:cs typeface="ヒラギノ角ゴ ProN W3"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60"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63" Type="http://schemas.openxmlformats.org/officeDocument/2006/relationships/tableStyles" Target="tableStyles.xml"/><Relationship Id="rId50" Type="http://schemas.openxmlformats.org/officeDocument/2006/relationships/slide" Target="slides/slide38.xml"/><Relationship Id="rId51" Type="http://schemas.openxmlformats.org/officeDocument/2006/relationships/slide" Target="slides/slide39.xml"/><Relationship Id="rId52" Type="http://schemas.openxmlformats.org/officeDocument/2006/relationships/slide" Target="slides/slide40.xml"/><Relationship Id="rId53" Type="http://schemas.openxmlformats.org/officeDocument/2006/relationships/slide" Target="slides/slide41.xml"/><Relationship Id="rId54" Type="http://schemas.openxmlformats.org/officeDocument/2006/relationships/slide" Target="slides/slide42.xml"/><Relationship Id="rId55" Type="http://schemas.openxmlformats.org/officeDocument/2006/relationships/slide" Target="slides/slide43.xml"/><Relationship Id="rId56" Type="http://schemas.openxmlformats.org/officeDocument/2006/relationships/slide" Target="slides/slide44.xml"/><Relationship Id="rId57" Type="http://schemas.openxmlformats.org/officeDocument/2006/relationships/slide" Target="slides/slide45.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slide" Target="slides/slide30.xml"/><Relationship Id="rId43" Type="http://schemas.openxmlformats.org/officeDocument/2006/relationships/slide" Target="slides/slide31.xml"/><Relationship Id="rId44" Type="http://schemas.openxmlformats.org/officeDocument/2006/relationships/slide" Target="slides/slide32.xml"/><Relationship Id="rId45" Type="http://schemas.openxmlformats.org/officeDocument/2006/relationships/slide" Target="slides/slide33.xml"/><Relationship Id="rId46" Type="http://schemas.openxmlformats.org/officeDocument/2006/relationships/slide" Target="slides/slide34.xml"/><Relationship Id="rId47" Type="http://schemas.openxmlformats.org/officeDocument/2006/relationships/slide" Target="slides/slide35.xml"/><Relationship Id="rId48" Type="http://schemas.openxmlformats.org/officeDocument/2006/relationships/slide" Target="slides/slide36.xml"/><Relationship Id="rId49" Type="http://schemas.openxmlformats.org/officeDocument/2006/relationships/slide" Target="slides/slide3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D2C649-5994-E342-B318-FF21E368EACC}" type="datetimeFigureOut">
              <a:rPr lang="en-US" smtClean="0"/>
              <a:t>10/16/13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1A52DB-627B-F34F-B5F3-64089D4741D2}" type="slidenum">
              <a:rPr lang="en-US" smtClean="0"/>
              <a:t>‹#›</a:t>
            </a:fld>
            <a:endParaRPr lang="en-US"/>
          </a:p>
        </p:txBody>
      </p:sp>
    </p:spTree>
    <p:extLst>
      <p:ext uri="{BB962C8B-B14F-4D97-AF65-F5344CB8AC3E}">
        <p14:creationId xmlns:p14="http://schemas.microsoft.com/office/powerpoint/2010/main" val="14542828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Population K Falls about 21,000, about 50,,, for entire region:  More cattle than people outside the cite of KF</a:t>
            </a:r>
            <a:endParaRPr lang="en-US" sz="1600" dirty="0"/>
          </a:p>
        </p:txBody>
      </p:sp>
      <p:sp>
        <p:nvSpPr>
          <p:cNvPr id="4" name="Slide Number Placeholder 3"/>
          <p:cNvSpPr>
            <a:spLocks noGrp="1"/>
          </p:cNvSpPr>
          <p:nvPr>
            <p:ph type="sldNum" sz="quarter" idx="10"/>
          </p:nvPr>
        </p:nvSpPr>
        <p:spPr/>
        <p:txBody>
          <a:bodyPr/>
          <a:lstStyle/>
          <a:p>
            <a:fld id="{141A52DB-627B-F34F-B5F3-64089D4741D2}" type="slidenum">
              <a:rPr lang="en-US" smtClean="0"/>
              <a:t>2</a:t>
            </a:fld>
            <a:endParaRPr lang="en-US"/>
          </a:p>
        </p:txBody>
      </p:sp>
    </p:spTree>
    <p:extLst>
      <p:ext uri="{BB962C8B-B14F-4D97-AF65-F5344CB8AC3E}">
        <p14:creationId xmlns:p14="http://schemas.microsoft.com/office/powerpoint/2010/main" val="1417610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2858946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635949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404057"/>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6006574"/>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022220"/>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768600"/>
            <a:ext cx="5156200" cy="698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768600"/>
            <a:ext cx="5156200" cy="698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7622521"/>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4739935"/>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94541253"/>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79847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05479785"/>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34587945"/>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811533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3476365"/>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77800"/>
            <a:ext cx="2616200" cy="9575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77800"/>
            <a:ext cx="7696200" cy="9575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8174372"/>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37526525"/>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5249074"/>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699603"/>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72400" y="2705100"/>
            <a:ext cx="1905000" cy="584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829800" y="2705100"/>
            <a:ext cx="1905000" cy="584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4791957"/>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8401679"/>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0403348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588916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09915317"/>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14089543"/>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31126502"/>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2575125"/>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39713"/>
            <a:ext cx="2616200" cy="8305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39713"/>
            <a:ext cx="7696200" cy="8305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6550173"/>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24202532"/>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3641713"/>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61922282"/>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705100"/>
            <a:ext cx="2444750" cy="584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67150" y="2705100"/>
            <a:ext cx="2444750" cy="584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4501176"/>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8501150"/>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6988371"/>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101211"/>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678402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7501128"/>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4006935"/>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623848"/>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39713"/>
            <a:ext cx="2616200" cy="8305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39713"/>
            <a:ext cx="7696200" cy="8305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236112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0972035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9598778"/>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3482129"/>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79004417"/>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9725927"/>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583863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638201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3162148"/>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9913798"/>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8282603"/>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44924626"/>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970808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66069504"/>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0378968"/>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097403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48095162"/>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88701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58823925"/>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0450836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2183767"/>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10649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99056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69464884"/>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2513378"/>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1150843"/>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722650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908289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9394801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6137193"/>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053912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94824551"/>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94389155"/>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83078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2687908"/>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0509064"/>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6447045"/>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99554197"/>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4787900"/>
            <a:ext cx="2857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4787900"/>
            <a:ext cx="2857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788094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4313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3250937"/>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2482964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149945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3722130"/>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024352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2666192"/>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0"/>
            <a:ext cx="1466850" cy="975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0"/>
            <a:ext cx="4248150" cy="975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057756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6871346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3389153"/>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9711992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4787900"/>
            <a:ext cx="2857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4787900"/>
            <a:ext cx="28575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0980800"/>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3540373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3118203"/>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9353669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2670318"/>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3439163"/>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98762537"/>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3235970"/>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0"/>
            <a:ext cx="1466850" cy="975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0"/>
            <a:ext cx="4248150" cy="975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497646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4728849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137530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4639247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75010115"/>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308304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4487722"/>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8299103"/>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45665356"/>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2173899"/>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05569309"/>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8160297"/>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54000"/>
            <a:ext cx="2925762" cy="845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54000"/>
            <a:ext cx="8624888" cy="84582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1158320"/>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6355489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066638"/>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16071640"/>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44246764"/>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635750"/>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459100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8306022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117842"/>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66069213"/>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54094680"/>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4502766"/>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921587"/>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5108858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0655173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444851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06181438"/>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705100"/>
            <a:ext cx="2444750" cy="584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67150" y="2705100"/>
            <a:ext cx="2444750" cy="5840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754257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4124991"/>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8746796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460940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3128225"/>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8168074"/>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1627187"/>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39713"/>
            <a:ext cx="2616200" cy="8305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39713"/>
            <a:ext cx="7696200" cy="8305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578540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xmlns:p14="http://schemas.microsoft.com/office/powerpoint/2010/main"/>
  <p:txStyles>
    <p:titleStyle>
      <a:lvl1pPr marL="39688" algn="ctr" rtl="0" fontAlgn="base">
        <a:spcBef>
          <a:spcPct val="0"/>
        </a:spcBef>
        <a:spcAft>
          <a:spcPct val="0"/>
        </a:spcAft>
        <a:defRPr sz="8400">
          <a:solidFill>
            <a:schemeClr val="tx1"/>
          </a:solidFill>
          <a:latin typeface="+mj-lt"/>
          <a:ea typeface="+mj-ea"/>
          <a:cs typeface="+mj-cs"/>
          <a:sym typeface="Gill Sans" charset="0"/>
        </a:defRPr>
      </a:lvl1pPr>
      <a:lvl2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968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540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4112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684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9286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1pPr>
      <a:lvl2pPr marL="13731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2pPr>
      <a:lvl3pPr marL="18176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3pPr>
      <a:lvl4pPr marL="22621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4pPr>
      <a:lvl5pPr marL="27066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5pPr>
      <a:lvl6pPr marL="31638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6pPr>
      <a:lvl7pPr marL="36210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7pPr>
      <a:lvl8pPr marL="40782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8pPr>
      <a:lvl9pPr marL="45354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1270000" y="177800"/>
            <a:ext cx="10464800" cy="2590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
        <p:nvSpPr>
          <p:cNvPr id="12290" name="Rectangle 2"/>
          <p:cNvSpPr>
            <a:spLocks noGrp="1" noChangeArrowheads="1"/>
          </p:cNvSpPr>
          <p:nvPr>
            <p:ph type="body" idx="1"/>
          </p:nvPr>
        </p:nvSpPr>
        <p:spPr bwMode="auto">
          <a:xfrm>
            <a:off x="1270000" y="2768600"/>
            <a:ext cx="10464800" cy="698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09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1pPr>
      <a:lvl2pPr marL="1154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2pPr>
      <a:lvl3pPr marL="1598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3pPr>
      <a:lvl4pPr marL="2043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4pPr>
      <a:lvl5pPr marL="2487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5pPr>
      <a:lvl6pPr marL="29448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6pPr>
      <a:lvl7pPr marL="34020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7pPr>
      <a:lvl8pPr marL="38592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8pPr>
      <a:lvl9pPr marL="43164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bwMode="auto">
          <a:xfrm>
            <a:off x="1270000" y="239713"/>
            <a:ext cx="10464800" cy="246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
        <p:nvSpPr>
          <p:cNvPr id="13314" name="Rectangle 2"/>
          <p:cNvSpPr>
            <a:spLocks noGrp="1" noChangeArrowheads="1"/>
          </p:cNvSpPr>
          <p:nvPr>
            <p:ph type="body" idx="1"/>
          </p:nvPr>
        </p:nvSpPr>
        <p:spPr bwMode="auto">
          <a:xfrm>
            <a:off x="7772400" y="2705100"/>
            <a:ext cx="3962400" cy="584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09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1pPr>
      <a:lvl2pPr marL="1154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2pPr>
      <a:lvl3pPr marL="1598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3pPr>
      <a:lvl4pPr marL="2043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4pPr>
      <a:lvl5pPr marL="2487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5pPr>
      <a:lvl6pPr marL="29448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6pPr>
      <a:lvl7pPr marL="34020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7pPr>
      <a:lvl8pPr marL="38592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8pPr>
      <a:lvl9pPr marL="43164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bwMode="auto">
          <a:xfrm>
            <a:off x="1270000" y="239713"/>
            <a:ext cx="10464800" cy="246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
        <p:nvSpPr>
          <p:cNvPr id="14338" name="Rectangle 2"/>
          <p:cNvSpPr>
            <a:spLocks noGrp="1" noChangeArrowheads="1"/>
          </p:cNvSpPr>
          <p:nvPr>
            <p:ph type="body" idx="1"/>
          </p:nvPr>
        </p:nvSpPr>
        <p:spPr bwMode="auto">
          <a:xfrm>
            <a:off x="1270000" y="2705100"/>
            <a:ext cx="5041900" cy="584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09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1pPr>
      <a:lvl2pPr marL="1154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2pPr>
      <a:lvl3pPr marL="1598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3pPr>
      <a:lvl4pPr marL="2043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4pPr>
      <a:lvl5pPr marL="2487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5pPr>
      <a:lvl6pPr marL="29448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6pPr>
      <a:lvl7pPr marL="34020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7pPr>
      <a:lvl8pPr marL="38592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8pPr>
      <a:lvl9pPr marL="43164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9688" algn="ctr" rtl="0" fontAlgn="base">
        <a:spcBef>
          <a:spcPct val="0"/>
        </a:spcBef>
        <a:spcAft>
          <a:spcPct val="0"/>
        </a:spcAft>
        <a:defRPr sz="3600">
          <a:solidFill>
            <a:schemeClr val="tx1"/>
          </a:solidFill>
          <a:latin typeface="+mn-lt"/>
          <a:ea typeface="+mn-ea"/>
          <a:cs typeface="+mn-cs"/>
          <a:sym typeface="Gill Sans" charset="0"/>
        </a:defRPr>
      </a:lvl1pPr>
      <a:lvl2pPr marL="39688" algn="ctr" rtl="0" fontAlgn="base">
        <a:spcBef>
          <a:spcPct val="0"/>
        </a:spcBef>
        <a:spcAft>
          <a:spcPct val="0"/>
        </a:spcAft>
        <a:defRPr sz="3600">
          <a:solidFill>
            <a:schemeClr val="tx1"/>
          </a:solidFill>
          <a:latin typeface="+mn-lt"/>
          <a:ea typeface="+mn-ea"/>
          <a:cs typeface="+mn-cs"/>
          <a:sym typeface="Gill Sans" charset="0"/>
        </a:defRPr>
      </a:lvl2pPr>
      <a:lvl3pPr marL="39688" algn="ctr" rtl="0" fontAlgn="base">
        <a:spcBef>
          <a:spcPct val="0"/>
        </a:spcBef>
        <a:spcAft>
          <a:spcPct val="0"/>
        </a:spcAft>
        <a:defRPr sz="3600">
          <a:solidFill>
            <a:schemeClr val="tx1"/>
          </a:solidFill>
          <a:latin typeface="+mn-lt"/>
          <a:ea typeface="+mn-ea"/>
          <a:cs typeface="+mn-cs"/>
          <a:sym typeface="Gill Sans" charset="0"/>
        </a:defRPr>
      </a:lvl3pPr>
      <a:lvl4pPr marL="39688" algn="ctr" rtl="0" fontAlgn="base">
        <a:spcBef>
          <a:spcPct val="0"/>
        </a:spcBef>
        <a:spcAft>
          <a:spcPct val="0"/>
        </a:spcAft>
        <a:defRPr sz="3600">
          <a:solidFill>
            <a:schemeClr val="tx1"/>
          </a:solidFill>
          <a:latin typeface="+mn-lt"/>
          <a:ea typeface="+mn-ea"/>
          <a:cs typeface="+mn-cs"/>
          <a:sym typeface="Gill Sans" charset="0"/>
        </a:defRPr>
      </a:lvl4pPr>
      <a:lvl5pPr marL="39688" algn="ctr" rtl="0" fontAlgn="base">
        <a:spcBef>
          <a:spcPct val="0"/>
        </a:spcBef>
        <a:spcAft>
          <a:spcPct val="0"/>
        </a:spcAft>
        <a:defRPr sz="3600">
          <a:solidFill>
            <a:schemeClr val="tx1"/>
          </a:solidFill>
          <a:latin typeface="+mn-lt"/>
          <a:ea typeface="+mn-ea"/>
          <a:cs typeface="+mn-cs"/>
          <a:sym typeface="Gill Sans" charset="0"/>
        </a:defRPr>
      </a:lvl5pPr>
      <a:lvl6pPr marL="496888" algn="ctr" rtl="0" fontAlgn="base">
        <a:spcBef>
          <a:spcPct val="0"/>
        </a:spcBef>
        <a:spcAft>
          <a:spcPct val="0"/>
        </a:spcAft>
        <a:defRPr sz="3600">
          <a:solidFill>
            <a:schemeClr val="tx1"/>
          </a:solidFill>
          <a:latin typeface="+mn-lt"/>
          <a:ea typeface="+mn-ea"/>
          <a:cs typeface="+mn-cs"/>
          <a:sym typeface="Gill Sans" charset="0"/>
        </a:defRPr>
      </a:lvl6pPr>
      <a:lvl7pPr marL="954088" algn="ctr" rtl="0" fontAlgn="base">
        <a:spcBef>
          <a:spcPct val="0"/>
        </a:spcBef>
        <a:spcAft>
          <a:spcPct val="0"/>
        </a:spcAft>
        <a:defRPr sz="3600">
          <a:solidFill>
            <a:schemeClr val="tx1"/>
          </a:solidFill>
          <a:latin typeface="+mn-lt"/>
          <a:ea typeface="+mn-ea"/>
          <a:cs typeface="+mn-cs"/>
          <a:sym typeface="Gill Sans" charset="0"/>
        </a:defRPr>
      </a:lvl7pPr>
      <a:lvl8pPr marL="1411288" algn="ctr" rtl="0" fontAlgn="base">
        <a:spcBef>
          <a:spcPct val="0"/>
        </a:spcBef>
        <a:spcAft>
          <a:spcPct val="0"/>
        </a:spcAft>
        <a:defRPr sz="3600">
          <a:solidFill>
            <a:schemeClr val="tx1"/>
          </a:solidFill>
          <a:latin typeface="+mn-lt"/>
          <a:ea typeface="+mn-ea"/>
          <a:cs typeface="+mn-cs"/>
          <a:sym typeface="Gill Sans" charset="0"/>
        </a:defRPr>
      </a:lvl8pPr>
      <a:lvl9pPr marL="1868488"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9688" algn="ctr" rtl="0" fontAlgn="base">
        <a:spcBef>
          <a:spcPct val="0"/>
        </a:spcBef>
        <a:spcAft>
          <a:spcPct val="0"/>
        </a:spcAft>
        <a:defRPr sz="3600">
          <a:solidFill>
            <a:schemeClr val="tx1"/>
          </a:solidFill>
          <a:latin typeface="+mn-lt"/>
          <a:ea typeface="+mn-ea"/>
          <a:cs typeface="+mn-cs"/>
          <a:sym typeface="Gill Sans" charset="0"/>
        </a:defRPr>
      </a:lvl1pPr>
      <a:lvl2pPr marL="39688" algn="ctr" rtl="0" fontAlgn="base">
        <a:spcBef>
          <a:spcPct val="0"/>
        </a:spcBef>
        <a:spcAft>
          <a:spcPct val="0"/>
        </a:spcAft>
        <a:defRPr sz="3600">
          <a:solidFill>
            <a:schemeClr val="tx1"/>
          </a:solidFill>
          <a:latin typeface="+mn-lt"/>
          <a:ea typeface="+mn-ea"/>
          <a:cs typeface="+mn-cs"/>
          <a:sym typeface="Gill Sans" charset="0"/>
        </a:defRPr>
      </a:lvl2pPr>
      <a:lvl3pPr marL="39688" algn="ctr" rtl="0" fontAlgn="base">
        <a:spcBef>
          <a:spcPct val="0"/>
        </a:spcBef>
        <a:spcAft>
          <a:spcPct val="0"/>
        </a:spcAft>
        <a:defRPr sz="3600">
          <a:solidFill>
            <a:schemeClr val="tx1"/>
          </a:solidFill>
          <a:latin typeface="+mn-lt"/>
          <a:ea typeface="+mn-ea"/>
          <a:cs typeface="+mn-cs"/>
          <a:sym typeface="Gill Sans" charset="0"/>
        </a:defRPr>
      </a:lvl3pPr>
      <a:lvl4pPr marL="39688" algn="ctr" rtl="0" fontAlgn="base">
        <a:spcBef>
          <a:spcPct val="0"/>
        </a:spcBef>
        <a:spcAft>
          <a:spcPct val="0"/>
        </a:spcAft>
        <a:defRPr sz="3600">
          <a:solidFill>
            <a:schemeClr val="tx1"/>
          </a:solidFill>
          <a:latin typeface="+mn-lt"/>
          <a:ea typeface="+mn-ea"/>
          <a:cs typeface="+mn-cs"/>
          <a:sym typeface="Gill Sans" charset="0"/>
        </a:defRPr>
      </a:lvl4pPr>
      <a:lvl5pPr marL="39688" algn="ctr" rtl="0" fontAlgn="base">
        <a:spcBef>
          <a:spcPct val="0"/>
        </a:spcBef>
        <a:spcAft>
          <a:spcPct val="0"/>
        </a:spcAft>
        <a:defRPr sz="3600">
          <a:solidFill>
            <a:schemeClr val="tx1"/>
          </a:solidFill>
          <a:latin typeface="+mn-lt"/>
          <a:ea typeface="+mn-ea"/>
          <a:cs typeface="+mn-cs"/>
          <a:sym typeface="Gill Sans" charset="0"/>
        </a:defRPr>
      </a:lvl5pPr>
      <a:lvl6pPr marL="496888" algn="ctr" rtl="0" fontAlgn="base">
        <a:spcBef>
          <a:spcPct val="0"/>
        </a:spcBef>
        <a:spcAft>
          <a:spcPct val="0"/>
        </a:spcAft>
        <a:defRPr sz="3600">
          <a:solidFill>
            <a:schemeClr val="tx1"/>
          </a:solidFill>
          <a:latin typeface="+mn-lt"/>
          <a:ea typeface="+mn-ea"/>
          <a:cs typeface="+mn-cs"/>
          <a:sym typeface="Gill Sans" charset="0"/>
        </a:defRPr>
      </a:lvl6pPr>
      <a:lvl7pPr marL="954088" algn="ctr" rtl="0" fontAlgn="base">
        <a:spcBef>
          <a:spcPct val="0"/>
        </a:spcBef>
        <a:spcAft>
          <a:spcPct val="0"/>
        </a:spcAft>
        <a:defRPr sz="3600">
          <a:solidFill>
            <a:schemeClr val="tx1"/>
          </a:solidFill>
          <a:latin typeface="+mn-lt"/>
          <a:ea typeface="+mn-ea"/>
          <a:cs typeface="+mn-cs"/>
          <a:sym typeface="Gill Sans" charset="0"/>
        </a:defRPr>
      </a:lvl7pPr>
      <a:lvl8pPr marL="1411288" algn="ctr" rtl="0" fontAlgn="base">
        <a:spcBef>
          <a:spcPct val="0"/>
        </a:spcBef>
        <a:spcAft>
          <a:spcPct val="0"/>
        </a:spcAft>
        <a:defRPr sz="3600">
          <a:solidFill>
            <a:schemeClr val="tx1"/>
          </a:solidFill>
          <a:latin typeface="+mn-lt"/>
          <a:ea typeface="+mn-ea"/>
          <a:cs typeface="+mn-cs"/>
          <a:sym typeface="Gill Sans" charset="0"/>
        </a:defRPr>
      </a:lvl8pPr>
      <a:lvl9pPr marL="1868488"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39688" algn="ctr" rtl="0" fontAlgn="base">
        <a:spcBef>
          <a:spcPct val="0"/>
        </a:spcBef>
        <a:spcAft>
          <a:spcPct val="0"/>
        </a:spcAft>
        <a:defRPr sz="3600">
          <a:solidFill>
            <a:schemeClr val="tx1"/>
          </a:solidFill>
          <a:latin typeface="+mn-lt"/>
          <a:ea typeface="+mn-ea"/>
          <a:cs typeface="+mn-cs"/>
          <a:sym typeface="Gill Sans" charset="0"/>
        </a:defRPr>
      </a:lvl1pPr>
      <a:lvl2pPr marL="39688" algn="ctr" rtl="0" fontAlgn="base">
        <a:spcBef>
          <a:spcPct val="0"/>
        </a:spcBef>
        <a:spcAft>
          <a:spcPct val="0"/>
        </a:spcAft>
        <a:defRPr sz="3600">
          <a:solidFill>
            <a:schemeClr val="tx1"/>
          </a:solidFill>
          <a:latin typeface="+mn-lt"/>
          <a:ea typeface="+mn-ea"/>
          <a:cs typeface="+mn-cs"/>
          <a:sym typeface="Gill Sans" charset="0"/>
        </a:defRPr>
      </a:lvl2pPr>
      <a:lvl3pPr marL="39688" algn="ctr" rtl="0" fontAlgn="base">
        <a:spcBef>
          <a:spcPct val="0"/>
        </a:spcBef>
        <a:spcAft>
          <a:spcPct val="0"/>
        </a:spcAft>
        <a:defRPr sz="3600">
          <a:solidFill>
            <a:schemeClr val="tx1"/>
          </a:solidFill>
          <a:latin typeface="+mn-lt"/>
          <a:ea typeface="+mn-ea"/>
          <a:cs typeface="+mn-cs"/>
          <a:sym typeface="Gill Sans" charset="0"/>
        </a:defRPr>
      </a:lvl3pPr>
      <a:lvl4pPr marL="39688" algn="ctr" rtl="0" fontAlgn="base">
        <a:spcBef>
          <a:spcPct val="0"/>
        </a:spcBef>
        <a:spcAft>
          <a:spcPct val="0"/>
        </a:spcAft>
        <a:defRPr sz="3600">
          <a:solidFill>
            <a:schemeClr val="tx1"/>
          </a:solidFill>
          <a:latin typeface="+mn-lt"/>
          <a:ea typeface="+mn-ea"/>
          <a:cs typeface="+mn-cs"/>
          <a:sym typeface="Gill Sans" charset="0"/>
        </a:defRPr>
      </a:lvl4pPr>
      <a:lvl5pPr marL="39688" algn="ctr" rtl="0" fontAlgn="base">
        <a:spcBef>
          <a:spcPct val="0"/>
        </a:spcBef>
        <a:spcAft>
          <a:spcPct val="0"/>
        </a:spcAft>
        <a:defRPr sz="3600">
          <a:solidFill>
            <a:schemeClr val="tx1"/>
          </a:solidFill>
          <a:latin typeface="+mn-lt"/>
          <a:ea typeface="+mn-ea"/>
          <a:cs typeface="+mn-cs"/>
          <a:sym typeface="Gill Sans" charset="0"/>
        </a:defRPr>
      </a:lvl5pPr>
      <a:lvl6pPr marL="496888" algn="ctr" rtl="0" fontAlgn="base">
        <a:spcBef>
          <a:spcPct val="0"/>
        </a:spcBef>
        <a:spcAft>
          <a:spcPct val="0"/>
        </a:spcAft>
        <a:defRPr sz="3600">
          <a:solidFill>
            <a:schemeClr val="tx1"/>
          </a:solidFill>
          <a:latin typeface="+mn-lt"/>
          <a:ea typeface="+mn-ea"/>
          <a:cs typeface="+mn-cs"/>
          <a:sym typeface="Gill Sans" charset="0"/>
        </a:defRPr>
      </a:lvl6pPr>
      <a:lvl7pPr marL="954088" algn="ctr" rtl="0" fontAlgn="base">
        <a:spcBef>
          <a:spcPct val="0"/>
        </a:spcBef>
        <a:spcAft>
          <a:spcPct val="0"/>
        </a:spcAft>
        <a:defRPr sz="3600">
          <a:solidFill>
            <a:schemeClr val="tx1"/>
          </a:solidFill>
          <a:latin typeface="+mn-lt"/>
          <a:ea typeface="+mn-ea"/>
          <a:cs typeface="+mn-cs"/>
          <a:sym typeface="Gill Sans" charset="0"/>
        </a:defRPr>
      </a:lvl7pPr>
      <a:lvl8pPr marL="1411288" algn="ctr" rtl="0" fontAlgn="base">
        <a:spcBef>
          <a:spcPct val="0"/>
        </a:spcBef>
        <a:spcAft>
          <a:spcPct val="0"/>
        </a:spcAft>
        <a:defRPr sz="3600">
          <a:solidFill>
            <a:schemeClr val="tx1"/>
          </a:solidFill>
          <a:latin typeface="+mn-lt"/>
          <a:ea typeface="+mn-ea"/>
          <a:cs typeface="+mn-cs"/>
          <a:sym typeface="Gill Sans" charset="0"/>
        </a:defRPr>
      </a:lvl8pPr>
      <a:lvl9pPr marL="1868488"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body" idx="1"/>
          </p:nvPr>
        </p:nvSpPr>
        <p:spPr bwMode="auto">
          <a:xfrm>
            <a:off x="635000" y="4787900"/>
            <a:ext cx="5867400"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
        <p:nvSpPr>
          <p:cNvPr id="7170" name="Rectangle 2"/>
          <p:cNvSpPr>
            <a:spLocks noGrp="1" noChangeArrowheads="1"/>
          </p:cNvSpPr>
          <p:nvPr>
            <p:ph type="title"/>
          </p:nvPr>
        </p:nvSpPr>
        <p:spPr bwMode="auto">
          <a:xfrm>
            <a:off x="635000" y="0"/>
            <a:ext cx="5867400" cy="471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xmlns:p14="http://schemas.microsoft.com/office/powerpoint/2010/main"/>
  <p:txStyles>
    <p:titleStyle>
      <a:lvl1pPr algn="ctr" rtl="0" fontAlgn="base">
        <a:spcBef>
          <a:spcPct val="0"/>
        </a:spcBef>
        <a:spcAft>
          <a:spcPct val="0"/>
        </a:spcAft>
        <a:defRPr sz="7000">
          <a:solidFill>
            <a:schemeClr val="tx1"/>
          </a:solidFill>
          <a:latin typeface="+mj-lt"/>
          <a:ea typeface="+mj-ea"/>
          <a:cs typeface="+mj-cs"/>
          <a:sym typeface="Gill Sans" charset="0"/>
        </a:defRPr>
      </a:lvl1pPr>
      <a:lvl2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algn="ctr" rtl="0" fontAlgn="base">
        <a:spcBef>
          <a:spcPct val="0"/>
        </a:spcBef>
        <a:spcAft>
          <a:spcPct val="0"/>
        </a:spcAft>
        <a:defRPr sz="3400">
          <a:solidFill>
            <a:schemeClr val="tx1"/>
          </a:solidFill>
          <a:latin typeface="+mn-lt"/>
          <a:ea typeface="+mn-ea"/>
          <a:cs typeface="+mn-cs"/>
          <a:sym typeface="Gill Sans" charset="0"/>
        </a:defRPr>
      </a:lvl1pPr>
      <a:lvl2pPr algn="ctr" rtl="0" fontAlgn="base">
        <a:spcBef>
          <a:spcPct val="0"/>
        </a:spcBef>
        <a:spcAft>
          <a:spcPct val="0"/>
        </a:spcAft>
        <a:defRPr sz="3400">
          <a:solidFill>
            <a:schemeClr val="tx1"/>
          </a:solidFill>
          <a:latin typeface="+mn-lt"/>
          <a:ea typeface="+mn-ea"/>
          <a:cs typeface="+mn-cs"/>
          <a:sym typeface="Gill Sans" charset="0"/>
        </a:defRPr>
      </a:lvl2pPr>
      <a:lvl3pPr algn="ctr" rtl="0" fontAlgn="base">
        <a:spcBef>
          <a:spcPct val="0"/>
        </a:spcBef>
        <a:spcAft>
          <a:spcPct val="0"/>
        </a:spcAft>
        <a:defRPr sz="3400">
          <a:solidFill>
            <a:schemeClr val="tx1"/>
          </a:solidFill>
          <a:latin typeface="+mn-lt"/>
          <a:ea typeface="+mn-ea"/>
          <a:cs typeface="+mn-cs"/>
          <a:sym typeface="Gill Sans" charset="0"/>
        </a:defRPr>
      </a:lvl3pPr>
      <a:lvl4pPr algn="ctr" rtl="0" fontAlgn="base">
        <a:spcBef>
          <a:spcPct val="0"/>
        </a:spcBef>
        <a:spcAft>
          <a:spcPct val="0"/>
        </a:spcAft>
        <a:defRPr sz="3400">
          <a:solidFill>
            <a:schemeClr val="tx1"/>
          </a:solidFill>
          <a:latin typeface="+mn-lt"/>
          <a:ea typeface="+mn-ea"/>
          <a:cs typeface="+mn-cs"/>
          <a:sym typeface="Gill Sans" charset="0"/>
        </a:defRPr>
      </a:lvl4pPr>
      <a:lvl5pPr algn="ctr" rtl="0" fontAlgn="base">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body" idx="1"/>
          </p:nvPr>
        </p:nvSpPr>
        <p:spPr bwMode="auto">
          <a:xfrm>
            <a:off x="635000" y="4787900"/>
            <a:ext cx="5867400" cy="496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
        <p:nvSpPr>
          <p:cNvPr id="8194" name="Rectangle 2"/>
          <p:cNvSpPr>
            <a:spLocks noGrp="1" noChangeArrowheads="1"/>
          </p:cNvSpPr>
          <p:nvPr>
            <p:ph type="title"/>
          </p:nvPr>
        </p:nvSpPr>
        <p:spPr bwMode="auto">
          <a:xfrm>
            <a:off x="635000" y="0"/>
            <a:ext cx="5867400" cy="471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xmlns:p14="http://schemas.microsoft.com/office/powerpoint/2010/main"/>
  <p:txStyles>
    <p:titleStyle>
      <a:lvl1pPr algn="ctr" rtl="0" fontAlgn="base">
        <a:spcBef>
          <a:spcPct val="0"/>
        </a:spcBef>
        <a:spcAft>
          <a:spcPct val="0"/>
        </a:spcAft>
        <a:defRPr sz="7000">
          <a:solidFill>
            <a:schemeClr val="tx1"/>
          </a:solidFill>
          <a:latin typeface="+mj-lt"/>
          <a:ea typeface="+mj-ea"/>
          <a:cs typeface="+mj-cs"/>
          <a:sym typeface="Gill Sans" charset="0"/>
        </a:defRPr>
      </a:lvl1pPr>
      <a:lvl2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000">
          <a:solidFill>
            <a:schemeClr val="tx1"/>
          </a:solidFill>
          <a:latin typeface="Gill Sans" charset="0"/>
          <a:ea typeface="ヒラギノ角ゴ ProN W3" charset="0"/>
          <a:cs typeface="ヒラギノ角ゴ ProN W3" charset="0"/>
          <a:sym typeface="Gill Sans" charset="0"/>
        </a:defRPr>
      </a:lvl9pPr>
    </p:titleStyle>
    <p:bodyStyle>
      <a:lvl1pPr algn="ctr" rtl="0" fontAlgn="base">
        <a:spcBef>
          <a:spcPct val="0"/>
        </a:spcBef>
        <a:spcAft>
          <a:spcPct val="0"/>
        </a:spcAft>
        <a:defRPr sz="3400">
          <a:solidFill>
            <a:schemeClr val="tx1"/>
          </a:solidFill>
          <a:latin typeface="+mn-lt"/>
          <a:ea typeface="+mn-ea"/>
          <a:cs typeface="+mn-cs"/>
          <a:sym typeface="Gill Sans" charset="0"/>
        </a:defRPr>
      </a:lvl1pPr>
      <a:lvl2pPr algn="ctr" rtl="0" fontAlgn="base">
        <a:spcBef>
          <a:spcPct val="0"/>
        </a:spcBef>
        <a:spcAft>
          <a:spcPct val="0"/>
        </a:spcAft>
        <a:defRPr sz="3400">
          <a:solidFill>
            <a:schemeClr val="tx1"/>
          </a:solidFill>
          <a:latin typeface="+mn-lt"/>
          <a:ea typeface="+mn-ea"/>
          <a:cs typeface="+mn-cs"/>
          <a:sym typeface="Gill Sans" charset="0"/>
        </a:defRPr>
      </a:lvl2pPr>
      <a:lvl3pPr algn="ctr" rtl="0" fontAlgn="base">
        <a:spcBef>
          <a:spcPct val="0"/>
        </a:spcBef>
        <a:spcAft>
          <a:spcPct val="0"/>
        </a:spcAft>
        <a:defRPr sz="3400">
          <a:solidFill>
            <a:schemeClr val="tx1"/>
          </a:solidFill>
          <a:latin typeface="+mn-lt"/>
          <a:ea typeface="+mn-ea"/>
          <a:cs typeface="+mn-cs"/>
          <a:sym typeface="Gill Sans" charset="0"/>
        </a:defRPr>
      </a:lvl3pPr>
      <a:lvl4pPr algn="ctr" rtl="0" fontAlgn="base">
        <a:spcBef>
          <a:spcPct val="0"/>
        </a:spcBef>
        <a:spcAft>
          <a:spcPct val="0"/>
        </a:spcAft>
        <a:defRPr sz="3400">
          <a:solidFill>
            <a:schemeClr val="tx1"/>
          </a:solidFill>
          <a:latin typeface="+mn-lt"/>
          <a:ea typeface="+mn-ea"/>
          <a:cs typeface="+mn-cs"/>
          <a:sym typeface="Gill Sans" charset="0"/>
        </a:defRPr>
      </a:lvl4pPr>
      <a:lvl5pPr algn="ctr" rtl="0" fontAlgn="base">
        <a:spcBef>
          <a:spcPct val="0"/>
        </a:spcBef>
        <a:spcAft>
          <a:spcPct val="0"/>
        </a:spcAft>
        <a:defRPr sz="3400">
          <a:solidFill>
            <a:schemeClr val="tx1"/>
          </a:solidFill>
          <a:latin typeface="+mn-lt"/>
          <a:ea typeface="+mn-ea"/>
          <a:cs typeface="+mn-cs"/>
          <a:sym typeface="Gill Sans" charset="0"/>
        </a:defRPr>
      </a:lvl5pPr>
      <a:lvl6pPr marL="457200" algn="ctr" rtl="0" fontAlgn="base">
        <a:spcBef>
          <a:spcPct val="0"/>
        </a:spcBef>
        <a:spcAft>
          <a:spcPct val="0"/>
        </a:spcAft>
        <a:defRPr sz="3400">
          <a:solidFill>
            <a:schemeClr val="tx1"/>
          </a:solidFill>
          <a:latin typeface="+mn-lt"/>
          <a:ea typeface="+mn-ea"/>
          <a:cs typeface="+mn-cs"/>
          <a:sym typeface="Gill Sans" charset="0"/>
        </a:defRPr>
      </a:lvl6pPr>
      <a:lvl7pPr marL="914400" algn="ctr" rtl="0" fontAlgn="base">
        <a:spcBef>
          <a:spcPct val="0"/>
        </a:spcBef>
        <a:spcAft>
          <a:spcPct val="0"/>
        </a:spcAft>
        <a:defRPr sz="3400">
          <a:solidFill>
            <a:schemeClr val="tx1"/>
          </a:solidFill>
          <a:latin typeface="+mn-lt"/>
          <a:ea typeface="+mn-ea"/>
          <a:cs typeface="+mn-cs"/>
          <a:sym typeface="Gill Sans" charset="0"/>
        </a:defRPr>
      </a:lvl7pPr>
      <a:lvl8pPr marL="1371600" algn="ctr" rtl="0" fontAlgn="base">
        <a:spcBef>
          <a:spcPct val="0"/>
        </a:spcBef>
        <a:spcAft>
          <a:spcPct val="0"/>
        </a:spcAft>
        <a:defRPr sz="3400">
          <a:solidFill>
            <a:schemeClr val="tx1"/>
          </a:solidFill>
          <a:latin typeface="+mn-lt"/>
          <a:ea typeface="+mn-ea"/>
          <a:cs typeface="+mn-cs"/>
          <a:sym typeface="Gill Sans" charset="0"/>
        </a:defRPr>
      </a:lvl8pPr>
      <a:lvl9pPr marL="1828800" algn="ctr" rtl="0" fontAlgn="base">
        <a:spcBef>
          <a:spcPct val="0"/>
        </a:spcBef>
        <a:spcAft>
          <a:spcPct val="0"/>
        </a:spcAft>
        <a:defRPr sz="34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9286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1pPr>
      <a:lvl2pPr marL="13731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2pPr>
      <a:lvl3pPr marL="18176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3pPr>
      <a:lvl4pPr marL="22621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4pPr>
      <a:lvl5pPr marL="27066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5pPr>
      <a:lvl6pPr marL="31638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6pPr>
      <a:lvl7pPr marL="36210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7pPr>
      <a:lvl8pPr marL="40782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8pPr>
      <a:lvl9pPr marL="4535488" indent="-571500" algn="l" rtl="0" fontAlgn="base">
        <a:spcBef>
          <a:spcPts val="24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xmlns:p14="http://schemas.microsoft.com/office/powerpoint/2010/main"/>
  <p:txStyles>
    <p:titleStyle>
      <a:lvl1pPr marL="39688" algn="ctr" rtl="0" fontAlgn="base">
        <a:spcBef>
          <a:spcPct val="0"/>
        </a:spcBef>
        <a:spcAft>
          <a:spcPct val="0"/>
        </a:spcAft>
        <a:defRPr sz="8400">
          <a:solidFill>
            <a:schemeClr val="tx1"/>
          </a:solidFill>
          <a:latin typeface="+mj-lt"/>
          <a:ea typeface="+mj-ea"/>
          <a:cs typeface="+mj-cs"/>
          <a:sym typeface="Gill Sans" charset="0"/>
        </a:defRPr>
      </a:lvl1pPr>
      <a:lvl2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marL="396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968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540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4112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68488"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874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1pPr>
      <a:lvl2pPr marL="12319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2pPr>
      <a:lvl3pPr marL="16764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3pPr>
      <a:lvl4pPr marL="21209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4pPr>
      <a:lvl5pPr marL="25654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5pPr>
      <a:lvl6pPr marL="30226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6pPr>
      <a:lvl7pPr marL="34798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7pPr>
      <a:lvl8pPr marL="39370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8pPr>
      <a:lvl9pPr marL="4394200" indent="-571500" algn="l" rtl="0" fontAlgn="base">
        <a:spcBef>
          <a:spcPts val="4800"/>
        </a:spcBef>
        <a:spcAft>
          <a:spcPct val="0"/>
        </a:spcAft>
        <a:buClr>
          <a:srgbClr val="000000"/>
        </a:buClr>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1270000" y="239713"/>
            <a:ext cx="10464800" cy="246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
        <p:nvSpPr>
          <p:cNvPr id="11266" name="Rectangle 2"/>
          <p:cNvSpPr>
            <a:spLocks noGrp="1" noChangeArrowheads="1"/>
          </p:cNvSpPr>
          <p:nvPr>
            <p:ph type="body" idx="1"/>
          </p:nvPr>
        </p:nvSpPr>
        <p:spPr bwMode="auto">
          <a:xfrm>
            <a:off x="1270000" y="2705100"/>
            <a:ext cx="5041900" cy="584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09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1pPr>
      <a:lvl2pPr marL="1154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2pPr>
      <a:lvl3pPr marL="1598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3pPr>
      <a:lvl4pPr marL="20431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4pPr>
      <a:lvl5pPr marL="24876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5pPr>
      <a:lvl6pPr marL="29448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6pPr>
      <a:lvl7pPr marL="34020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7pPr>
      <a:lvl8pPr marL="38592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8pPr>
      <a:lvl9pPr marL="4316413" indent="-493713" algn="l" rtl="0" fontAlgn="base">
        <a:spcBef>
          <a:spcPts val="3800"/>
        </a:spcBef>
        <a:spcAft>
          <a:spcPct val="0"/>
        </a:spcAft>
        <a:buClr>
          <a:srgbClr val="000000"/>
        </a:buClr>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43.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1404883820"/>
      </p:ext>
    </p:extLst>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189919306"/>
      </p:ext>
    </p:extLst>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5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4066896498"/>
      </p:ext>
    </p:extLst>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815113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3357345317"/>
      </p:ext>
    </p:extLst>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457200"/>
            <a:ext cx="12801600" cy="9296400"/>
          </a:xfrm>
          <a:prstGeom prst="rect">
            <a:avLst/>
          </a:prstGeom>
        </p:spPr>
      </p:pic>
    </p:spTree>
    <p:extLst>
      <p:ext uri="{BB962C8B-B14F-4D97-AF65-F5344CB8AC3E}">
        <p14:creationId xmlns:p14="http://schemas.microsoft.com/office/powerpoint/2010/main" val="1464494550"/>
      </p:ext>
    </p:extLst>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827000" cy="9753600"/>
          </a:xfrm>
          <a:prstGeom prst="rect">
            <a:avLst/>
          </a:prstGeom>
        </p:spPr>
      </p:pic>
    </p:spTree>
    <p:extLst>
      <p:ext uri="{BB962C8B-B14F-4D97-AF65-F5344CB8AC3E}">
        <p14:creationId xmlns:p14="http://schemas.microsoft.com/office/powerpoint/2010/main" val="5599868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5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344834107"/>
      </p:ext>
    </p:extLst>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6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400" y="-762000"/>
            <a:ext cx="13665200" cy="10515600"/>
          </a:xfrm>
          <a:prstGeom prst="rect">
            <a:avLst/>
          </a:prstGeom>
        </p:spPr>
      </p:pic>
    </p:spTree>
    <p:extLst>
      <p:ext uri="{BB962C8B-B14F-4D97-AF65-F5344CB8AC3E}">
        <p14:creationId xmlns:p14="http://schemas.microsoft.com/office/powerpoint/2010/main" val="31526249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2043128894"/>
      </p:ext>
    </p:extLst>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5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38324679"/>
      </p:ext>
    </p:extLst>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2513312591"/>
      </p:ext>
    </p:extLst>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5486400"/>
            <a:ext cx="13284200" cy="15621000"/>
          </a:xfrm>
          <a:prstGeom prst="rect">
            <a:avLst/>
          </a:prstGeom>
        </p:spPr>
      </p:pic>
    </p:spTree>
    <p:extLst>
      <p:ext uri="{BB962C8B-B14F-4D97-AF65-F5344CB8AC3E}">
        <p14:creationId xmlns:p14="http://schemas.microsoft.com/office/powerpoint/2010/main" val="2488781885"/>
      </p:ext>
    </p:extLst>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6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412272162"/>
      </p:ext>
    </p:extLst>
  </p:cSld>
  <p:clrMapOvr>
    <a:masterClrMapping/>
  </p:clrMapOvr>
  <p:transition xmlns:p14="http://schemas.microsoft.com/office/powerpoint/2010/mai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5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717352765"/>
      </p:ext>
    </p:extLst>
  </p:cSld>
  <p:clrMapOvr>
    <a:masterClrMapping/>
  </p:clrMapOvr>
  <p:transition xmlns:p14="http://schemas.microsoft.com/office/powerpoint/2010/mai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189486316"/>
      </p:ext>
    </p:extLst>
  </p:cSld>
  <p:clrMapOvr>
    <a:masterClrMapping/>
  </p:clrMapOvr>
  <p:transition xmlns:p14="http://schemas.microsoft.com/office/powerpoint/2010/mai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9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0"/>
            <a:ext cx="14173200" cy="10058400"/>
          </a:xfrm>
          <a:prstGeom prst="rect">
            <a:avLst/>
          </a:prstGeom>
        </p:spPr>
      </p:pic>
    </p:spTree>
    <p:extLst>
      <p:ext uri="{BB962C8B-B14F-4D97-AF65-F5344CB8AC3E}">
        <p14:creationId xmlns:p14="http://schemas.microsoft.com/office/powerpoint/2010/main" val="190280897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8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600" y="-685800"/>
            <a:ext cx="14401800" cy="10439400"/>
          </a:xfrm>
          <a:prstGeom prst="rect">
            <a:avLst/>
          </a:prstGeom>
        </p:spPr>
      </p:pic>
    </p:spTree>
    <p:extLst>
      <p:ext uri="{BB962C8B-B14F-4D97-AF65-F5344CB8AC3E}">
        <p14:creationId xmlns:p14="http://schemas.microsoft.com/office/powerpoint/2010/main" val="5592700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6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400" y="-762000"/>
            <a:ext cx="13665200" cy="10515600"/>
          </a:xfrm>
          <a:prstGeom prst="rect">
            <a:avLst/>
          </a:prstGeom>
        </p:spPr>
      </p:pic>
    </p:spTree>
    <p:extLst>
      <p:ext uri="{BB962C8B-B14F-4D97-AF65-F5344CB8AC3E}">
        <p14:creationId xmlns:p14="http://schemas.microsoft.com/office/powerpoint/2010/main" val="28029259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6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8200"/>
            <a:ext cx="13004800" cy="10591800"/>
          </a:xfrm>
          <a:prstGeom prst="rect">
            <a:avLst/>
          </a:prstGeom>
        </p:spPr>
      </p:pic>
    </p:spTree>
    <p:extLst>
      <p:ext uri="{BB962C8B-B14F-4D97-AF65-F5344CB8AC3E}">
        <p14:creationId xmlns:p14="http://schemas.microsoft.com/office/powerpoint/2010/main" val="294819922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1517138958"/>
      </p:ext>
    </p:extLst>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906000"/>
          </a:xfrm>
          <a:prstGeom prst="rect">
            <a:avLst/>
          </a:prstGeom>
        </p:spPr>
      </p:pic>
    </p:spTree>
    <p:extLst>
      <p:ext uri="{BB962C8B-B14F-4D97-AF65-F5344CB8AC3E}">
        <p14:creationId xmlns:p14="http://schemas.microsoft.com/office/powerpoint/2010/main" val="2282933334"/>
      </p:ext>
    </p:extLst>
  </p:cSld>
  <p:clrMapOvr>
    <a:masterClrMapping/>
  </p:clrMapOvr>
  <p:transition xmlns:p14="http://schemas.microsoft.com/office/powerpoint/2010/mai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5113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568291526"/>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6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819640636"/>
      </p:ext>
    </p:extLst>
  </p:cSld>
  <p:clrMapOvr>
    <a:masterClrMapping/>
  </p:clrMapOvr>
  <p:transition xmlns:p14="http://schemas.microsoft.com/office/powerpoint/2010/mai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0200" y="0"/>
            <a:ext cx="12039600" cy="9525000"/>
          </a:xfrm>
          <a:prstGeom prst="rect">
            <a:avLst/>
          </a:prstGeom>
        </p:spPr>
      </p:pic>
    </p:spTree>
    <p:extLst>
      <p:ext uri="{BB962C8B-B14F-4D97-AF65-F5344CB8AC3E}">
        <p14:creationId xmlns:p14="http://schemas.microsoft.com/office/powerpoint/2010/main" val="2263624016"/>
      </p:ext>
    </p:extLst>
  </p:cSld>
  <p:clrMapOvr>
    <a:masterClrMapping/>
  </p:clrMapOvr>
  <p:transition xmlns:p14="http://schemas.microsoft.com/office/powerpoint/2010/mai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004800" cy="9753600"/>
          </a:xfrm>
          <a:prstGeom prst="rect">
            <a:avLst/>
          </a:prstGeom>
        </p:spPr>
      </p:pic>
    </p:spTree>
    <p:extLst>
      <p:ext uri="{BB962C8B-B14F-4D97-AF65-F5344CB8AC3E}">
        <p14:creationId xmlns:p14="http://schemas.microsoft.com/office/powerpoint/2010/main" val="330908572"/>
      </p:ext>
    </p:extLst>
  </p:cSld>
  <p:clrMapOvr>
    <a:masterClrMapping/>
  </p:clrMapOvr>
  <p:transition xmlns:p14="http://schemas.microsoft.com/office/powerpoint/2010/mai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1800" y="-434734"/>
            <a:ext cx="14020800" cy="10797933"/>
          </a:xfrm>
          <a:prstGeom prst="rect">
            <a:avLst/>
          </a:prstGeom>
        </p:spPr>
      </p:pic>
    </p:spTree>
    <p:extLst>
      <p:ext uri="{BB962C8B-B14F-4D97-AF65-F5344CB8AC3E}">
        <p14:creationId xmlns:p14="http://schemas.microsoft.com/office/powerpoint/2010/main" val="1673246044"/>
      </p:ext>
    </p:extLst>
  </p:cSld>
  <p:clrMapOvr>
    <a:masterClrMapping/>
  </p:clrMapOvr>
  <p:transition xmlns:p14="http://schemas.microsoft.com/office/powerpoint/2010/mai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30200" y="381000"/>
            <a:ext cx="12877800" cy="9372600"/>
          </a:xfrm>
          <a:prstGeom prst="rect">
            <a:avLst/>
          </a:prstGeom>
        </p:spPr>
      </p:pic>
    </p:spTree>
    <p:extLst>
      <p:ext uri="{BB962C8B-B14F-4D97-AF65-F5344CB8AC3E}">
        <p14:creationId xmlns:p14="http://schemas.microsoft.com/office/powerpoint/2010/main" val="3483868687"/>
      </p:ext>
    </p:extLst>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5000" y="-5242"/>
            <a:ext cx="12649200" cy="9525000"/>
          </a:xfrm>
          <a:prstGeom prst="rect">
            <a:avLst/>
          </a:prstGeom>
        </p:spPr>
      </p:pic>
    </p:spTree>
    <p:extLst>
      <p:ext uri="{BB962C8B-B14F-4D97-AF65-F5344CB8AC3E}">
        <p14:creationId xmlns:p14="http://schemas.microsoft.com/office/powerpoint/2010/main" val="1528016587"/>
      </p:ext>
    </p:extLst>
  </p:cSld>
  <p:clrMapOvr>
    <a:masterClrMapping/>
  </p:clrMapOvr>
  <p:transition xmlns:p14="http://schemas.microsoft.com/office/powerpoint/2010/mai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7800" y="381000"/>
            <a:ext cx="12827000" cy="8991600"/>
          </a:xfrm>
          <a:prstGeom prst="rect">
            <a:avLst/>
          </a:prstGeom>
        </p:spPr>
      </p:pic>
    </p:spTree>
    <p:extLst>
      <p:ext uri="{BB962C8B-B14F-4D97-AF65-F5344CB8AC3E}">
        <p14:creationId xmlns:p14="http://schemas.microsoft.com/office/powerpoint/2010/main" val="1804641310"/>
      </p:ext>
    </p:extLst>
  </p:cSld>
  <p:clrMapOvr>
    <a:masterClrMapping/>
  </p:clrMapOvr>
  <p:transition xmlns:p14="http://schemas.microsoft.com/office/powerpoint/2010/mai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3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200" y="-685800"/>
            <a:ext cx="14173200" cy="10439400"/>
          </a:xfrm>
          <a:prstGeom prst="rect">
            <a:avLst/>
          </a:prstGeom>
        </p:spPr>
      </p:pic>
    </p:spTree>
    <p:extLst>
      <p:ext uri="{BB962C8B-B14F-4D97-AF65-F5344CB8AC3E}">
        <p14:creationId xmlns:p14="http://schemas.microsoft.com/office/powerpoint/2010/main" val="27096624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4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257480582"/>
      </p:ext>
    </p:extLst>
  </p:cSld>
  <p:clrMapOvr>
    <a:masterClrMapping/>
  </p:clrMapOvr>
  <p:transition xmlns:p14="http://schemas.microsoft.com/office/powerpoint/2010/mai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51492531"/>
      </p:ext>
    </p:extLst>
  </p:cSld>
  <p:clrMapOvr>
    <a:masterClrMapping/>
  </p:clrMapOvr>
  <p:transition xmlns:p14="http://schemas.microsoft.com/office/powerpoint/2010/mai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87400" y="381000"/>
            <a:ext cx="11963400" cy="8382000"/>
          </a:xfrm>
          <a:prstGeom prst="rect">
            <a:avLst/>
          </a:prstGeom>
        </p:spPr>
      </p:pic>
    </p:spTree>
    <p:extLst>
      <p:ext uri="{BB962C8B-B14F-4D97-AF65-F5344CB8AC3E}">
        <p14:creationId xmlns:p14="http://schemas.microsoft.com/office/powerpoint/2010/main" val="51656634"/>
      </p:ext>
    </p:extLst>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6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302929923"/>
      </p:ext>
    </p:extLst>
  </p:cSld>
  <p:clrMapOvr>
    <a:masterClrMapping/>
  </p:clrMapOvr>
  <p:transition xmlns:p14="http://schemas.microsoft.com/office/powerpoint/2010/mai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9400" y="-152400"/>
            <a:ext cx="13284200" cy="9906000"/>
          </a:xfrm>
          <a:prstGeom prst="rect">
            <a:avLst/>
          </a:prstGeom>
        </p:spPr>
      </p:pic>
    </p:spTree>
    <p:extLst>
      <p:ext uri="{BB962C8B-B14F-4D97-AF65-F5344CB8AC3E}">
        <p14:creationId xmlns:p14="http://schemas.microsoft.com/office/powerpoint/2010/main" val="673755729"/>
      </p:ext>
    </p:extLst>
  </p:cSld>
  <p:clrMapOvr>
    <a:masterClrMapping/>
  </p:clrMapOvr>
  <p:transition xmlns:p14="http://schemas.microsoft.com/office/powerpoint/2010/mai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0200" y="838200"/>
            <a:ext cx="12674600" cy="8534400"/>
          </a:xfrm>
          <a:prstGeom prst="rect">
            <a:avLst/>
          </a:prstGeom>
        </p:spPr>
      </p:pic>
    </p:spTree>
    <p:extLst>
      <p:ext uri="{BB962C8B-B14F-4D97-AF65-F5344CB8AC3E}">
        <p14:creationId xmlns:p14="http://schemas.microsoft.com/office/powerpoint/2010/main" val="1790952275"/>
      </p:ext>
    </p:extLst>
  </p:cSld>
  <p:clrMapOvr>
    <a:masterClrMapping/>
  </p:clrMapOvr>
  <p:transition xmlns:p14="http://schemas.microsoft.com/office/powerpoint/2010/mai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8453120"/>
            <a:ext cx="2600960" cy="1300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anchor="ctr"/>
          <a:lstStyle/>
          <a:p>
            <a:pPr algn="ctr">
              <a:defRPr/>
            </a:pPr>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1676400"/>
            <a:ext cx="5715000" cy="7643707"/>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
        <p:nvSpPr>
          <p:cNvPr id="7" name="Rectangle 6"/>
          <p:cNvSpPr/>
          <p:nvPr/>
        </p:nvSpPr>
        <p:spPr>
          <a:xfrm>
            <a:off x="863600" y="381000"/>
            <a:ext cx="11921067" cy="656590"/>
          </a:xfrm>
          <a:prstGeom prst="rect">
            <a:avLst/>
          </a:prstGeom>
          <a:solidFill>
            <a:srgbClr val="006600"/>
          </a:solidFill>
        </p:spPr>
        <p:style>
          <a:lnRef idx="0">
            <a:schemeClr val="accent1"/>
          </a:lnRef>
          <a:fillRef idx="3">
            <a:schemeClr val="accent1"/>
          </a:fillRef>
          <a:effectRef idx="3">
            <a:schemeClr val="accent1"/>
          </a:effectRef>
          <a:fontRef idx="minor">
            <a:schemeClr val="lt1"/>
          </a:fontRef>
        </p:style>
        <p:txBody>
          <a:bodyPr lIns="130046" tIns="65023" rIns="130046" bIns="65023">
            <a:spAutoFit/>
          </a:bodyPr>
          <a:lstStyle/>
          <a:p>
            <a:pPr algn="ctr">
              <a:defRPr/>
            </a:pPr>
            <a:r>
              <a:rPr lang="en-US" sz="3400" dirty="0" smtClean="0"/>
              <a:t>Current  Resources</a:t>
            </a:r>
            <a:endParaRPr lang="en-US" sz="3400" dirty="0"/>
          </a:p>
        </p:txBody>
      </p:sp>
      <p:pic>
        <p:nvPicPr>
          <p:cNvPr id="12" name="Picture 11"/>
          <p:cNvPicPr>
            <a:picLocks noChangeAspect="1"/>
          </p:cNvPicPr>
          <p:nvPr/>
        </p:nvPicPr>
        <p:blipFill>
          <a:blip r:embed="rId3"/>
          <a:stretch>
            <a:fillRect/>
          </a:stretch>
        </p:blipFill>
        <p:spPr>
          <a:xfrm>
            <a:off x="6578600" y="1676400"/>
            <a:ext cx="5969000" cy="7620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13004800" cy="830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613679" y="609600"/>
            <a:ext cx="12354560" cy="656590"/>
          </a:xfrm>
          <a:prstGeom prst="rect">
            <a:avLst/>
          </a:prstGeom>
          <a:solidFill>
            <a:srgbClr val="006600"/>
          </a:solidFill>
        </p:spPr>
        <p:style>
          <a:lnRef idx="0">
            <a:schemeClr val="accent1"/>
          </a:lnRef>
          <a:fillRef idx="3">
            <a:schemeClr val="accent1"/>
          </a:fillRef>
          <a:effectRef idx="3">
            <a:schemeClr val="accent1"/>
          </a:effectRef>
          <a:fontRef idx="minor">
            <a:schemeClr val="lt1"/>
          </a:fontRef>
        </p:style>
        <p:txBody>
          <a:bodyPr lIns="130046" tIns="65023" rIns="130046" bIns="65023">
            <a:spAutoFit/>
          </a:bodyPr>
          <a:lstStyle/>
          <a:p>
            <a:pPr algn="ctr">
              <a:defRPr/>
            </a:pPr>
            <a:r>
              <a:rPr lang="en-US" sz="3400" dirty="0"/>
              <a:t>Relative Costs of Nitrogen Mitigation by Sector and Practice</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6161"/>
            <a:ext cx="13004800" cy="8956300"/>
          </a:xfrm>
          <a:prstGeom prst="rect">
            <a:avLst/>
          </a:prstGeom>
        </p:spPr>
        <p:txBody>
          <a:bodyPr wrap="square">
            <a:spAutoFit/>
          </a:bodyPr>
          <a:lstStyle/>
          <a:p>
            <a:r>
              <a:rPr lang="en-US" sz="3600" dirty="0"/>
              <a:t>"The United States Environmental Protection Agency (USEPA), Pacific Southwest Region is exploring the potential for </a:t>
            </a:r>
            <a:r>
              <a:rPr lang="en-US" sz="3600" dirty="0" err="1"/>
              <a:t>biochar</a:t>
            </a:r>
            <a:r>
              <a:rPr lang="en-US" sz="3600" dirty="0"/>
              <a:t> to improve surface and ground water quality.  USEPA also promotes the effective reuse of waste materials and practices that help mitigate the impacts of climate change.  Our review of the literature indicates </a:t>
            </a:r>
            <a:r>
              <a:rPr lang="en-US" sz="3600" dirty="0" err="1"/>
              <a:t>biochar</a:t>
            </a:r>
            <a:r>
              <a:rPr lang="en-US" sz="3600" dirty="0"/>
              <a:t> is especially well suited for nutrient removal from water, and in improving soil structure and fertility that could result in reduced sediment loading of surface waters.  Research has also demonstrated </a:t>
            </a:r>
            <a:r>
              <a:rPr lang="en-US" sz="3600" dirty="0" err="1"/>
              <a:t>biochar's</a:t>
            </a:r>
            <a:r>
              <a:rPr lang="en-US" sz="3600" dirty="0"/>
              <a:t> carbon sequestration capacity and its cost effectiveness when a feedstock that is considered a waste product of an industrial process is available near </a:t>
            </a:r>
            <a:r>
              <a:rPr lang="en-US" sz="3600" dirty="0" err="1"/>
              <a:t>biochar</a:t>
            </a:r>
            <a:r>
              <a:rPr lang="en-US" sz="3600" dirty="0"/>
              <a:t> production facilities.  As most </a:t>
            </a:r>
            <a:r>
              <a:rPr lang="en-US" sz="3600" dirty="0" err="1"/>
              <a:t>biochar</a:t>
            </a:r>
            <a:r>
              <a:rPr lang="en-US" sz="3600" dirty="0"/>
              <a:t> research has been conducted at the laboratory- or bench-scale, large-scale field applications of </a:t>
            </a:r>
            <a:r>
              <a:rPr lang="en-US" sz="3600" dirty="0" err="1"/>
              <a:t>biochar</a:t>
            </a:r>
            <a:r>
              <a:rPr lang="en-US" sz="3600" dirty="0"/>
              <a:t> practices and technologies are needed to demonstrate the ability of </a:t>
            </a:r>
            <a:r>
              <a:rPr lang="en-US" sz="3600" dirty="0" err="1"/>
              <a:t>biochar</a:t>
            </a:r>
            <a:r>
              <a:rPr lang="en-US" sz="3600" dirty="0"/>
              <a:t> to prevent nutrients and sediment from entering surface and/or ground water." </a:t>
            </a:r>
            <a:r>
              <a:rPr lang="en-US" sz="3600" dirty="0" smtClean="0"/>
              <a:t>  Eric </a:t>
            </a:r>
            <a:r>
              <a:rPr lang="en-US" sz="3600" dirty="0" err="1" smtClean="0"/>
              <a:t>Byous</a:t>
            </a:r>
            <a:r>
              <a:rPr lang="en-US" sz="3600" dirty="0" smtClean="0"/>
              <a:t> </a:t>
            </a:r>
            <a:r>
              <a:rPr lang="en-US" sz="2800" dirty="0" smtClean="0"/>
              <a:t>Sustainable </a:t>
            </a:r>
            <a:r>
              <a:rPr lang="en-US" sz="2800" dirty="0"/>
              <a:t>Infrastructure Office (WTR-4)     </a:t>
            </a:r>
            <a:r>
              <a:rPr lang="en-US" sz="2800" dirty="0" smtClean="0"/>
              <a:t>USEPA</a:t>
            </a:r>
            <a:r>
              <a:rPr lang="en-US" sz="2800" dirty="0"/>
              <a:t>, Region 9 </a:t>
            </a:r>
            <a:r>
              <a:rPr lang="en-US" sz="2000" dirty="0"/>
              <a:t> </a:t>
            </a:r>
            <a:r>
              <a:rPr lang="en-US" sz="2000" dirty="0" smtClean="0"/>
              <a:t> </a:t>
            </a:r>
            <a:endParaRPr lang="en-US" sz="2000" dirty="0"/>
          </a:p>
        </p:txBody>
      </p:sp>
    </p:spTree>
    <p:extLst>
      <p:ext uri="{BB962C8B-B14F-4D97-AF65-F5344CB8AC3E}">
        <p14:creationId xmlns:p14="http://schemas.microsoft.com/office/powerpoint/2010/main" val="29001653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3004800" cy="1112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425359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6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400" y="-762000"/>
            <a:ext cx="14478000" cy="10515600"/>
          </a:xfrm>
          <a:prstGeom prst="rect">
            <a:avLst/>
          </a:prstGeom>
        </p:spPr>
      </p:pic>
    </p:spTree>
    <p:extLst>
      <p:ext uri="{BB962C8B-B14F-4D97-AF65-F5344CB8AC3E}">
        <p14:creationId xmlns:p14="http://schemas.microsoft.com/office/powerpoint/2010/main" val="411757642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816126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124624760"/>
      </p:ext>
    </p:extLst>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816126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397363181"/>
      </p:ext>
    </p:extLst>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25600" y="609600"/>
            <a:ext cx="9296400" cy="8763000"/>
          </a:xfrm>
          <a:prstGeom prst="rect">
            <a:avLst/>
          </a:prstGeom>
        </p:spPr>
      </p:pic>
    </p:spTree>
    <p:extLst>
      <p:ext uri="{BB962C8B-B14F-4D97-AF65-F5344CB8AC3E}">
        <p14:creationId xmlns:p14="http://schemas.microsoft.com/office/powerpoint/2010/main" val="3411807092"/>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008000"/>
                </a:solidFill>
              </a:rPr>
              <a:t>WILD-GROWN KLAMATH LAKE BLUE-GREEN ALGAE</a:t>
            </a:r>
            <a:endParaRPr lang="en-US" sz="4800" dirty="0">
              <a:solidFill>
                <a:srgbClr val="008000"/>
              </a:solidFill>
            </a:endParaRPr>
          </a:p>
        </p:txBody>
      </p:sp>
      <p:pic>
        <p:nvPicPr>
          <p:cNvPr id="3" name="Picture 2"/>
          <p:cNvPicPr>
            <a:picLocks noChangeAspect="1"/>
          </p:cNvPicPr>
          <p:nvPr/>
        </p:nvPicPr>
        <p:blipFill>
          <a:blip r:embed="rId2"/>
          <a:stretch>
            <a:fillRect/>
          </a:stretch>
        </p:blipFill>
        <p:spPr>
          <a:xfrm>
            <a:off x="0" y="2438400"/>
            <a:ext cx="13004800" cy="4852416"/>
          </a:xfrm>
          <a:prstGeom prst="rect">
            <a:avLst/>
          </a:prstGeom>
        </p:spPr>
      </p:pic>
    </p:spTree>
    <p:extLst>
      <p:ext uri="{BB962C8B-B14F-4D97-AF65-F5344CB8AC3E}">
        <p14:creationId xmlns:p14="http://schemas.microsoft.com/office/powerpoint/2010/main" val="4116831778"/>
      </p:ext>
    </p:extLst>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10.xml.rels><?xml version="1.0" encoding="UTF-8" standalone="yes"?>
<Relationships xmlns="http://schemas.openxmlformats.org/package/2006/relationships"><Relationship Id="rId1" Type="http://schemas.openxmlformats.org/officeDocument/2006/relationships/image" Target="../media/image1.png"/></Relationships>
</file>

<file path=ppt/theme/_rels/theme11.xml.rels><?xml version="1.0" encoding="UTF-8" standalone="yes"?>
<Relationships xmlns="http://schemas.openxmlformats.org/package/2006/relationships"><Relationship Id="rId1" Type="http://schemas.openxmlformats.org/officeDocument/2006/relationships/image" Target="../media/image1.png"/></Relationships>
</file>

<file path=ppt/theme/_rels/theme12.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_rels/theme5.xml.rels><?xml version="1.0" encoding="UTF-8" standalone="yes"?>
<Relationships xmlns="http://schemas.openxmlformats.org/package/2006/relationships"><Relationship Id="rId1" Type="http://schemas.openxmlformats.org/officeDocument/2006/relationships/image" Target="../media/image1.png"/></Relationships>
</file>

<file path=ppt/theme/_rels/theme6.xml.rels><?xml version="1.0" encoding="UTF-8" standalone="yes"?>
<Relationships xmlns="http://schemas.openxmlformats.org/package/2006/relationships"><Relationship Id="rId1" Type="http://schemas.openxmlformats.org/officeDocument/2006/relationships/image" Target="../media/image1.png"/></Relationships>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_rels/theme9.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ank">
  <a:themeElements>
    <a:clrScheme name="">
      <a:dk1>
        <a:srgbClr val="000000"/>
      </a:dk1>
      <a:lt1>
        <a:srgbClr val="FFFFFF"/>
      </a:lt1>
      <a:dk2>
        <a:srgbClr val="000000"/>
      </a:dk2>
      <a:lt2>
        <a:srgbClr val="80808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Blank">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1908</TotalTime>
  <Pages>0</Pages>
  <Words>73</Words>
  <Characters>0</Characters>
  <Application>Microsoft Macintosh PowerPoint</Application>
  <PresentationFormat>Custom</PresentationFormat>
  <Lines>0</Lines>
  <Paragraphs>6</Paragraphs>
  <Slides>45</Slides>
  <Notes>1</Notes>
  <HiddenSlides>0</HiddenSlides>
  <MMClips>0</MMClips>
  <ScaleCrop>false</ScaleCrop>
  <HeadingPairs>
    <vt:vector size="4" baseType="variant">
      <vt:variant>
        <vt:lpstr>Theme</vt:lpstr>
      </vt:variant>
      <vt:variant>
        <vt:i4>12</vt:i4>
      </vt:variant>
      <vt:variant>
        <vt:lpstr>Slide Titles</vt:lpstr>
      </vt:variant>
      <vt:variant>
        <vt:i4>45</vt:i4>
      </vt:variant>
    </vt:vector>
  </HeadingPairs>
  <TitlesOfParts>
    <vt:vector size="57" baseType="lpstr">
      <vt:lpstr>Blank</vt:lpstr>
      <vt:lpstr>Title - Center</vt:lpstr>
      <vt:lpstr>Photo - Horizontal</vt:lpstr>
      <vt:lpstr>Photo - Horizontal Reflection</vt:lpstr>
      <vt:lpstr>Photo - Vertical</vt:lpstr>
      <vt:lpstr>Photo - Vertical Reflection</vt:lpstr>
      <vt:lpstr>Title - Top</vt:lpstr>
      <vt:lpstr>Bullets</vt:lpstr>
      <vt:lpstr>Title &amp; Bullets - Left</vt:lpstr>
      <vt:lpstr>Title &amp; Bullets - 2 Column</vt:lpstr>
      <vt:lpstr>Title &amp; Bullets - Right</vt:lpstr>
      <vt:lpstr>Title, Bullets &amp;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WILD-GROWN KLAMATH LAKE BLUE-GREEN ALGAE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Peter Hirst</cp:lastModifiedBy>
  <cp:revision>36</cp:revision>
  <dcterms:modified xsi:type="dcterms:W3CDTF">2013-10-16T16:11:29Z</dcterms:modified>
</cp:coreProperties>
</file>