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65" r:id="rId3"/>
    <p:sldId id="259" r:id="rId4"/>
    <p:sldId id="260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457200" y="1225362"/>
            <a:ext cx="8229600" cy="6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Click to edit Master title style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457200" y="1225362"/>
            <a:ext cx="8229600" cy="6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/>
                <a:ea typeface="+mj-ea"/>
                <a:cs typeface="Georgia"/>
              </a:rPr>
              <a:t>Click to edit Master title style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/>
              <a:ea typeface="+mj-ea"/>
              <a:cs typeface="Georg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12455"/>
            <a:ext cx="4038600" cy="4113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12455"/>
            <a:ext cx="4038600" cy="41137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487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62157"/>
            <a:ext cx="4040188" cy="32640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487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62157"/>
            <a:ext cx="4041775" cy="3264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1225362"/>
            <a:ext cx="8229600" cy="6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473"/>
            <a:ext cx="3008313" cy="66187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101898"/>
            <a:ext cx="5111750" cy="40242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1898"/>
            <a:ext cx="3008313" cy="40242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2EF6B-92D7-5D4A-9B8E-D8D8D742E4A9}" type="datetimeFigureOut">
              <a:rPr lang="en-US" smtClean="0"/>
              <a:pPr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F126-B360-C041-95C3-E0BE5D8C2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_pp_templat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25362"/>
            <a:ext cx="8229600" cy="617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75066"/>
            <a:ext cx="8229600" cy="4051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AC02EF6B-92D7-5D4A-9B8E-D8D8D742E4A9}" type="datetimeFigureOut">
              <a:rPr lang="en-US" smtClean="0"/>
              <a:pPr/>
              <a:t>11/2/11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C9C6F126-B360-C041-95C3-E0BE5D8C2F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99357" y="0"/>
            <a:ext cx="3474357" cy="1097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martPower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57200" y="57210"/>
            <a:ext cx="3084286" cy="10404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Georgia"/>
          <a:ea typeface="+mj-ea"/>
          <a:cs typeface="Georgi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/>
          <a:ea typeface="+mn-ea"/>
          <a:cs typeface="Georg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/>
          <a:ea typeface="+mn-ea"/>
          <a:cs typeface="Georg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/>
          <a:ea typeface="+mn-ea"/>
          <a:cs typeface="Georg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/>
          <a:ea typeface="+mn-ea"/>
          <a:cs typeface="Georg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tiff"/><Relationship Id="rId5" Type="http://schemas.openxmlformats.org/officeDocument/2006/relationships/image" Target="../media/image9.png"/><Relationship Id="rId6" Type="http://schemas.openxmlformats.org/officeDocument/2006/relationships/image" Target="../media/image15.jpeg"/><Relationship Id="rId7" Type="http://schemas.openxmlformats.org/officeDocument/2006/relationships/image" Target="../media/image16.tiff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Partnering </a:t>
            </a:r>
            <a:r>
              <a:rPr lang="en-US" sz="2800" dirty="0" smtClean="0"/>
              <a:t>Your Way to Growth</a:t>
            </a:r>
            <a:endParaRPr lang="en-US" sz="28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162523"/>
            <a:ext cx="8229600" cy="3886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lang="en-US" sz="2800" dirty="0" smtClean="0">
                <a:latin typeface="Georgia"/>
                <a:cs typeface="Georgia"/>
              </a:rPr>
              <a:t>2011 Clean Energy Connections Conference</a:t>
            </a: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Jonathan S. Edwards</a:t>
            </a: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Vice President</a:t>
            </a: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SmartPower</a:t>
            </a: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endParaRPr lang="en-US" sz="2400" dirty="0" smtClean="0">
              <a:latin typeface="Georgia"/>
              <a:cs typeface="Georgia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Georgia"/>
                <a:cs typeface="Georgia"/>
              </a:rPr>
              <a:t>(413) 306-4392</a:t>
            </a:r>
          </a:p>
          <a:p>
            <a:pPr marL="342900" marR="0" lvl="0" indent="-34290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jedwards@smartpower.org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SmartPower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162523"/>
            <a:ext cx="8229600" cy="3886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SmartPower is a marketing organization dedicated to </a:t>
            </a:r>
            <a:r>
              <a:rPr kumimoji="0" 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promoting clean, renewable energy and energy efficiency.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Our campaigns and messaging are based on targeted consumer market research.  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Ultimately, we want large-scale and small-scale clean energy installations and energy efficiency to be mainstream!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/>
                <a:ea typeface="+mn-ea"/>
                <a:cs typeface="Georgia"/>
              </a:rPr>
              <a:t>We use a collaborative stakeholder process to build this demand.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 Everywhere</a:t>
            </a:r>
          </a:p>
          <a:p>
            <a:endParaRPr lang="en-US" dirty="0" smtClean="0"/>
          </a:p>
          <a:p>
            <a:r>
              <a:rPr lang="en-US" dirty="0" smtClean="0"/>
              <a:t>Know Everyone</a:t>
            </a:r>
          </a:p>
          <a:p>
            <a:endParaRPr lang="en-US" dirty="0" smtClean="0"/>
          </a:p>
          <a:p>
            <a:r>
              <a:rPr lang="en-US" dirty="0" smtClean="0"/>
              <a:t>Never Say No!</a:t>
            </a:r>
          </a:p>
          <a:p>
            <a:endParaRPr lang="en-US" dirty="0" smtClean="0"/>
          </a:p>
          <a:p>
            <a:r>
              <a:rPr lang="en-US" dirty="0" smtClean="0"/>
              <a:t>Leverage Support and Partnerships</a:t>
            </a:r>
          </a:p>
          <a:p>
            <a:endParaRPr lang="en-US" dirty="0" smtClean="0"/>
          </a:p>
          <a:p>
            <a:r>
              <a:rPr lang="en-US" dirty="0" smtClean="0"/>
              <a:t>Collaborate with Industry Stakeholders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Qualifications Development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2362200"/>
            <a:ext cx="8229600" cy="396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ü"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/>
              <a:ea typeface="+mn-ea"/>
              <a:cs typeface="Georgia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1423" y="2362200"/>
            <a:ext cx="28575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8454" y="5768014"/>
            <a:ext cx="3095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627" y="2954227"/>
            <a:ext cx="1619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2602" y="4260740"/>
            <a:ext cx="23050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110" y="4741955"/>
            <a:ext cx="19526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RF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07635" y="5438775"/>
            <a:ext cx="2505075" cy="885825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98454" y="2122173"/>
            <a:ext cx="31718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5482" y="3359040"/>
            <a:ext cx="2540000" cy="9017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7066" y="3908696"/>
            <a:ext cx="3145536" cy="704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Method: Stakeholder Collaborations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32" y="2648732"/>
            <a:ext cx="2844800" cy="622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32" y="3907342"/>
            <a:ext cx="1778000" cy="622300"/>
          </a:xfrm>
          <a:prstGeom prst="rect">
            <a:avLst/>
          </a:prstGeom>
        </p:spPr>
      </p:pic>
      <p:pic>
        <p:nvPicPr>
          <p:cNvPr id="7" name="Picture 6" descr="EPA Logo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3500" y="2339975"/>
            <a:ext cx="4813300" cy="800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8725" y="3440617"/>
            <a:ext cx="31718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Hitchcock Center 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132" y="4766579"/>
            <a:ext cx="1498967" cy="1554480"/>
          </a:xfrm>
          <a:prstGeom prst="rect">
            <a:avLst/>
          </a:prstGeom>
        </p:spPr>
      </p:pic>
      <p:pic>
        <p:nvPicPr>
          <p:cNvPr id="10" name="Picture 9" descr="Mass Audubon Logo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7350" y="4903788"/>
            <a:ext cx="2743200" cy="8699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3454" y="452964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 Source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000" dirty="0" smtClean="0"/>
              <a:t>Test Pilots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Collaborative Ventures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Jonathan Edwards</a:t>
            </a:r>
          </a:p>
          <a:p>
            <a:pPr algn="ctr">
              <a:buNone/>
            </a:pPr>
            <a:r>
              <a:rPr lang="en-US" dirty="0" smtClean="0"/>
              <a:t>(413) 306-4392</a:t>
            </a:r>
          </a:p>
          <a:p>
            <a:pPr algn="ctr">
              <a:buNone/>
            </a:pPr>
            <a:r>
              <a:rPr lang="en-US" dirty="0" err="1" smtClean="0"/>
              <a:t>jedwards@smartpower.org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4565</TotalTime>
  <Words>133</Words>
  <Application>Microsoft Macintosh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Partnering Your Way to Growth</vt:lpstr>
      <vt:lpstr>Background on SmartPower</vt:lpstr>
      <vt:lpstr>Founding Guidelines</vt:lpstr>
      <vt:lpstr>Qualifications Development</vt:lpstr>
      <vt:lpstr>Method: Stakeholder Collaborations</vt:lpstr>
      <vt:lpstr>Sole Source Execution</vt:lpstr>
      <vt:lpstr>Contact Information</vt:lpstr>
    </vt:vector>
  </TitlesOfParts>
  <Company>SmartPower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SmartPower SmartPower</dc:creator>
  <cp:lastModifiedBy>Jonathan Edwards</cp:lastModifiedBy>
  <cp:revision>7</cp:revision>
  <dcterms:created xsi:type="dcterms:W3CDTF">2011-11-02T12:44:39Z</dcterms:created>
  <dcterms:modified xsi:type="dcterms:W3CDTF">2011-11-02T14:50:04Z</dcterms:modified>
</cp:coreProperties>
</file>