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20"/>
  </p:notesMasterIdLst>
  <p:handoutMasterIdLst>
    <p:handoutMasterId r:id="rId21"/>
  </p:handoutMasterIdLst>
  <p:sldIdLst>
    <p:sldId id="257" r:id="rId5"/>
    <p:sldId id="258" r:id="rId6"/>
    <p:sldId id="259" r:id="rId7"/>
    <p:sldId id="260" r:id="rId8"/>
    <p:sldId id="268" r:id="rId9"/>
    <p:sldId id="267" r:id="rId10"/>
    <p:sldId id="261" r:id="rId11"/>
    <p:sldId id="262" r:id="rId12"/>
    <p:sldId id="264" r:id="rId13"/>
    <p:sldId id="270" r:id="rId14"/>
    <p:sldId id="271" r:id="rId15"/>
    <p:sldId id="263" r:id="rId16"/>
    <p:sldId id="272" r:id="rId17"/>
    <p:sldId id="265" r:id="rId18"/>
    <p:sldId id="266" r:id="rId19"/>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CC33A3-1245-8742-91B3-4770F77CA1E9}" v="99" dt="2025-06-12T13:21:08.346"/>
    <p1510:client id="{F0FB5FCF-93FD-45C2-9A19-0FAC4B897F20}" v="2" dt="2025-06-11T18:38:34.9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116" autoAdjust="0"/>
    <p:restoredTop sz="94648"/>
  </p:normalViewPr>
  <p:slideViewPr>
    <p:cSldViewPr snapToGrid="0">
      <p:cViewPr varScale="1">
        <p:scale>
          <a:sx n="112" d="100"/>
          <a:sy n="112" d="100"/>
        </p:scale>
        <p:origin x="24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ymond, Matthew" userId="f816d7a3-23d3-4c2e-be4c-8d1f4b3fd2ca" providerId="ADAL" clId="{F0FB5FCF-93FD-45C2-9A19-0FAC4B897F20}"/>
    <pc:docChg chg="modNotesMaster modHandout">
      <pc:chgData name="Raymond, Matthew" userId="f816d7a3-23d3-4c2e-be4c-8d1f4b3fd2ca" providerId="ADAL" clId="{F0FB5FCF-93FD-45C2-9A19-0FAC4B897F20}" dt="2025-06-11T18:38:34.904" v="0"/>
      <pc:docMkLst>
        <pc:docMk/>
      </pc:docMkLst>
    </pc:docChg>
  </pc:docChgLst>
  <pc:docChgLst>
    <pc:chgData name="Raymond, Matthew" userId="S::mraymond8@mwcc.mass.edu::f816d7a3-23d3-4c2e-be4c-8d1f4b3fd2ca" providerId="AD" clId="Web-{34EBAE31-3485-4D0B-BD64-3EC6852CBEAC}"/>
    <pc:docChg chg="modSld">
      <pc:chgData name="Raymond, Matthew" userId="S::mraymond8@mwcc.mass.edu::f816d7a3-23d3-4c2e-be4c-8d1f4b3fd2ca" providerId="AD" clId="Web-{34EBAE31-3485-4D0B-BD64-3EC6852CBEAC}" dt="2025-05-30T20:48:53.751" v="71" actId="1076"/>
      <pc:docMkLst>
        <pc:docMk/>
      </pc:docMkLst>
      <pc:sldChg chg="addSp delSp modSp mod setBg modClrScheme chgLayout">
        <pc:chgData name="Raymond, Matthew" userId="S::mraymond8@mwcc.mass.edu::f816d7a3-23d3-4c2e-be4c-8d1f4b3fd2ca" providerId="AD" clId="Web-{34EBAE31-3485-4D0B-BD64-3EC6852CBEAC}" dt="2025-05-30T20:48:53.751" v="71" actId="1076"/>
        <pc:sldMkLst>
          <pc:docMk/>
          <pc:sldMk cId="109857222" sldId="256"/>
        </pc:sldMkLst>
      </pc:sldChg>
    </pc:docChg>
  </pc:docChgLst>
  <pc:docChgLst>
    <pc:chgData name="Raymond, Matthew" userId="f816d7a3-23d3-4c2e-be4c-8d1f4b3fd2ca" providerId="ADAL" clId="{43CC33A3-1245-8742-91B3-4770F77CA1E9}"/>
    <pc:docChg chg="undo custSel addSld delSld modSld sldOrd">
      <pc:chgData name="Raymond, Matthew" userId="f816d7a3-23d3-4c2e-be4c-8d1f4b3fd2ca" providerId="ADAL" clId="{43CC33A3-1245-8742-91B3-4770F77CA1E9}" dt="2025-06-12T17:58:27.278" v="4464" actId="20577"/>
      <pc:docMkLst>
        <pc:docMk/>
      </pc:docMkLst>
      <pc:sldChg chg="addSp delSp modSp mod setBg delDesignElem">
        <pc:chgData name="Raymond, Matthew" userId="f816d7a3-23d3-4c2e-be4c-8d1f4b3fd2ca" providerId="ADAL" clId="{43CC33A3-1245-8742-91B3-4770F77CA1E9}" dt="2025-06-02T15:16:03.726" v="679" actId="1076"/>
        <pc:sldMkLst>
          <pc:docMk/>
          <pc:sldMk cId="1997425354" sldId="257"/>
        </pc:sldMkLst>
        <pc:spChg chg="add mod ord">
          <ac:chgData name="Raymond, Matthew" userId="f816d7a3-23d3-4c2e-be4c-8d1f4b3fd2ca" providerId="ADAL" clId="{43CC33A3-1245-8742-91B3-4770F77CA1E9}" dt="2025-06-02T15:16:03.726" v="679" actId="1076"/>
          <ac:spMkLst>
            <pc:docMk/>
            <pc:sldMk cId="1997425354" sldId="257"/>
            <ac:spMk id="3" creationId="{54D741FA-D7DC-5382-2953-8EC47D7AF3AC}"/>
          </ac:spMkLst>
        </pc:spChg>
        <pc:spChg chg="mod">
          <ac:chgData name="Raymond, Matthew" userId="f816d7a3-23d3-4c2e-be4c-8d1f4b3fd2ca" providerId="ADAL" clId="{43CC33A3-1245-8742-91B3-4770F77CA1E9}" dt="2025-06-02T15:15:48.187" v="676" actId="27636"/>
          <ac:spMkLst>
            <pc:docMk/>
            <pc:sldMk cId="1997425354" sldId="257"/>
            <ac:spMk id="4" creationId="{50F37CCA-3498-0812-0FB3-AF762FF7A011}"/>
          </ac:spMkLst>
        </pc:spChg>
        <pc:picChg chg="mod">
          <ac:chgData name="Raymond, Matthew" userId="f816d7a3-23d3-4c2e-be4c-8d1f4b3fd2ca" providerId="ADAL" clId="{43CC33A3-1245-8742-91B3-4770F77CA1E9}" dt="2025-06-02T15:13:12.001" v="667" actId="1076"/>
          <ac:picMkLst>
            <pc:docMk/>
            <pc:sldMk cId="1997425354" sldId="257"/>
            <ac:picMk id="5" creationId="{4BE10AD2-FA6D-5562-3547-45A7D8F6DBCD}"/>
          </ac:picMkLst>
        </pc:picChg>
      </pc:sldChg>
      <pc:sldChg chg="modSp mod">
        <pc:chgData name="Raymond, Matthew" userId="f816d7a3-23d3-4c2e-be4c-8d1f4b3fd2ca" providerId="ADAL" clId="{43CC33A3-1245-8742-91B3-4770F77CA1E9}" dt="2025-06-11T16:29:50.832" v="2701" actId="20577"/>
        <pc:sldMkLst>
          <pc:docMk/>
          <pc:sldMk cId="2296715082" sldId="258"/>
        </pc:sldMkLst>
        <pc:spChg chg="mod">
          <ac:chgData name="Raymond, Matthew" userId="f816d7a3-23d3-4c2e-be4c-8d1f4b3fd2ca" providerId="ADAL" clId="{43CC33A3-1245-8742-91B3-4770F77CA1E9}" dt="2025-06-02T16:38:54.329" v="681" actId="1076"/>
          <ac:spMkLst>
            <pc:docMk/>
            <pc:sldMk cId="2296715082" sldId="258"/>
            <ac:spMk id="2" creationId="{30B91219-DDBA-B31B-356E-5AA4ED5903C4}"/>
          </ac:spMkLst>
        </pc:spChg>
        <pc:spChg chg="mod">
          <ac:chgData name="Raymond, Matthew" userId="f816d7a3-23d3-4c2e-be4c-8d1f4b3fd2ca" providerId="ADAL" clId="{43CC33A3-1245-8742-91B3-4770F77CA1E9}" dt="2025-06-11T16:29:50.832" v="2701" actId="20577"/>
          <ac:spMkLst>
            <pc:docMk/>
            <pc:sldMk cId="2296715082" sldId="258"/>
            <ac:spMk id="3" creationId="{2DB69CEA-E414-72D0-39B2-DAB1DE37A81F}"/>
          </ac:spMkLst>
        </pc:spChg>
        <pc:spChg chg="mod">
          <ac:chgData name="Raymond, Matthew" userId="f816d7a3-23d3-4c2e-be4c-8d1f4b3fd2ca" providerId="ADAL" clId="{43CC33A3-1245-8742-91B3-4770F77CA1E9}" dt="2025-06-11T13:02:00.443" v="1517" actId="27636"/>
          <ac:spMkLst>
            <pc:docMk/>
            <pc:sldMk cId="2296715082" sldId="258"/>
            <ac:spMk id="4" creationId="{134162C6-5175-4187-4537-CC4B5AA8F58F}"/>
          </ac:spMkLst>
        </pc:spChg>
      </pc:sldChg>
      <pc:sldChg chg="modSp mod">
        <pc:chgData name="Raymond, Matthew" userId="f816d7a3-23d3-4c2e-be4c-8d1f4b3fd2ca" providerId="ADAL" clId="{43CC33A3-1245-8742-91B3-4770F77CA1E9}" dt="2025-06-11T15:27:48.725" v="1675" actId="27636"/>
        <pc:sldMkLst>
          <pc:docMk/>
          <pc:sldMk cId="557610719" sldId="259"/>
        </pc:sldMkLst>
        <pc:spChg chg="mod">
          <ac:chgData name="Raymond, Matthew" userId="f816d7a3-23d3-4c2e-be4c-8d1f4b3fd2ca" providerId="ADAL" clId="{43CC33A3-1245-8742-91B3-4770F77CA1E9}" dt="2025-06-02T14:46:21.054" v="148"/>
          <ac:spMkLst>
            <pc:docMk/>
            <pc:sldMk cId="557610719" sldId="259"/>
            <ac:spMk id="2" creationId="{20EE4469-172A-1F03-C0FF-B7B01238BEF5}"/>
          </ac:spMkLst>
        </pc:spChg>
        <pc:spChg chg="mod">
          <ac:chgData name="Raymond, Matthew" userId="f816d7a3-23d3-4c2e-be4c-8d1f4b3fd2ca" providerId="ADAL" clId="{43CC33A3-1245-8742-91B3-4770F77CA1E9}" dt="2025-06-11T15:27:48.725" v="1675" actId="27636"/>
          <ac:spMkLst>
            <pc:docMk/>
            <pc:sldMk cId="557610719" sldId="259"/>
            <ac:spMk id="3" creationId="{242B35BA-B64C-ACA4-20F8-58986699C7D0}"/>
          </ac:spMkLst>
        </pc:spChg>
      </pc:sldChg>
      <pc:sldChg chg="addSp delSp modSp mod">
        <pc:chgData name="Raymond, Matthew" userId="f816d7a3-23d3-4c2e-be4c-8d1f4b3fd2ca" providerId="ADAL" clId="{43CC33A3-1245-8742-91B3-4770F77CA1E9}" dt="2025-06-11T15:30:49.005" v="1684" actId="1076"/>
        <pc:sldMkLst>
          <pc:docMk/>
          <pc:sldMk cId="387750787" sldId="260"/>
        </pc:sldMkLst>
        <pc:spChg chg="mod">
          <ac:chgData name="Raymond, Matthew" userId="f816d7a3-23d3-4c2e-be4c-8d1f4b3fd2ca" providerId="ADAL" clId="{43CC33A3-1245-8742-91B3-4770F77CA1E9}" dt="2025-06-10T19:21:29.828" v="1026" actId="1076"/>
          <ac:spMkLst>
            <pc:docMk/>
            <pc:sldMk cId="387750787" sldId="260"/>
            <ac:spMk id="2" creationId="{A380F036-C41B-7A4C-B656-8785C261CB8E}"/>
          </ac:spMkLst>
        </pc:spChg>
        <pc:spChg chg="mod">
          <ac:chgData name="Raymond, Matthew" userId="f816d7a3-23d3-4c2e-be4c-8d1f4b3fd2ca" providerId="ADAL" clId="{43CC33A3-1245-8742-91B3-4770F77CA1E9}" dt="2025-06-10T19:21:02.744" v="1025" actId="27636"/>
          <ac:spMkLst>
            <pc:docMk/>
            <pc:sldMk cId="387750787" sldId="260"/>
            <ac:spMk id="3" creationId="{69FC9A9B-63C7-B597-42FA-475808B82B07}"/>
          </ac:spMkLst>
        </pc:spChg>
        <pc:picChg chg="add mod">
          <ac:chgData name="Raymond, Matthew" userId="f816d7a3-23d3-4c2e-be4c-8d1f4b3fd2ca" providerId="ADAL" clId="{43CC33A3-1245-8742-91B3-4770F77CA1E9}" dt="2025-06-11T15:30:46.784" v="1683" actId="1076"/>
          <ac:picMkLst>
            <pc:docMk/>
            <pc:sldMk cId="387750787" sldId="260"/>
            <ac:picMk id="1026" creationId="{794804A6-4742-74A7-32CA-77AAD70593C8}"/>
          </ac:picMkLst>
        </pc:picChg>
        <pc:picChg chg="add mod">
          <ac:chgData name="Raymond, Matthew" userId="f816d7a3-23d3-4c2e-be4c-8d1f4b3fd2ca" providerId="ADAL" clId="{43CC33A3-1245-8742-91B3-4770F77CA1E9}" dt="2025-06-11T15:30:49.005" v="1684" actId="1076"/>
          <ac:picMkLst>
            <pc:docMk/>
            <pc:sldMk cId="387750787" sldId="260"/>
            <ac:picMk id="1028" creationId="{75E81110-7304-9774-7AC2-3DA1AEA9F344}"/>
          </ac:picMkLst>
        </pc:picChg>
      </pc:sldChg>
      <pc:sldChg chg="addSp delSp modSp new mod">
        <pc:chgData name="Raymond, Matthew" userId="f816d7a3-23d3-4c2e-be4c-8d1f4b3fd2ca" providerId="ADAL" clId="{43CC33A3-1245-8742-91B3-4770F77CA1E9}" dt="2025-06-11T16:09:11.930" v="2114" actId="20577"/>
        <pc:sldMkLst>
          <pc:docMk/>
          <pc:sldMk cId="373780120" sldId="261"/>
        </pc:sldMkLst>
        <pc:spChg chg="mod">
          <ac:chgData name="Raymond, Matthew" userId="f816d7a3-23d3-4c2e-be4c-8d1f4b3fd2ca" providerId="ADAL" clId="{43CC33A3-1245-8742-91B3-4770F77CA1E9}" dt="2025-06-02T14:55:21.584" v="174" actId="20577"/>
          <ac:spMkLst>
            <pc:docMk/>
            <pc:sldMk cId="373780120" sldId="261"/>
            <ac:spMk id="2" creationId="{59D5EBCB-283A-DFE6-7A2E-AB66C8A5B935}"/>
          </ac:spMkLst>
        </pc:spChg>
        <pc:spChg chg="mod">
          <ac:chgData name="Raymond, Matthew" userId="f816d7a3-23d3-4c2e-be4c-8d1f4b3fd2ca" providerId="ADAL" clId="{43CC33A3-1245-8742-91B3-4770F77CA1E9}" dt="2025-06-11T16:09:11.930" v="2114" actId="20577"/>
          <ac:spMkLst>
            <pc:docMk/>
            <pc:sldMk cId="373780120" sldId="261"/>
            <ac:spMk id="3" creationId="{501E28D0-4A96-4604-F656-E33877E733F1}"/>
          </ac:spMkLst>
        </pc:spChg>
        <pc:spChg chg="del">
          <ac:chgData name="Raymond, Matthew" userId="f816d7a3-23d3-4c2e-be4c-8d1f4b3fd2ca" providerId="ADAL" clId="{43CC33A3-1245-8742-91B3-4770F77CA1E9}" dt="2025-06-11T16:01:01.830" v="1883" actId="34307"/>
          <ac:spMkLst>
            <pc:docMk/>
            <pc:sldMk cId="373780120" sldId="261"/>
            <ac:spMk id="4" creationId="{DE6DF4C6-1F93-1D66-BC06-0116C82E2B9C}"/>
          </ac:spMkLst>
        </pc:spChg>
        <pc:spChg chg="add del mod">
          <ac:chgData name="Raymond, Matthew" userId="f816d7a3-23d3-4c2e-be4c-8d1f4b3fd2ca" providerId="ADAL" clId="{43CC33A3-1245-8742-91B3-4770F77CA1E9}" dt="2025-06-11T16:04:34.800" v="1938"/>
          <ac:spMkLst>
            <pc:docMk/>
            <pc:sldMk cId="373780120" sldId="261"/>
            <ac:spMk id="7" creationId="{B5DB0AC5-54CB-D720-8FE4-8AEA0A4EB22D}"/>
          </ac:spMkLst>
        </pc:spChg>
        <pc:picChg chg="add del mod ord">
          <ac:chgData name="Raymond, Matthew" userId="f816d7a3-23d3-4c2e-be4c-8d1f4b3fd2ca" providerId="ADAL" clId="{43CC33A3-1245-8742-91B3-4770F77CA1E9}" dt="2025-06-11T16:01:11.032" v="1884" actId="478"/>
          <ac:picMkLst>
            <pc:docMk/>
            <pc:sldMk cId="373780120" sldId="261"/>
            <ac:picMk id="5" creationId="{2F6F4FCD-EF7F-747E-075E-B066BF0361BA}"/>
          </ac:picMkLst>
        </pc:picChg>
        <pc:picChg chg="add mod">
          <ac:chgData name="Raymond, Matthew" userId="f816d7a3-23d3-4c2e-be4c-8d1f4b3fd2ca" providerId="ADAL" clId="{43CC33A3-1245-8742-91B3-4770F77CA1E9}" dt="2025-06-11T16:04:43.987" v="1942" actId="1076"/>
          <ac:picMkLst>
            <pc:docMk/>
            <pc:sldMk cId="373780120" sldId="261"/>
            <ac:picMk id="9" creationId="{6641FC59-F820-5AA4-BB1B-46CCD5C843F3}"/>
          </ac:picMkLst>
        </pc:picChg>
      </pc:sldChg>
      <pc:sldChg chg="addSp delSp modSp new mod">
        <pc:chgData name="Raymond, Matthew" userId="f816d7a3-23d3-4c2e-be4c-8d1f4b3fd2ca" providerId="ADAL" clId="{43CC33A3-1245-8742-91B3-4770F77CA1E9}" dt="2025-06-11T16:49:24.045" v="2866" actId="20577"/>
        <pc:sldMkLst>
          <pc:docMk/>
          <pc:sldMk cId="368694137" sldId="262"/>
        </pc:sldMkLst>
        <pc:spChg chg="mod">
          <ac:chgData name="Raymond, Matthew" userId="f816d7a3-23d3-4c2e-be4c-8d1f4b3fd2ca" providerId="ADAL" clId="{43CC33A3-1245-8742-91B3-4770F77CA1E9}" dt="2025-06-02T14:56:37.405" v="205" actId="20577"/>
          <ac:spMkLst>
            <pc:docMk/>
            <pc:sldMk cId="368694137" sldId="262"/>
            <ac:spMk id="2" creationId="{3A59BD17-529E-E229-355E-339C38013054}"/>
          </ac:spMkLst>
        </pc:spChg>
        <pc:spChg chg="mod">
          <ac:chgData name="Raymond, Matthew" userId="f816d7a3-23d3-4c2e-be4c-8d1f4b3fd2ca" providerId="ADAL" clId="{43CC33A3-1245-8742-91B3-4770F77CA1E9}" dt="2025-06-11T16:49:24.045" v="2866" actId="20577"/>
          <ac:spMkLst>
            <pc:docMk/>
            <pc:sldMk cId="368694137" sldId="262"/>
            <ac:spMk id="3" creationId="{FE728EF5-1740-79B2-5085-F87A7E93E1FF}"/>
          </ac:spMkLst>
        </pc:spChg>
        <pc:spChg chg="del mod">
          <ac:chgData name="Raymond, Matthew" userId="f816d7a3-23d3-4c2e-be4c-8d1f4b3fd2ca" providerId="ADAL" clId="{43CC33A3-1245-8742-91B3-4770F77CA1E9}" dt="2025-06-11T16:09:56.163" v="2121"/>
          <ac:spMkLst>
            <pc:docMk/>
            <pc:sldMk cId="368694137" sldId="262"/>
            <ac:spMk id="4" creationId="{54629C05-842E-330B-8CFE-689593FA7C23}"/>
          </ac:spMkLst>
        </pc:spChg>
        <pc:picChg chg="add mod">
          <ac:chgData name="Raymond, Matthew" userId="f816d7a3-23d3-4c2e-be4c-8d1f4b3fd2ca" providerId="ADAL" clId="{43CC33A3-1245-8742-91B3-4770F77CA1E9}" dt="2025-06-11T16:10:06.386" v="2127" actId="1076"/>
          <ac:picMkLst>
            <pc:docMk/>
            <pc:sldMk cId="368694137" sldId="262"/>
            <ac:picMk id="6" creationId="{40E30553-19E5-5E9A-6A58-92054E401081}"/>
          </ac:picMkLst>
        </pc:picChg>
      </pc:sldChg>
      <pc:sldChg chg="addSp delSp modSp new mod ord">
        <pc:chgData name="Raymond, Matthew" userId="f816d7a3-23d3-4c2e-be4c-8d1f4b3fd2ca" providerId="ADAL" clId="{43CC33A3-1245-8742-91B3-4770F77CA1E9}" dt="2025-06-11T18:07:29.996" v="3541" actId="1076"/>
        <pc:sldMkLst>
          <pc:docMk/>
          <pc:sldMk cId="2848411598" sldId="263"/>
        </pc:sldMkLst>
        <pc:spChg chg="mod">
          <ac:chgData name="Raymond, Matthew" userId="f816d7a3-23d3-4c2e-be4c-8d1f4b3fd2ca" providerId="ADAL" clId="{43CC33A3-1245-8742-91B3-4770F77CA1E9}" dt="2025-06-02T14:57:31.497" v="262" actId="20577"/>
          <ac:spMkLst>
            <pc:docMk/>
            <pc:sldMk cId="2848411598" sldId="263"/>
            <ac:spMk id="2" creationId="{3B2AB9BA-0644-6CAC-41ED-A23AE9AB9DE8}"/>
          </ac:spMkLst>
        </pc:spChg>
        <pc:spChg chg="mod">
          <ac:chgData name="Raymond, Matthew" userId="f816d7a3-23d3-4c2e-be4c-8d1f4b3fd2ca" providerId="ADAL" clId="{43CC33A3-1245-8742-91B3-4770F77CA1E9}" dt="2025-06-02T14:57:50.322" v="295" actId="1076"/>
          <ac:spMkLst>
            <pc:docMk/>
            <pc:sldMk cId="2848411598" sldId="263"/>
            <ac:spMk id="3" creationId="{BA57EFDE-F5BB-7D22-3792-4B12223C0605}"/>
          </ac:spMkLst>
        </pc:spChg>
        <pc:spChg chg="del mod">
          <ac:chgData name="Raymond, Matthew" userId="f816d7a3-23d3-4c2e-be4c-8d1f4b3fd2ca" providerId="ADAL" clId="{43CC33A3-1245-8742-91B3-4770F77CA1E9}" dt="2025-06-11T18:05:49.708" v="3522"/>
          <ac:spMkLst>
            <pc:docMk/>
            <pc:sldMk cId="2848411598" sldId="263"/>
            <ac:spMk id="4" creationId="{3AD223E2-FF6A-A2DC-4A7D-DD99486457D5}"/>
          </ac:spMkLst>
        </pc:spChg>
        <pc:spChg chg="mod">
          <ac:chgData name="Raymond, Matthew" userId="f816d7a3-23d3-4c2e-be4c-8d1f4b3fd2ca" providerId="ADAL" clId="{43CC33A3-1245-8742-91B3-4770F77CA1E9}" dt="2025-06-11T18:07:29.996" v="3541" actId="1076"/>
          <ac:spMkLst>
            <pc:docMk/>
            <pc:sldMk cId="2848411598" sldId="263"/>
            <ac:spMk id="5" creationId="{EEB0EF94-976C-D686-76F6-ED3C48A7C021}"/>
          </ac:spMkLst>
        </pc:spChg>
        <pc:spChg chg="del mod">
          <ac:chgData name="Raymond, Matthew" userId="f816d7a3-23d3-4c2e-be4c-8d1f4b3fd2ca" providerId="ADAL" clId="{43CC33A3-1245-8742-91B3-4770F77CA1E9}" dt="2025-06-11T18:06:02.219" v="3525"/>
          <ac:spMkLst>
            <pc:docMk/>
            <pc:sldMk cId="2848411598" sldId="263"/>
            <ac:spMk id="6" creationId="{699ECCDC-9071-C018-2784-2D5CC27DAFBD}"/>
          </ac:spMkLst>
        </pc:spChg>
        <pc:picChg chg="add mod">
          <ac:chgData name="Raymond, Matthew" userId="f816d7a3-23d3-4c2e-be4c-8d1f4b3fd2ca" providerId="ADAL" clId="{43CC33A3-1245-8742-91B3-4770F77CA1E9}" dt="2025-06-11T18:07:22.793" v="3538" actId="1076"/>
          <ac:picMkLst>
            <pc:docMk/>
            <pc:sldMk cId="2848411598" sldId="263"/>
            <ac:picMk id="8" creationId="{941BCC48-31BF-5145-7745-00A2A5C9E17A}"/>
          </ac:picMkLst>
        </pc:picChg>
        <pc:picChg chg="add mod">
          <ac:chgData name="Raymond, Matthew" userId="f816d7a3-23d3-4c2e-be4c-8d1f4b3fd2ca" providerId="ADAL" clId="{43CC33A3-1245-8742-91B3-4770F77CA1E9}" dt="2025-06-11T18:07:24.458" v="3539" actId="1076"/>
          <ac:picMkLst>
            <pc:docMk/>
            <pc:sldMk cId="2848411598" sldId="263"/>
            <ac:picMk id="10" creationId="{2827317B-00C4-4033-3134-C7D7ECA2C2D5}"/>
          </ac:picMkLst>
        </pc:picChg>
        <pc:picChg chg="add mod">
          <ac:chgData name="Raymond, Matthew" userId="f816d7a3-23d3-4c2e-be4c-8d1f4b3fd2ca" providerId="ADAL" clId="{43CC33A3-1245-8742-91B3-4770F77CA1E9}" dt="2025-06-11T18:07:26.368" v="3540" actId="1076"/>
          <ac:picMkLst>
            <pc:docMk/>
            <pc:sldMk cId="2848411598" sldId="263"/>
            <ac:picMk id="12" creationId="{BDC1E96D-3A62-7869-9A34-881D950F2BB4}"/>
          </ac:picMkLst>
        </pc:picChg>
      </pc:sldChg>
      <pc:sldChg chg="modSp new mod ord">
        <pc:chgData name="Raymond, Matthew" userId="f816d7a3-23d3-4c2e-be4c-8d1f4b3fd2ca" providerId="ADAL" clId="{43CC33A3-1245-8742-91B3-4770F77CA1E9}" dt="2025-06-12T17:58:27.278" v="4464" actId="20577"/>
        <pc:sldMkLst>
          <pc:docMk/>
          <pc:sldMk cId="907075395" sldId="264"/>
        </pc:sldMkLst>
        <pc:spChg chg="mod">
          <ac:chgData name="Raymond, Matthew" userId="f816d7a3-23d3-4c2e-be4c-8d1f4b3fd2ca" providerId="ADAL" clId="{43CC33A3-1245-8742-91B3-4770F77CA1E9}" dt="2025-06-11T17:52:33.072" v="3382" actId="313"/>
          <ac:spMkLst>
            <pc:docMk/>
            <pc:sldMk cId="907075395" sldId="264"/>
            <ac:spMk id="2" creationId="{5A812D5B-21A9-31B6-6697-A4225BF1FE63}"/>
          </ac:spMkLst>
        </pc:spChg>
        <pc:spChg chg="mod">
          <ac:chgData name="Raymond, Matthew" userId="f816d7a3-23d3-4c2e-be4c-8d1f4b3fd2ca" providerId="ADAL" clId="{43CC33A3-1245-8742-91B3-4770F77CA1E9}" dt="2025-06-12T17:58:27.278" v="4464" actId="20577"/>
          <ac:spMkLst>
            <pc:docMk/>
            <pc:sldMk cId="907075395" sldId="264"/>
            <ac:spMk id="3" creationId="{05ABD659-2CA2-ACEE-B28F-C5C97EACCA15}"/>
          </ac:spMkLst>
        </pc:spChg>
      </pc:sldChg>
      <pc:sldChg chg="addSp delSp modSp new mod modClrScheme chgLayout">
        <pc:chgData name="Raymond, Matthew" userId="f816d7a3-23d3-4c2e-be4c-8d1f4b3fd2ca" providerId="ADAL" clId="{43CC33A3-1245-8742-91B3-4770F77CA1E9}" dt="2025-06-12T16:43:26.687" v="4364" actId="20577"/>
        <pc:sldMkLst>
          <pc:docMk/>
          <pc:sldMk cId="2165983079" sldId="265"/>
        </pc:sldMkLst>
        <pc:spChg chg="mod ord">
          <ac:chgData name="Raymond, Matthew" userId="f816d7a3-23d3-4c2e-be4c-8d1f4b3fd2ca" providerId="ADAL" clId="{43CC33A3-1245-8742-91B3-4770F77CA1E9}" dt="2025-06-12T16:43:01.666" v="4306" actId="20577"/>
          <ac:spMkLst>
            <pc:docMk/>
            <pc:sldMk cId="2165983079" sldId="265"/>
            <ac:spMk id="2" creationId="{95AD6EAF-89CA-52F9-0E39-A0A002A375F2}"/>
          </ac:spMkLst>
        </pc:spChg>
        <pc:spChg chg="mod ord">
          <ac:chgData name="Raymond, Matthew" userId="f816d7a3-23d3-4c2e-be4c-8d1f4b3fd2ca" providerId="ADAL" clId="{43CC33A3-1245-8742-91B3-4770F77CA1E9}" dt="2025-06-12T16:43:26.687" v="4364" actId="20577"/>
          <ac:spMkLst>
            <pc:docMk/>
            <pc:sldMk cId="2165983079" sldId="265"/>
            <ac:spMk id="3" creationId="{6FA5DC51-0EB1-7D6C-04BB-0F03566FBD82}"/>
          </ac:spMkLst>
        </pc:spChg>
        <pc:spChg chg="add del mod ord">
          <ac:chgData name="Raymond, Matthew" userId="f816d7a3-23d3-4c2e-be4c-8d1f4b3fd2ca" providerId="ADAL" clId="{43CC33A3-1245-8742-91B3-4770F77CA1E9}" dt="2025-06-11T17:57:49.867" v="3450" actId="478"/>
          <ac:spMkLst>
            <pc:docMk/>
            <pc:sldMk cId="2165983079" sldId="265"/>
            <ac:spMk id="6" creationId="{C9ADCE2A-203D-3756-F221-7C793835BF21}"/>
          </ac:spMkLst>
        </pc:spChg>
        <pc:picChg chg="add mod">
          <ac:chgData name="Raymond, Matthew" userId="f816d7a3-23d3-4c2e-be4c-8d1f4b3fd2ca" providerId="ADAL" clId="{43CC33A3-1245-8742-91B3-4770F77CA1E9}" dt="2025-06-11T17:57:45.908" v="3449" actId="1076"/>
          <ac:picMkLst>
            <pc:docMk/>
            <pc:sldMk cId="2165983079" sldId="265"/>
            <ac:picMk id="5" creationId="{331EBFB5-12B7-EF5A-6D41-D85C1E25F01B}"/>
          </ac:picMkLst>
        </pc:picChg>
      </pc:sldChg>
      <pc:sldChg chg="addSp delSp modSp new mod modClrScheme chgLayout">
        <pc:chgData name="Raymond, Matthew" userId="f816d7a3-23d3-4c2e-be4c-8d1f4b3fd2ca" providerId="ADAL" clId="{43CC33A3-1245-8742-91B3-4770F77CA1E9}" dt="2025-06-12T13:21:32.414" v="4255" actId="20577"/>
        <pc:sldMkLst>
          <pc:docMk/>
          <pc:sldMk cId="3581160098" sldId="266"/>
        </pc:sldMkLst>
        <pc:spChg chg="mod ord">
          <ac:chgData name="Raymond, Matthew" userId="f816d7a3-23d3-4c2e-be4c-8d1f4b3fd2ca" providerId="ADAL" clId="{43CC33A3-1245-8742-91B3-4770F77CA1E9}" dt="2025-06-11T19:07:00.395" v="3932" actId="20577"/>
          <ac:spMkLst>
            <pc:docMk/>
            <pc:sldMk cId="3581160098" sldId="266"/>
            <ac:spMk id="2" creationId="{6DF03594-64EB-E61E-14F9-F0B720E58489}"/>
          </ac:spMkLst>
        </pc:spChg>
        <pc:spChg chg="add mod">
          <ac:chgData name="Raymond, Matthew" userId="f816d7a3-23d3-4c2e-be4c-8d1f4b3fd2ca" providerId="ADAL" clId="{43CC33A3-1245-8742-91B3-4770F77CA1E9}" dt="2025-06-12T13:21:29.198" v="4254" actId="1076"/>
          <ac:spMkLst>
            <pc:docMk/>
            <pc:sldMk cId="3581160098" sldId="266"/>
            <ac:spMk id="3" creationId="{4D7E3424-EB81-5C5B-40BA-4F3B4493C982}"/>
          </ac:spMkLst>
        </pc:spChg>
        <pc:spChg chg="del mod ord">
          <ac:chgData name="Raymond, Matthew" userId="f816d7a3-23d3-4c2e-be4c-8d1f4b3fd2ca" providerId="ADAL" clId="{43CC33A3-1245-8742-91B3-4770F77CA1E9}" dt="2025-06-11T18:29:17.232" v="3900" actId="700"/>
          <ac:spMkLst>
            <pc:docMk/>
            <pc:sldMk cId="3581160098" sldId="266"/>
            <ac:spMk id="3" creationId="{58E53C82-61B5-BC3A-C8D6-26C598847865}"/>
          </ac:spMkLst>
        </pc:spChg>
        <pc:spChg chg="add del mod ord">
          <ac:chgData name="Raymond, Matthew" userId="f816d7a3-23d3-4c2e-be4c-8d1f4b3fd2ca" providerId="ADAL" clId="{43CC33A3-1245-8742-91B3-4770F77CA1E9}" dt="2025-06-11T18:29:28.006" v="3901" actId="478"/>
          <ac:spMkLst>
            <pc:docMk/>
            <pc:sldMk cId="3581160098" sldId="266"/>
            <ac:spMk id="4" creationId="{5B399C5D-E96B-4B8A-71FE-2B1AB5E4F8BF}"/>
          </ac:spMkLst>
        </pc:spChg>
        <pc:spChg chg="add del mod ord">
          <ac:chgData name="Raymond, Matthew" userId="f816d7a3-23d3-4c2e-be4c-8d1f4b3fd2ca" providerId="ADAL" clId="{43CC33A3-1245-8742-91B3-4770F77CA1E9}" dt="2025-06-11T19:06:19.710" v="3914"/>
          <ac:spMkLst>
            <pc:docMk/>
            <pc:sldMk cId="3581160098" sldId="266"/>
            <ac:spMk id="5" creationId="{D8DEBBAA-0E39-552B-D8D4-9F224E0A44DC}"/>
          </ac:spMkLst>
        </pc:spChg>
        <pc:spChg chg="add mod ord">
          <ac:chgData name="Raymond, Matthew" userId="f816d7a3-23d3-4c2e-be4c-8d1f4b3fd2ca" providerId="ADAL" clId="{43CC33A3-1245-8742-91B3-4770F77CA1E9}" dt="2025-06-11T18:29:41.039" v="3913" actId="122"/>
          <ac:spMkLst>
            <pc:docMk/>
            <pc:sldMk cId="3581160098" sldId="266"/>
            <ac:spMk id="6" creationId="{DA2FDEAC-C2AE-F1D4-8397-A78B3CD6BCB1}"/>
          </ac:spMkLst>
        </pc:spChg>
        <pc:spChg chg="add mod ord">
          <ac:chgData name="Raymond, Matthew" userId="f816d7a3-23d3-4c2e-be4c-8d1f4b3fd2ca" providerId="ADAL" clId="{43CC33A3-1245-8742-91B3-4770F77CA1E9}" dt="2025-06-12T13:21:32.414" v="4255" actId="20577"/>
          <ac:spMkLst>
            <pc:docMk/>
            <pc:sldMk cId="3581160098" sldId="266"/>
            <ac:spMk id="7" creationId="{C5FA9727-4352-DF17-8442-853B54603058}"/>
          </ac:spMkLst>
        </pc:spChg>
        <pc:picChg chg="add mod">
          <ac:chgData name="Raymond, Matthew" userId="f816d7a3-23d3-4c2e-be4c-8d1f4b3fd2ca" providerId="ADAL" clId="{43CC33A3-1245-8742-91B3-4770F77CA1E9}" dt="2025-06-11T19:06:31.535" v="3919" actId="1076"/>
          <ac:picMkLst>
            <pc:docMk/>
            <pc:sldMk cId="3581160098" sldId="266"/>
            <ac:picMk id="4" creationId="{AC28F15D-0411-07C1-F88B-A99F782175F5}"/>
          </ac:picMkLst>
        </pc:picChg>
      </pc:sldChg>
      <pc:sldChg chg="addSp delSp modSp new mod setBg modClrScheme chgLayout">
        <pc:chgData name="Raymond, Matthew" userId="f816d7a3-23d3-4c2e-be4c-8d1f4b3fd2ca" providerId="ADAL" clId="{43CC33A3-1245-8742-91B3-4770F77CA1E9}" dt="2025-06-11T17:09:30.174" v="3075" actId="1076"/>
        <pc:sldMkLst>
          <pc:docMk/>
          <pc:sldMk cId="468113200" sldId="267"/>
        </pc:sldMkLst>
        <pc:spChg chg="mod ord">
          <ac:chgData name="Raymond, Matthew" userId="f816d7a3-23d3-4c2e-be4c-8d1f4b3fd2ca" providerId="ADAL" clId="{43CC33A3-1245-8742-91B3-4770F77CA1E9}" dt="2025-06-11T17:09:14.144" v="3072" actId="1076"/>
          <ac:spMkLst>
            <pc:docMk/>
            <pc:sldMk cId="468113200" sldId="267"/>
            <ac:spMk id="2" creationId="{CBC39405-A915-12B7-8FB4-4F9D86CCA422}"/>
          </ac:spMkLst>
        </pc:spChg>
        <pc:spChg chg="add del mod ord">
          <ac:chgData name="Raymond, Matthew" userId="f816d7a3-23d3-4c2e-be4c-8d1f4b3fd2ca" providerId="ADAL" clId="{43CC33A3-1245-8742-91B3-4770F77CA1E9}" dt="2025-06-11T17:06:11.587" v="3052" actId="20577"/>
          <ac:spMkLst>
            <pc:docMk/>
            <pc:sldMk cId="468113200" sldId="267"/>
            <ac:spMk id="3" creationId="{D9C080F5-5D02-4334-2008-90FF27B7355F}"/>
          </ac:spMkLst>
        </pc:spChg>
        <pc:spChg chg="add mod">
          <ac:chgData name="Raymond, Matthew" userId="f816d7a3-23d3-4c2e-be4c-8d1f4b3fd2ca" providerId="ADAL" clId="{43CC33A3-1245-8742-91B3-4770F77CA1E9}" dt="2025-06-11T15:46:14.894" v="1757"/>
          <ac:spMkLst>
            <pc:docMk/>
            <pc:sldMk cId="468113200" sldId="267"/>
            <ac:spMk id="4" creationId="{32DEBBCF-D0AE-1FF0-B5D0-C65B2B7F875F}"/>
          </ac:spMkLst>
        </pc:spChg>
        <pc:spChg chg="add del mod">
          <ac:chgData name="Raymond, Matthew" userId="f816d7a3-23d3-4c2e-be4c-8d1f4b3fd2ca" providerId="ADAL" clId="{43CC33A3-1245-8742-91B3-4770F77CA1E9}" dt="2025-06-11T15:46:33.677" v="1761" actId="22"/>
          <ac:spMkLst>
            <pc:docMk/>
            <pc:sldMk cId="468113200" sldId="267"/>
            <ac:spMk id="7" creationId="{DE36A157-8267-F6D6-7252-02AEC661204B}"/>
          </ac:spMkLst>
        </pc:spChg>
        <pc:spChg chg="add mod ord">
          <ac:chgData name="Raymond, Matthew" userId="f816d7a3-23d3-4c2e-be4c-8d1f4b3fd2ca" providerId="ADAL" clId="{43CC33A3-1245-8742-91B3-4770F77CA1E9}" dt="2025-06-11T17:09:21.644" v="3073" actId="1076"/>
          <ac:spMkLst>
            <pc:docMk/>
            <pc:sldMk cId="468113200" sldId="267"/>
            <ac:spMk id="8" creationId="{82BD785B-DC96-1BC9-255F-076C4C5172F0}"/>
          </ac:spMkLst>
        </pc:spChg>
        <pc:spChg chg="add del mod">
          <ac:chgData name="Raymond, Matthew" userId="f816d7a3-23d3-4c2e-be4c-8d1f4b3fd2ca" providerId="ADAL" clId="{43CC33A3-1245-8742-91B3-4770F77CA1E9}" dt="2025-06-11T15:52:59.192" v="1823"/>
          <ac:spMkLst>
            <pc:docMk/>
            <pc:sldMk cId="468113200" sldId="267"/>
            <ac:spMk id="24" creationId="{4C729FAF-99AD-C60B-44EC-3DDA592E61D2}"/>
          </ac:spMkLst>
        </pc:spChg>
        <pc:spChg chg="add del">
          <ac:chgData name="Raymond, Matthew" userId="f816d7a3-23d3-4c2e-be4c-8d1f4b3fd2ca" providerId="ADAL" clId="{43CC33A3-1245-8742-91B3-4770F77CA1E9}" dt="2025-06-11T15:31:13.656" v="1686" actId="26606"/>
          <ac:spMkLst>
            <pc:docMk/>
            <pc:sldMk cId="468113200" sldId="267"/>
            <ac:spMk id="25" creationId="{66D61E08-70C3-48D8-BEA0-787111DC30DA}"/>
          </ac:spMkLst>
        </pc:spChg>
        <pc:spChg chg="add del mod">
          <ac:chgData name="Raymond, Matthew" userId="f816d7a3-23d3-4c2e-be4c-8d1f4b3fd2ca" providerId="ADAL" clId="{43CC33A3-1245-8742-91B3-4770F77CA1E9}" dt="2025-06-11T15:52:57.434" v="1821"/>
          <ac:spMkLst>
            <pc:docMk/>
            <pc:sldMk cId="468113200" sldId="267"/>
            <ac:spMk id="26" creationId="{608FFB8A-E4E7-256A-215F-91C261505AFB}"/>
          </ac:spMkLst>
        </pc:spChg>
        <pc:spChg chg="add del">
          <ac:chgData name="Raymond, Matthew" userId="f816d7a3-23d3-4c2e-be4c-8d1f4b3fd2ca" providerId="ADAL" clId="{43CC33A3-1245-8742-91B3-4770F77CA1E9}" dt="2025-06-11T15:31:13.656" v="1686" actId="26606"/>
          <ac:spMkLst>
            <pc:docMk/>
            <pc:sldMk cId="468113200" sldId="267"/>
            <ac:spMk id="27" creationId="{FC55298F-0AE5-478E-AD2B-03C2614C5833}"/>
          </ac:spMkLst>
        </pc:spChg>
        <pc:spChg chg="add del">
          <ac:chgData name="Raymond, Matthew" userId="f816d7a3-23d3-4c2e-be4c-8d1f4b3fd2ca" providerId="ADAL" clId="{43CC33A3-1245-8742-91B3-4770F77CA1E9}" dt="2025-06-11T15:31:13.656" v="1686" actId="26606"/>
          <ac:spMkLst>
            <pc:docMk/>
            <pc:sldMk cId="468113200" sldId="267"/>
            <ac:spMk id="29" creationId="{C180E4EA-0B63-4779-A895-7E90E71088F3}"/>
          </ac:spMkLst>
        </pc:spChg>
        <pc:spChg chg="add del">
          <ac:chgData name="Raymond, Matthew" userId="f816d7a3-23d3-4c2e-be4c-8d1f4b3fd2ca" providerId="ADAL" clId="{43CC33A3-1245-8742-91B3-4770F77CA1E9}" dt="2025-06-11T15:31:13.656" v="1686" actId="26606"/>
          <ac:spMkLst>
            <pc:docMk/>
            <pc:sldMk cId="468113200" sldId="267"/>
            <ac:spMk id="31" creationId="{CEE01D9D-3DE8-4EED-B0D3-8F3C79CC7673}"/>
          </ac:spMkLst>
        </pc:spChg>
        <pc:spChg chg="add del">
          <ac:chgData name="Raymond, Matthew" userId="f816d7a3-23d3-4c2e-be4c-8d1f4b3fd2ca" providerId="ADAL" clId="{43CC33A3-1245-8742-91B3-4770F77CA1E9}" dt="2025-06-11T15:31:13.656" v="1686" actId="26606"/>
          <ac:spMkLst>
            <pc:docMk/>
            <pc:sldMk cId="468113200" sldId="267"/>
            <ac:spMk id="33" creationId="{89AF5CE9-607F-43F4-8983-DCD6DA4051FD}"/>
          </ac:spMkLst>
        </pc:spChg>
        <pc:spChg chg="add del">
          <ac:chgData name="Raymond, Matthew" userId="f816d7a3-23d3-4c2e-be4c-8d1f4b3fd2ca" providerId="ADAL" clId="{43CC33A3-1245-8742-91B3-4770F77CA1E9}" dt="2025-06-11T15:31:13.656" v="1686" actId="26606"/>
          <ac:spMkLst>
            <pc:docMk/>
            <pc:sldMk cId="468113200" sldId="267"/>
            <ac:spMk id="35" creationId="{6EEA2DBD-9E1E-4521-8C01-F32AD18A89E3}"/>
          </ac:spMkLst>
        </pc:spChg>
        <pc:spChg chg="add del">
          <ac:chgData name="Raymond, Matthew" userId="f816d7a3-23d3-4c2e-be4c-8d1f4b3fd2ca" providerId="ADAL" clId="{43CC33A3-1245-8742-91B3-4770F77CA1E9}" dt="2025-06-11T15:31:13.656" v="1686" actId="26606"/>
          <ac:spMkLst>
            <pc:docMk/>
            <pc:sldMk cId="468113200" sldId="267"/>
            <ac:spMk id="37" creationId="{15BBD2C1-BA9B-46A9-A27A-33498B169272}"/>
          </ac:spMkLst>
        </pc:spChg>
        <pc:graphicFrameChg chg="add del">
          <ac:chgData name="Raymond, Matthew" userId="f816d7a3-23d3-4c2e-be4c-8d1f4b3fd2ca" providerId="ADAL" clId="{43CC33A3-1245-8742-91B3-4770F77CA1E9}" dt="2025-06-11T15:52:41.720" v="1809" actId="26606"/>
          <ac:graphicFrameMkLst>
            <pc:docMk/>
            <pc:sldMk cId="468113200" sldId="267"/>
            <ac:graphicFrameMk id="28" creationId="{A0A63EE6-BDE5-3447-C8F2-90CEA80852C4}"/>
          </ac:graphicFrameMkLst>
        </pc:graphicFrameChg>
        <pc:graphicFrameChg chg="add del">
          <ac:chgData name="Raymond, Matthew" userId="f816d7a3-23d3-4c2e-be4c-8d1f4b3fd2ca" providerId="ADAL" clId="{43CC33A3-1245-8742-91B3-4770F77CA1E9}" dt="2025-06-11T15:52:43.415" v="1811" actId="26606"/>
          <ac:graphicFrameMkLst>
            <pc:docMk/>
            <pc:sldMk cId="468113200" sldId="267"/>
            <ac:graphicFrameMk id="30" creationId="{D3C2A5A6-3663-D598-1D10-F8F57FD241CC}"/>
          </ac:graphicFrameMkLst>
        </pc:graphicFrameChg>
        <pc:graphicFrameChg chg="add del">
          <ac:chgData name="Raymond, Matthew" userId="f816d7a3-23d3-4c2e-be4c-8d1f4b3fd2ca" providerId="ADAL" clId="{43CC33A3-1245-8742-91B3-4770F77CA1E9}" dt="2025-06-11T15:52:46.112" v="1813" actId="26606"/>
          <ac:graphicFrameMkLst>
            <pc:docMk/>
            <pc:sldMk cId="468113200" sldId="267"/>
            <ac:graphicFrameMk id="32" creationId="{115DB0E7-BEDB-E03F-546C-BA89E8E2A9B6}"/>
          </ac:graphicFrameMkLst>
        </pc:graphicFrameChg>
        <pc:graphicFrameChg chg="add del">
          <ac:chgData name="Raymond, Matthew" userId="f816d7a3-23d3-4c2e-be4c-8d1f4b3fd2ca" providerId="ADAL" clId="{43CC33A3-1245-8742-91B3-4770F77CA1E9}" dt="2025-06-11T15:52:50.392" v="1815" actId="26606"/>
          <ac:graphicFrameMkLst>
            <pc:docMk/>
            <pc:sldMk cId="468113200" sldId="267"/>
            <ac:graphicFrameMk id="34" creationId="{CB7DF003-233C-A150-6327-45101C785AE4}"/>
          </ac:graphicFrameMkLst>
        </pc:graphicFrameChg>
        <pc:graphicFrameChg chg="add del">
          <ac:chgData name="Raymond, Matthew" userId="f816d7a3-23d3-4c2e-be4c-8d1f4b3fd2ca" providerId="ADAL" clId="{43CC33A3-1245-8742-91B3-4770F77CA1E9}" dt="2025-06-11T15:52:51.801" v="1817" actId="26606"/>
          <ac:graphicFrameMkLst>
            <pc:docMk/>
            <pc:sldMk cId="468113200" sldId="267"/>
            <ac:graphicFrameMk id="36" creationId="{115DB0E7-BEDB-E03F-546C-BA89E8E2A9B6}"/>
          </ac:graphicFrameMkLst>
        </pc:graphicFrameChg>
        <pc:graphicFrameChg chg="add del">
          <ac:chgData name="Raymond, Matthew" userId="f816d7a3-23d3-4c2e-be4c-8d1f4b3fd2ca" providerId="ADAL" clId="{43CC33A3-1245-8742-91B3-4770F77CA1E9}" dt="2025-06-11T15:52:55.840" v="1819" actId="26606"/>
          <ac:graphicFrameMkLst>
            <pc:docMk/>
            <pc:sldMk cId="468113200" sldId="267"/>
            <ac:graphicFrameMk id="38" creationId="{A0A63EE6-BDE5-3447-C8F2-90CEA80852C4}"/>
          </ac:graphicFrameMkLst>
        </pc:graphicFrameChg>
        <pc:picChg chg="add del">
          <ac:chgData name="Raymond, Matthew" userId="f816d7a3-23d3-4c2e-be4c-8d1f4b3fd2ca" providerId="ADAL" clId="{43CC33A3-1245-8742-91B3-4770F77CA1E9}" dt="2025-06-11T15:31:13.656" v="1686" actId="26606"/>
          <ac:picMkLst>
            <pc:docMk/>
            <pc:sldMk cId="468113200" sldId="267"/>
            <ac:picMk id="5" creationId="{6D755577-6B4D-934D-303F-3ADEE471C22E}"/>
          </ac:picMkLst>
        </pc:picChg>
        <pc:picChg chg="add mod">
          <ac:chgData name="Raymond, Matthew" userId="f816d7a3-23d3-4c2e-be4c-8d1f4b3fd2ca" providerId="ADAL" clId="{43CC33A3-1245-8742-91B3-4770F77CA1E9}" dt="2025-06-11T17:09:30.174" v="3075" actId="1076"/>
          <ac:picMkLst>
            <pc:docMk/>
            <pc:sldMk cId="468113200" sldId="267"/>
            <ac:picMk id="22" creationId="{00FD4F94-3F89-650D-B56C-9CC7D3755B7C}"/>
          </ac:picMkLst>
        </pc:picChg>
      </pc:sldChg>
      <pc:sldChg chg="addSp delSp modSp new mod ord setBg modClrScheme chgLayout">
        <pc:chgData name="Raymond, Matthew" userId="f816d7a3-23d3-4c2e-be4c-8d1f4b3fd2ca" providerId="ADAL" clId="{43CC33A3-1245-8742-91B3-4770F77CA1E9}" dt="2025-06-11T17:51:50.299" v="3368" actId="1076"/>
        <pc:sldMkLst>
          <pc:docMk/>
          <pc:sldMk cId="4212506053" sldId="268"/>
        </pc:sldMkLst>
        <pc:spChg chg="mod ord">
          <ac:chgData name="Raymond, Matthew" userId="f816d7a3-23d3-4c2e-be4c-8d1f4b3fd2ca" providerId="ADAL" clId="{43CC33A3-1245-8742-91B3-4770F77CA1E9}" dt="2025-06-11T17:47:37.965" v="3346" actId="1076"/>
          <ac:spMkLst>
            <pc:docMk/>
            <pc:sldMk cId="4212506053" sldId="268"/>
            <ac:spMk id="2" creationId="{FB7FBAA0-E404-7999-EA66-0C2A7B48CB9E}"/>
          </ac:spMkLst>
        </pc:spChg>
        <pc:spChg chg="del mod ord">
          <ac:chgData name="Raymond, Matthew" userId="f816d7a3-23d3-4c2e-be4c-8d1f4b3fd2ca" providerId="ADAL" clId="{43CC33A3-1245-8742-91B3-4770F77CA1E9}" dt="2025-06-11T16:26:41.043" v="2692" actId="700"/>
          <ac:spMkLst>
            <pc:docMk/>
            <pc:sldMk cId="4212506053" sldId="268"/>
            <ac:spMk id="3" creationId="{8E9E352F-3B1A-138E-DE86-C93D8A14538C}"/>
          </ac:spMkLst>
        </pc:spChg>
        <pc:spChg chg="add del mod ord">
          <ac:chgData name="Raymond, Matthew" userId="f816d7a3-23d3-4c2e-be4c-8d1f4b3fd2ca" providerId="ADAL" clId="{43CC33A3-1245-8742-91B3-4770F77CA1E9}" dt="2025-06-11T17:02:38.398" v="2994" actId="700"/>
          <ac:spMkLst>
            <pc:docMk/>
            <pc:sldMk cId="4212506053" sldId="268"/>
            <ac:spMk id="4" creationId="{F303D907-4CF5-FCCA-B3B7-A649DF6B4CF4}"/>
          </ac:spMkLst>
        </pc:spChg>
        <pc:spChg chg="add del mod ord">
          <ac:chgData name="Raymond, Matthew" userId="f816d7a3-23d3-4c2e-be4c-8d1f4b3fd2ca" providerId="ADAL" clId="{43CC33A3-1245-8742-91B3-4770F77CA1E9}" dt="2025-06-11T17:02:38.398" v="2994" actId="700"/>
          <ac:spMkLst>
            <pc:docMk/>
            <pc:sldMk cId="4212506053" sldId="268"/>
            <ac:spMk id="5" creationId="{DBCE2717-C1AA-5A1E-9CA1-3A3C4AA55B81}"/>
          </ac:spMkLst>
        </pc:spChg>
        <pc:spChg chg="add del mod ord">
          <ac:chgData name="Raymond, Matthew" userId="f816d7a3-23d3-4c2e-be4c-8d1f4b3fd2ca" providerId="ADAL" clId="{43CC33A3-1245-8742-91B3-4770F77CA1E9}" dt="2025-06-11T17:38:33.603" v="3133"/>
          <ac:spMkLst>
            <pc:docMk/>
            <pc:sldMk cId="4212506053" sldId="268"/>
            <ac:spMk id="6" creationId="{6539703A-1881-F8F3-5B9C-631969CD7504}"/>
          </ac:spMkLst>
        </pc:spChg>
        <pc:spChg chg="add mod">
          <ac:chgData name="Raymond, Matthew" userId="f816d7a3-23d3-4c2e-be4c-8d1f4b3fd2ca" providerId="ADAL" clId="{43CC33A3-1245-8742-91B3-4770F77CA1E9}" dt="2025-06-11T17:51:50.299" v="3368" actId="1076"/>
          <ac:spMkLst>
            <pc:docMk/>
            <pc:sldMk cId="4212506053" sldId="268"/>
            <ac:spMk id="12" creationId="{ABBAC38E-E9B8-08FD-DFE2-788C286F9387}"/>
          </ac:spMkLst>
        </pc:spChg>
        <pc:picChg chg="add del mod">
          <ac:chgData name="Raymond, Matthew" userId="f816d7a3-23d3-4c2e-be4c-8d1f4b3fd2ca" providerId="ADAL" clId="{43CC33A3-1245-8742-91B3-4770F77CA1E9}" dt="2025-06-11T17:51:22.573" v="3356" actId="21"/>
          <ac:picMkLst>
            <pc:docMk/>
            <pc:sldMk cId="4212506053" sldId="268"/>
            <ac:picMk id="8" creationId="{EFB4EC1F-3B91-111A-703F-BD8B8B15FF59}"/>
          </ac:picMkLst>
        </pc:picChg>
        <pc:picChg chg="add mod">
          <ac:chgData name="Raymond, Matthew" userId="f816d7a3-23d3-4c2e-be4c-8d1f4b3fd2ca" providerId="ADAL" clId="{43CC33A3-1245-8742-91B3-4770F77CA1E9}" dt="2025-06-11T17:51:46.909" v="3367" actId="1076"/>
          <ac:picMkLst>
            <pc:docMk/>
            <pc:sldMk cId="4212506053" sldId="268"/>
            <ac:picMk id="10" creationId="{B8F1E028-454C-D146-9FAF-C9313557D26E}"/>
          </ac:picMkLst>
        </pc:picChg>
      </pc:sldChg>
      <pc:sldChg chg="modSp new del mod">
        <pc:chgData name="Raymond, Matthew" userId="f816d7a3-23d3-4c2e-be4c-8d1f4b3fd2ca" providerId="ADAL" clId="{43CC33A3-1245-8742-91B3-4770F77CA1E9}" dt="2025-06-11T16:29:30.884" v="2700" actId="2696"/>
        <pc:sldMkLst>
          <pc:docMk/>
          <pc:sldMk cId="1418091846" sldId="269"/>
        </pc:sldMkLst>
        <pc:spChg chg="mod">
          <ac:chgData name="Raymond, Matthew" userId="f816d7a3-23d3-4c2e-be4c-8d1f4b3fd2ca" providerId="ADAL" clId="{43CC33A3-1245-8742-91B3-4770F77CA1E9}" dt="2025-06-11T16:21:15.816" v="2674" actId="122"/>
          <ac:spMkLst>
            <pc:docMk/>
            <pc:sldMk cId="1418091846" sldId="269"/>
            <ac:spMk id="2" creationId="{EB4A007C-B0A1-9927-CDB6-7DCADA481EB6}"/>
          </ac:spMkLst>
        </pc:spChg>
      </pc:sldChg>
      <pc:sldChg chg="addSp delSp modSp new mod">
        <pc:chgData name="Raymond, Matthew" userId="f816d7a3-23d3-4c2e-be4c-8d1f4b3fd2ca" providerId="ADAL" clId="{43CC33A3-1245-8742-91B3-4770F77CA1E9}" dt="2025-06-11T17:59:40.642" v="3462" actId="1076"/>
        <pc:sldMkLst>
          <pc:docMk/>
          <pc:sldMk cId="3561229803" sldId="270"/>
        </pc:sldMkLst>
        <pc:spChg chg="mod">
          <ac:chgData name="Raymond, Matthew" userId="f816d7a3-23d3-4c2e-be4c-8d1f4b3fd2ca" providerId="ADAL" clId="{43CC33A3-1245-8742-91B3-4770F77CA1E9}" dt="2025-06-11T16:38:54.286" v="2745" actId="20577"/>
          <ac:spMkLst>
            <pc:docMk/>
            <pc:sldMk cId="3561229803" sldId="270"/>
            <ac:spMk id="2" creationId="{9A4454F3-C64C-035B-CD46-6A8F9D2C70EE}"/>
          </ac:spMkLst>
        </pc:spChg>
        <pc:spChg chg="mod">
          <ac:chgData name="Raymond, Matthew" userId="f816d7a3-23d3-4c2e-be4c-8d1f4b3fd2ca" providerId="ADAL" clId="{43CC33A3-1245-8742-91B3-4770F77CA1E9}" dt="2025-06-11T16:49:43.785" v="2867" actId="255"/>
          <ac:spMkLst>
            <pc:docMk/>
            <pc:sldMk cId="3561229803" sldId="270"/>
            <ac:spMk id="3" creationId="{4025A5DA-B3F1-E6BA-54D3-FB5CC0E39D5F}"/>
          </ac:spMkLst>
        </pc:spChg>
        <pc:spChg chg="del">
          <ac:chgData name="Raymond, Matthew" userId="f816d7a3-23d3-4c2e-be4c-8d1f4b3fd2ca" providerId="ADAL" clId="{43CC33A3-1245-8742-91B3-4770F77CA1E9}" dt="2025-06-11T17:59:31.269" v="3458"/>
          <ac:spMkLst>
            <pc:docMk/>
            <pc:sldMk cId="3561229803" sldId="270"/>
            <ac:spMk id="4" creationId="{A978D5B3-CAF8-C83A-A95D-1C6896D9D399}"/>
          </ac:spMkLst>
        </pc:spChg>
        <pc:spChg chg="add mod">
          <ac:chgData name="Raymond, Matthew" userId="f816d7a3-23d3-4c2e-be4c-8d1f4b3fd2ca" providerId="ADAL" clId="{43CC33A3-1245-8742-91B3-4770F77CA1E9}" dt="2025-06-11T16:38:33.307" v="2703" actId="767"/>
          <ac:spMkLst>
            <pc:docMk/>
            <pc:sldMk cId="3561229803" sldId="270"/>
            <ac:spMk id="5" creationId="{946B7C1F-E686-520B-1AFF-FC92E1B43EE1}"/>
          </ac:spMkLst>
        </pc:spChg>
        <pc:spChg chg="add mod">
          <ac:chgData name="Raymond, Matthew" userId="f816d7a3-23d3-4c2e-be4c-8d1f4b3fd2ca" providerId="ADAL" clId="{43CC33A3-1245-8742-91B3-4770F77CA1E9}" dt="2025-06-11T16:46:44.416" v="2779" actId="767"/>
          <ac:spMkLst>
            <pc:docMk/>
            <pc:sldMk cId="3561229803" sldId="270"/>
            <ac:spMk id="6" creationId="{8AA180C2-D6BC-A385-9F03-F48ED2B1D152}"/>
          </ac:spMkLst>
        </pc:spChg>
        <pc:picChg chg="add mod">
          <ac:chgData name="Raymond, Matthew" userId="f816d7a3-23d3-4c2e-be4c-8d1f4b3fd2ca" providerId="ADAL" clId="{43CC33A3-1245-8742-91B3-4770F77CA1E9}" dt="2025-06-11T17:59:40.642" v="3462" actId="1076"/>
          <ac:picMkLst>
            <pc:docMk/>
            <pc:sldMk cId="3561229803" sldId="270"/>
            <ac:picMk id="8" creationId="{26A58DBA-917D-6E8C-C009-1AEC0A9758BD}"/>
          </ac:picMkLst>
        </pc:picChg>
      </pc:sldChg>
      <pc:sldChg chg="addSp delSp modSp new mod">
        <pc:chgData name="Raymond, Matthew" userId="f816d7a3-23d3-4c2e-be4c-8d1f4b3fd2ca" providerId="ADAL" clId="{43CC33A3-1245-8742-91B3-4770F77CA1E9}" dt="2025-06-11T17:59:20.168" v="3457" actId="1076"/>
        <pc:sldMkLst>
          <pc:docMk/>
          <pc:sldMk cId="2465777964" sldId="271"/>
        </pc:sldMkLst>
        <pc:spChg chg="mod">
          <ac:chgData name="Raymond, Matthew" userId="f816d7a3-23d3-4c2e-be4c-8d1f4b3fd2ca" providerId="ADAL" clId="{43CC33A3-1245-8742-91B3-4770F77CA1E9}" dt="2025-06-11T16:38:48.438" v="2734" actId="20577"/>
          <ac:spMkLst>
            <pc:docMk/>
            <pc:sldMk cId="2465777964" sldId="271"/>
            <ac:spMk id="2" creationId="{8BF84ED2-A7AC-D62A-B0A6-D5062087D355}"/>
          </ac:spMkLst>
        </pc:spChg>
        <pc:spChg chg="mod">
          <ac:chgData name="Raymond, Matthew" userId="f816d7a3-23d3-4c2e-be4c-8d1f4b3fd2ca" providerId="ADAL" clId="{43CC33A3-1245-8742-91B3-4770F77CA1E9}" dt="2025-06-11T16:51:34.593" v="2993" actId="255"/>
          <ac:spMkLst>
            <pc:docMk/>
            <pc:sldMk cId="2465777964" sldId="271"/>
            <ac:spMk id="3" creationId="{2295F232-EC2E-8D95-E49E-06CAB2BDC344}"/>
          </ac:spMkLst>
        </pc:spChg>
        <pc:spChg chg="del">
          <ac:chgData name="Raymond, Matthew" userId="f816d7a3-23d3-4c2e-be4c-8d1f4b3fd2ca" providerId="ADAL" clId="{43CC33A3-1245-8742-91B3-4770F77CA1E9}" dt="2025-06-11T17:59:07.457" v="3451"/>
          <ac:spMkLst>
            <pc:docMk/>
            <pc:sldMk cId="2465777964" sldId="271"/>
            <ac:spMk id="4" creationId="{50226E27-C014-FFFB-2E78-5AA2ABFEC668}"/>
          </ac:spMkLst>
        </pc:spChg>
        <pc:picChg chg="add mod">
          <ac:chgData name="Raymond, Matthew" userId="f816d7a3-23d3-4c2e-be4c-8d1f4b3fd2ca" providerId="ADAL" clId="{43CC33A3-1245-8742-91B3-4770F77CA1E9}" dt="2025-06-11T17:59:20.168" v="3457" actId="1076"/>
          <ac:picMkLst>
            <pc:docMk/>
            <pc:sldMk cId="2465777964" sldId="271"/>
            <ac:picMk id="6" creationId="{257B2B7F-C023-D520-0351-25E2867C3185}"/>
          </ac:picMkLst>
        </pc:picChg>
      </pc:sldChg>
      <pc:sldChg chg="addSp delSp modSp new mod">
        <pc:chgData name="Raymond, Matthew" userId="f816d7a3-23d3-4c2e-be4c-8d1f4b3fd2ca" providerId="ADAL" clId="{43CC33A3-1245-8742-91B3-4770F77CA1E9}" dt="2025-06-11T18:25:59.098" v="3899" actId="255"/>
        <pc:sldMkLst>
          <pc:docMk/>
          <pc:sldMk cId="1105302413" sldId="272"/>
        </pc:sldMkLst>
        <pc:spChg chg="mod">
          <ac:chgData name="Raymond, Matthew" userId="f816d7a3-23d3-4c2e-be4c-8d1f4b3fd2ca" providerId="ADAL" clId="{43CC33A3-1245-8742-91B3-4770F77CA1E9}" dt="2025-06-11T18:08:26.226" v="3552" actId="20577"/>
          <ac:spMkLst>
            <pc:docMk/>
            <pc:sldMk cId="1105302413" sldId="272"/>
            <ac:spMk id="2" creationId="{4F5CFA15-B239-0565-F9F6-E6B5662CE530}"/>
          </ac:spMkLst>
        </pc:spChg>
        <pc:spChg chg="mod">
          <ac:chgData name="Raymond, Matthew" userId="f816d7a3-23d3-4c2e-be4c-8d1f4b3fd2ca" providerId="ADAL" clId="{43CC33A3-1245-8742-91B3-4770F77CA1E9}" dt="2025-06-11T18:25:59.098" v="3899" actId="255"/>
          <ac:spMkLst>
            <pc:docMk/>
            <pc:sldMk cId="1105302413" sldId="272"/>
            <ac:spMk id="3" creationId="{890E7F1C-2B5E-C4F5-1547-B1C3F5940F97}"/>
          </ac:spMkLst>
        </pc:spChg>
        <pc:spChg chg="add del mod">
          <ac:chgData name="Raymond, Matthew" userId="f816d7a3-23d3-4c2e-be4c-8d1f4b3fd2ca" providerId="ADAL" clId="{43CC33A3-1245-8742-91B3-4770F77CA1E9}" dt="2025-06-11T18:25:07.085" v="3892"/>
          <ac:spMkLst>
            <pc:docMk/>
            <pc:sldMk cId="1105302413" sldId="272"/>
            <ac:spMk id="4" creationId="{C04B8ADA-084B-3B66-27AA-A108EA7D2402}"/>
          </ac:spMkLst>
        </pc:spChg>
        <pc:graphicFrameChg chg="add mod">
          <ac:chgData name="Raymond, Matthew" userId="f816d7a3-23d3-4c2e-be4c-8d1f4b3fd2ca" providerId="ADAL" clId="{43CC33A3-1245-8742-91B3-4770F77CA1E9}" dt="2025-06-11T18:19:49.234" v="3879"/>
          <ac:graphicFrameMkLst>
            <pc:docMk/>
            <pc:sldMk cId="1105302413" sldId="272"/>
            <ac:graphicFrameMk id="5" creationId="{F8338D4D-6661-5963-CEDC-B21F86B8BF71}"/>
          </ac:graphicFrameMkLst>
        </pc:graphicFrameChg>
        <pc:graphicFrameChg chg="add mod">
          <ac:chgData name="Raymond, Matthew" userId="f816d7a3-23d3-4c2e-be4c-8d1f4b3fd2ca" providerId="ADAL" clId="{43CC33A3-1245-8742-91B3-4770F77CA1E9}" dt="2025-06-11T18:21:56.083" v="3891"/>
          <ac:graphicFrameMkLst>
            <pc:docMk/>
            <pc:sldMk cId="1105302413" sldId="272"/>
            <ac:graphicFrameMk id="6" creationId="{7B29E562-E4CB-C6B3-9F63-ABC20DA7D752}"/>
          </ac:graphicFrameMkLst>
        </pc:graphicFrameChg>
        <pc:picChg chg="add mod">
          <ac:chgData name="Raymond, Matthew" userId="f816d7a3-23d3-4c2e-be4c-8d1f4b3fd2ca" providerId="ADAL" clId="{43CC33A3-1245-8742-91B3-4770F77CA1E9}" dt="2025-06-11T18:25:18.195" v="3898" actId="1076"/>
          <ac:picMkLst>
            <pc:docMk/>
            <pc:sldMk cId="1105302413" sldId="272"/>
            <ac:picMk id="8" creationId="{405F59C9-7236-81D3-F47D-182DCFA51D1C}"/>
          </ac:picMkLst>
        </pc:picChg>
      </pc:sldChg>
    </pc:docChg>
  </pc:docChgLst>
  <pc:docChgLst>
    <pc:chgData name="Raymond, Matthew" userId="S::mraymond8@mwcc.mass.edu::f816d7a3-23d3-4c2e-be4c-8d1f4b3fd2ca" providerId="AD" clId="Web-{6B6F5CF2-5FCC-4AFF-9F24-2E923E8BEFB9}"/>
    <pc:docChg chg="addSld modSld">
      <pc:chgData name="Raymond, Matthew" userId="S::mraymond8@mwcc.mass.edu::f816d7a3-23d3-4c2e-be4c-8d1f4b3fd2ca" providerId="AD" clId="Web-{6B6F5CF2-5FCC-4AFF-9F24-2E923E8BEFB9}" dt="2025-05-30T20:58:39.887" v="123" actId="20577"/>
      <pc:docMkLst>
        <pc:docMk/>
      </pc:docMkLst>
      <pc:sldChg chg="modSp new mod modClrScheme chgLayout">
        <pc:chgData name="Raymond, Matthew" userId="S::mraymond8@mwcc.mass.edu::f816d7a3-23d3-4c2e-be4c-8d1f4b3fd2ca" providerId="AD" clId="Web-{6B6F5CF2-5FCC-4AFF-9F24-2E923E8BEFB9}" dt="2025-05-30T20:58:39.887" v="123" actId="20577"/>
        <pc:sldMkLst>
          <pc:docMk/>
          <pc:sldMk cId="2296715082" sldId="258"/>
        </pc:sldMkLst>
        <pc:spChg chg="mod ord">
          <ac:chgData name="Raymond, Matthew" userId="S::mraymond8@mwcc.mass.edu::f816d7a3-23d3-4c2e-be4c-8d1f4b3fd2ca" providerId="AD" clId="Web-{6B6F5CF2-5FCC-4AFF-9F24-2E923E8BEFB9}" dt="2025-05-30T20:54:24.831" v="5"/>
          <ac:spMkLst>
            <pc:docMk/>
            <pc:sldMk cId="2296715082" sldId="258"/>
            <ac:spMk id="2" creationId="{30B91219-DDBA-B31B-356E-5AA4ED5903C4}"/>
          </ac:spMkLst>
        </pc:spChg>
        <pc:spChg chg="mod ord">
          <ac:chgData name="Raymond, Matthew" userId="S::mraymond8@mwcc.mass.edu::f816d7a3-23d3-4c2e-be4c-8d1f4b3fd2ca" providerId="AD" clId="Web-{6B6F5CF2-5FCC-4AFF-9F24-2E923E8BEFB9}" dt="2025-05-30T20:58:39.887" v="123" actId="20577"/>
          <ac:spMkLst>
            <pc:docMk/>
            <pc:sldMk cId="2296715082" sldId="258"/>
            <ac:spMk id="3" creationId="{2DB69CEA-E414-72D0-39B2-DAB1DE37A81F}"/>
          </ac:spMkLst>
        </pc:spChg>
        <pc:spChg chg="mod ord">
          <ac:chgData name="Raymond, Matthew" userId="S::mraymond8@mwcc.mass.edu::f816d7a3-23d3-4c2e-be4c-8d1f4b3fd2ca" providerId="AD" clId="Web-{6B6F5CF2-5FCC-4AFF-9F24-2E923E8BEFB9}" dt="2025-05-30T20:56:30.257" v="52" actId="20577"/>
          <ac:spMkLst>
            <pc:docMk/>
            <pc:sldMk cId="2296715082" sldId="258"/>
            <ac:spMk id="4" creationId="{134162C6-5175-4187-4537-CC4B5AA8F58F}"/>
          </ac:spMkLst>
        </pc:spChg>
      </pc:sldChg>
      <pc:sldChg chg="modSp new">
        <pc:chgData name="Raymond, Matthew" userId="S::mraymond8@mwcc.mass.edu::f816d7a3-23d3-4c2e-be4c-8d1f4b3fd2ca" providerId="AD" clId="Web-{6B6F5CF2-5FCC-4AFF-9F24-2E923E8BEFB9}" dt="2025-05-30T20:55:02.238" v="10" actId="20577"/>
        <pc:sldMkLst>
          <pc:docMk/>
          <pc:sldMk cId="557610719" sldId="259"/>
        </pc:sldMkLst>
        <pc:spChg chg="mod">
          <ac:chgData name="Raymond, Matthew" userId="S::mraymond8@mwcc.mass.edu::f816d7a3-23d3-4c2e-be4c-8d1f4b3fd2ca" providerId="AD" clId="Web-{6B6F5CF2-5FCC-4AFF-9F24-2E923E8BEFB9}" dt="2025-05-30T20:55:02.238" v="10" actId="20577"/>
          <ac:spMkLst>
            <pc:docMk/>
            <pc:sldMk cId="557610719" sldId="259"/>
            <ac:spMk id="2" creationId="{20EE4469-172A-1F03-C0FF-B7B01238BEF5}"/>
          </ac:spMkLst>
        </pc:spChg>
      </pc:sldChg>
    </pc:docChg>
  </pc:docChgLst>
  <pc:docChgLst>
    <pc:chgData name="Raymond, Matthew" userId="S::mraymond8@mwcc.mass.edu::f816d7a3-23d3-4c2e-be4c-8d1f4b3fd2ca" providerId="AD" clId="Web-{CC458E88-E32B-463D-AB1A-3EB025AC48F7}"/>
    <pc:docChg chg="addSld delSld modSld">
      <pc:chgData name="Raymond, Matthew" userId="S::mraymond8@mwcc.mass.edu::f816d7a3-23d3-4c2e-be4c-8d1f4b3fd2ca" providerId="AD" clId="Web-{CC458E88-E32B-463D-AB1A-3EB025AC48F7}" dt="2025-05-30T20:51:54.265" v="32" actId="1076"/>
      <pc:docMkLst>
        <pc:docMk/>
      </pc:docMkLst>
      <pc:sldChg chg="addSp delSp del">
        <pc:chgData name="Raymond, Matthew" userId="S::mraymond8@mwcc.mass.edu::f816d7a3-23d3-4c2e-be4c-8d1f4b3fd2ca" providerId="AD" clId="Web-{CC458E88-E32B-463D-AB1A-3EB025AC48F7}" dt="2025-05-30T20:51:22.202" v="23"/>
        <pc:sldMkLst>
          <pc:docMk/>
          <pc:sldMk cId="109857222" sldId="256"/>
        </pc:sldMkLst>
      </pc:sldChg>
      <pc:sldChg chg="addSp delSp modSp new mod setBg">
        <pc:chgData name="Raymond, Matthew" userId="S::mraymond8@mwcc.mass.edu::f816d7a3-23d3-4c2e-be4c-8d1f4b3fd2ca" providerId="AD" clId="Web-{CC458E88-E32B-463D-AB1A-3EB025AC48F7}" dt="2025-05-30T20:51:54.265" v="32" actId="1076"/>
        <pc:sldMkLst>
          <pc:docMk/>
          <pc:sldMk cId="1997425354" sldId="257"/>
        </pc:sldMkLst>
        <pc:spChg chg="add mod ord">
          <ac:chgData name="Raymond, Matthew" userId="S::mraymond8@mwcc.mass.edu::f816d7a3-23d3-4c2e-be4c-8d1f4b3fd2ca" providerId="AD" clId="Web-{CC458E88-E32B-463D-AB1A-3EB025AC48F7}" dt="2025-05-30T20:51:13.420" v="20"/>
          <ac:spMkLst>
            <pc:docMk/>
            <pc:sldMk cId="1997425354" sldId="257"/>
            <ac:spMk id="2" creationId="{C70C8C55-79BD-8594-BFF4-768F5576F5E1}"/>
          </ac:spMkLst>
        </pc:spChg>
        <pc:spChg chg="add mod">
          <ac:chgData name="Raymond, Matthew" userId="S::mraymond8@mwcc.mass.edu::f816d7a3-23d3-4c2e-be4c-8d1f4b3fd2ca" providerId="AD" clId="Web-{CC458E88-E32B-463D-AB1A-3EB025AC48F7}" dt="2025-05-30T20:51:48.437" v="31" actId="20577"/>
          <ac:spMkLst>
            <pc:docMk/>
            <pc:sldMk cId="1997425354" sldId="257"/>
            <ac:spMk id="4" creationId="{50F37CCA-3498-0812-0FB3-AF762FF7A011}"/>
          </ac:spMkLst>
        </pc:spChg>
        <pc:picChg chg="add mod">
          <ac:chgData name="Raymond, Matthew" userId="S::mraymond8@mwcc.mass.edu::f816d7a3-23d3-4c2e-be4c-8d1f4b3fd2ca" providerId="AD" clId="Web-{CC458E88-E32B-463D-AB1A-3EB025AC48F7}" dt="2025-05-30T20:51:54.265" v="32" actId="1076"/>
          <ac:picMkLst>
            <pc:docMk/>
            <pc:sldMk cId="1997425354" sldId="257"/>
            <ac:picMk id="5" creationId="{4BE10AD2-FA6D-5562-3547-45A7D8F6DBCD}"/>
          </ac:picMkLst>
        </pc:picChg>
      </pc:sldChg>
    </pc:docChg>
  </pc:docChgLst>
  <pc:docChgLst>
    <pc:chgData name="Raymond, Matthew" userId="S::mraymond8@mwcc.mass.edu::f816d7a3-23d3-4c2e-be4c-8d1f4b3fd2ca" providerId="AD" clId="Web-{3DE25D17-8D00-43A7-9DC7-20D16CA962C8}"/>
    <pc:docChg chg="addSld modSld">
      <pc:chgData name="Raymond, Matthew" userId="S::mraymond8@mwcc.mass.edu::f816d7a3-23d3-4c2e-be4c-8d1f4b3fd2ca" providerId="AD" clId="Web-{3DE25D17-8D00-43A7-9DC7-20D16CA962C8}" dt="2025-05-30T20:59:37.566" v="11" actId="20577"/>
      <pc:docMkLst>
        <pc:docMk/>
      </pc:docMkLst>
      <pc:sldChg chg="modSp new">
        <pc:chgData name="Raymond, Matthew" userId="S::mraymond8@mwcc.mass.edu::f816d7a3-23d3-4c2e-be4c-8d1f4b3fd2ca" providerId="AD" clId="Web-{3DE25D17-8D00-43A7-9DC7-20D16CA962C8}" dt="2025-05-30T20:59:37.566" v="11" actId="20577"/>
        <pc:sldMkLst>
          <pc:docMk/>
          <pc:sldMk cId="387750787" sldId="260"/>
        </pc:sldMkLst>
        <pc:spChg chg="mod">
          <ac:chgData name="Raymond, Matthew" userId="S::mraymond8@mwcc.mass.edu::f816d7a3-23d3-4c2e-be4c-8d1f4b3fd2ca" providerId="AD" clId="Web-{3DE25D17-8D00-43A7-9DC7-20D16CA962C8}" dt="2025-05-30T20:59:22.831" v="3" actId="20577"/>
          <ac:spMkLst>
            <pc:docMk/>
            <pc:sldMk cId="387750787" sldId="260"/>
            <ac:spMk id="2" creationId="{A380F036-C41B-7A4C-B656-8785C261CB8E}"/>
          </ac:spMkLst>
        </pc:spChg>
        <pc:spChg chg="mod">
          <ac:chgData name="Raymond, Matthew" userId="S::mraymond8@mwcc.mass.edu::f816d7a3-23d3-4c2e-be4c-8d1f4b3fd2ca" providerId="AD" clId="Web-{3DE25D17-8D00-43A7-9DC7-20D16CA962C8}" dt="2025-05-30T20:59:37.566" v="11" actId="20577"/>
          <ac:spMkLst>
            <pc:docMk/>
            <pc:sldMk cId="387750787" sldId="260"/>
            <ac:spMk id="3" creationId="{69FC9A9B-63C7-B597-42FA-475808B82B0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8BED1B2-F6F6-32C1-715A-3355504C4F40}"/>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id="{28CD8633-D4CE-31A8-E018-F9D72DC00265}"/>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94345560-F811-4CA8-97F0-7D70ACCFAD30}" type="datetimeFigureOut">
              <a:rPr lang="en-US" smtClean="0"/>
              <a:t>6/12/25</a:t>
            </a:fld>
            <a:endParaRPr lang="en-US"/>
          </a:p>
        </p:txBody>
      </p:sp>
      <p:sp>
        <p:nvSpPr>
          <p:cNvPr id="4" name="Footer Placeholder 3">
            <a:extLst>
              <a:ext uri="{FF2B5EF4-FFF2-40B4-BE49-F238E27FC236}">
                <a16:creationId xmlns:a16="http://schemas.microsoft.com/office/drawing/2014/main" id="{B02ADCE7-8217-F11B-3A88-FBA26D4296EC}"/>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054A2B8-109D-1A02-BB93-B8D2FF1CBAD9}"/>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C6B02A32-5E1A-45A2-8DD3-27FC8084A9F7}" type="slidenum">
              <a:rPr lang="en-US" smtClean="0"/>
              <a:t>‹#›</a:t>
            </a:fld>
            <a:endParaRPr lang="en-US"/>
          </a:p>
        </p:txBody>
      </p:sp>
    </p:spTree>
    <p:extLst>
      <p:ext uri="{BB962C8B-B14F-4D97-AF65-F5344CB8AC3E}">
        <p14:creationId xmlns:p14="http://schemas.microsoft.com/office/powerpoint/2010/main" val="1422217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FB50C80-BEF1-4684-BE8F-F26E1ECCC20D}" type="datetimeFigureOut">
              <a:rPr lang="en-US" smtClean="0"/>
              <a:t>6/12/25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FC55EE4-08B2-4B3E-AFB1-3D8984EBCB28}" type="slidenum">
              <a:rPr lang="en-US" smtClean="0"/>
              <a:t>‹#›</a:t>
            </a:fld>
            <a:endParaRPr lang="en-US"/>
          </a:p>
        </p:txBody>
      </p:sp>
    </p:spTree>
    <p:extLst>
      <p:ext uri="{BB962C8B-B14F-4D97-AF65-F5344CB8AC3E}">
        <p14:creationId xmlns:p14="http://schemas.microsoft.com/office/powerpoint/2010/main" val="188150405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A502DD3-5836-40F3-98EF-969BD1C496E7}"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77224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213BE5-7857-41D7-9316-1CD93E4CA51A}"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320450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12F391-4A1A-4C81-81FB-2D27313D11F4}"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13431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4B6990-F655-43E6-8250-384CD7C9EA32}"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41780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25599F-C3A3-45D3-BC21-80A71E7231B7}"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327938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609004-2148-487B-9DF3-E650A7543F1F}"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399378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65CF2F-8787-431C-B39E-83E7BB3D6039}"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7495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6BA269-207F-4993-97C2-302C815C3DD3}"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99592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2839B6-63D0-471C-B9A3-E8631DDFA462}"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66806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132FD93-0C3E-484B-A55B-832B3B8AD732}" type="datetime1">
              <a:rPr lang="en-US" smtClean="0"/>
              <a:t>6/12/25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65319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0682D4E-2436-4553-AF6E-C0874070AC36}" type="datetime1">
              <a:rPr lang="en-US" smtClean="0"/>
              <a:t>6/12/25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23136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0400AE-A775-4B7D-BF00-46B16C9FF98A}" type="datetime1">
              <a:rPr lang="en-US" smtClean="0"/>
              <a:t>6/12/25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81287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07C51E-AD5D-4AA8-B245-A9AA07F37B4C}" type="datetime1">
              <a:rPr lang="en-US" smtClean="0"/>
              <a:t>6/12/25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77401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3366E3-75B1-449A-8321-E3D3EE03BD37}" type="datetime1">
              <a:rPr lang="en-US" smtClean="0"/>
              <a:t>6/12/25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075922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DF1103-078F-4C2D-9D16-F47E00D16DDB}" type="datetime1">
              <a:rPr lang="en-US" smtClean="0"/>
              <a:t>6/12/25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836922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1C6751-A745-4C26-B969-2C48CB17FAEB}" type="datetime1">
              <a:rPr lang="en-US" smtClean="0"/>
              <a:t>6/12/25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87343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ACD887-76F3-4C81-8F29-5946165368B9}" type="datetime1">
              <a:rPr lang="en-US" smtClean="0"/>
              <a:t>6/12/25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10968599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0F37CCA-3498-0812-0FB3-AF762FF7A011}"/>
              </a:ext>
            </a:extLst>
          </p:cNvPr>
          <p:cNvSpPr txBox="1"/>
          <p:nvPr/>
        </p:nvSpPr>
        <p:spPr>
          <a:xfrm>
            <a:off x="303108" y="148110"/>
            <a:ext cx="9045287" cy="1716401"/>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fontScale="92500" lnSpcReduction="20000"/>
          </a:bodyPr>
          <a:lstStyle/>
          <a:p>
            <a:pPr>
              <a:lnSpc>
                <a:spcPct val="90000"/>
              </a:lnSpc>
              <a:spcAft>
                <a:spcPts val="600"/>
              </a:spcAft>
            </a:pPr>
            <a:r>
              <a:rPr lang="en-US" sz="3500" b="1" dirty="0"/>
              <a:t>Formula for an </a:t>
            </a:r>
            <a:r>
              <a:rPr lang="en-US" sz="3500" b="1" dirty="0" err="1"/>
              <a:t>EXCELent</a:t>
            </a:r>
            <a:r>
              <a:rPr lang="en-US" sz="3500" b="1" dirty="0"/>
              <a:t> Inventory: Creating a Successful Barcode Inventory &amp; Shelf-Reading Project at a Community College Library</a:t>
            </a:r>
          </a:p>
          <a:p>
            <a:pPr>
              <a:lnSpc>
                <a:spcPct val="90000"/>
              </a:lnSpc>
              <a:spcAft>
                <a:spcPts val="600"/>
              </a:spcAft>
            </a:pPr>
            <a:endParaRPr lang="en-US" sz="3600" b="1" dirty="0"/>
          </a:p>
        </p:txBody>
      </p:sp>
      <p:pic>
        <p:nvPicPr>
          <p:cNvPr id="5" name="Picture 4" descr="A screenshot of a computer&#10;&#10;AI-generated content may be incorrect.">
            <a:extLst>
              <a:ext uri="{FF2B5EF4-FFF2-40B4-BE49-F238E27FC236}">
                <a16:creationId xmlns:a16="http://schemas.microsoft.com/office/drawing/2014/main" id="{4BE10AD2-FA6D-5562-3547-45A7D8F6DBCD}"/>
              </a:ext>
            </a:extLst>
          </p:cNvPr>
          <p:cNvPicPr>
            <a:picLocks noChangeAspect="1"/>
          </p:cNvPicPr>
          <p:nvPr/>
        </p:nvPicPr>
        <p:blipFill>
          <a:blip r:embed="rId2"/>
          <a:stretch>
            <a:fillRect/>
          </a:stretch>
        </p:blipFill>
        <p:spPr>
          <a:xfrm>
            <a:off x="396679" y="1679683"/>
            <a:ext cx="5551712" cy="4727654"/>
          </a:xfrm>
          <a:prstGeom prst="rect">
            <a:avLst/>
          </a:prstGeom>
        </p:spPr>
      </p:pic>
      <p:sp>
        <p:nvSpPr>
          <p:cNvPr id="2" name="TextBox 1">
            <a:extLst>
              <a:ext uri="{FF2B5EF4-FFF2-40B4-BE49-F238E27FC236}">
                <a16:creationId xmlns:a16="http://schemas.microsoft.com/office/drawing/2014/main" id="{C70C8C55-79BD-8594-BFF4-768F5576F5E1}"/>
              </a:ext>
            </a:extLst>
          </p:cNvPr>
          <p:cNvSpPr txBox="1"/>
          <p:nvPr/>
        </p:nvSpPr>
        <p:spPr>
          <a:xfrm>
            <a:off x="1024328" y="1086786"/>
            <a:ext cx="26107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54D741FA-D7DC-5382-2953-8EC47D7AF3AC}"/>
              </a:ext>
            </a:extLst>
          </p:cNvPr>
          <p:cNvSpPr txBox="1"/>
          <p:nvPr/>
        </p:nvSpPr>
        <p:spPr>
          <a:xfrm>
            <a:off x="6096000" y="2352811"/>
            <a:ext cx="3876339" cy="2739211"/>
          </a:xfrm>
          <a:prstGeom prst="rect">
            <a:avLst/>
          </a:prstGeom>
          <a:noFill/>
        </p:spPr>
        <p:txBody>
          <a:bodyPr wrap="square" rtlCol="0">
            <a:spAutoFit/>
          </a:bodyPr>
          <a:lstStyle/>
          <a:p>
            <a:pPr marL="571500" indent="-571500">
              <a:lnSpc>
                <a:spcPct val="90000"/>
              </a:lnSpc>
              <a:spcAft>
                <a:spcPts val="600"/>
              </a:spcAft>
              <a:buFontTx/>
              <a:buChar char="-"/>
            </a:pPr>
            <a:r>
              <a:rPr lang="en-US" sz="3000" dirty="0">
                <a:latin typeface="Times New Roman" panose="02020603050405020304" pitchFamily="18" charset="0"/>
                <a:cs typeface="Times New Roman" panose="02020603050405020304" pitchFamily="18" charset="0"/>
              </a:rPr>
              <a:t>Matt Raymond</a:t>
            </a:r>
          </a:p>
          <a:p>
            <a:pPr marL="571500" indent="-571500">
              <a:lnSpc>
                <a:spcPct val="90000"/>
              </a:lnSpc>
              <a:spcAft>
                <a:spcPts val="600"/>
              </a:spcAft>
              <a:buFontTx/>
              <a:buChar char="-"/>
            </a:pPr>
            <a:r>
              <a:rPr lang="en-US" sz="3000" dirty="0">
                <a:latin typeface="Times New Roman" panose="02020603050405020304" pitchFamily="18" charset="0"/>
                <a:cs typeface="Times New Roman" panose="02020603050405020304" pitchFamily="18" charset="0"/>
              </a:rPr>
              <a:t>Collections &amp; Instruction Librarian</a:t>
            </a:r>
          </a:p>
          <a:p>
            <a:pPr marL="571500" indent="-571500">
              <a:lnSpc>
                <a:spcPct val="90000"/>
              </a:lnSpc>
              <a:spcAft>
                <a:spcPts val="600"/>
              </a:spcAft>
              <a:buFontTx/>
              <a:buChar char="-"/>
            </a:pPr>
            <a:r>
              <a:rPr lang="en-US" sz="3000" dirty="0">
                <a:latin typeface="Times New Roman" panose="02020603050405020304" pitchFamily="18" charset="0"/>
                <a:cs typeface="Times New Roman" panose="02020603050405020304" pitchFamily="18" charset="0"/>
              </a:rPr>
              <a:t>MWCC LaChance Library</a:t>
            </a:r>
          </a:p>
        </p:txBody>
      </p:sp>
    </p:spTree>
    <p:extLst>
      <p:ext uri="{BB962C8B-B14F-4D97-AF65-F5344CB8AC3E}">
        <p14:creationId xmlns:p14="http://schemas.microsoft.com/office/powerpoint/2010/main" val="1997425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454F3-C64C-035B-CD46-6A8F9D2C70EE}"/>
              </a:ext>
            </a:extLst>
          </p:cNvPr>
          <p:cNvSpPr>
            <a:spLocks noGrp="1"/>
          </p:cNvSpPr>
          <p:nvPr>
            <p:ph type="title"/>
          </p:nvPr>
        </p:nvSpPr>
        <p:spPr/>
        <p:txBody>
          <a:bodyPr/>
          <a:lstStyle/>
          <a:p>
            <a:r>
              <a:rPr lang="en-US" dirty="0"/>
              <a:t>PZ (Juvenile Literature)</a:t>
            </a:r>
          </a:p>
        </p:txBody>
      </p:sp>
      <p:sp>
        <p:nvSpPr>
          <p:cNvPr id="3" name="Content Placeholder 2">
            <a:extLst>
              <a:ext uri="{FF2B5EF4-FFF2-40B4-BE49-F238E27FC236}">
                <a16:creationId xmlns:a16="http://schemas.microsoft.com/office/drawing/2014/main" id="{4025A5DA-B3F1-E6BA-54D3-FB5CC0E39D5F}"/>
              </a:ext>
            </a:extLst>
          </p:cNvPr>
          <p:cNvSpPr>
            <a:spLocks noGrp="1"/>
          </p:cNvSpPr>
          <p:nvPr>
            <p:ph sz="half" idx="1"/>
          </p:nvPr>
        </p:nvSpPr>
        <p:spPr/>
        <p:txBody>
          <a:bodyPr>
            <a:normAutofit/>
          </a:bodyPr>
          <a:lstStyle/>
          <a:p>
            <a:r>
              <a:rPr lang="en-US" sz="2400" dirty="0"/>
              <a:t>165 Monographs</a:t>
            </a:r>
          </a:p>
          <a:p>
            <a:r>
              <a:rPr lang="en-US" sz="2400" dirty="0"/>
              <a:t>Scanning time: 10 minutes</a:t>
            </a:r>
          </a:p>
          <a:p>
            <a:r>
              <a:rPr lang="en-US" sz="2400" dirty="0"/>
              <a:t>32 missing</a:t>
            </a:r>
          </a:p>
          <a:p>
            <a:pPr lvl="1"/>
            <a:r>
              <a:rPr lang="en-US" sz="2400" dirty="0"/>
              <a:t>All of these were weeded and did not get deleted</a:t>
            </a:r>
          </a:p>
        </p:txBody>
      </p:sp>
      <p:pic>
        <p:nvPicPr>
          <p:cNvPr id="8" name="Content Placeholder 7" descr="A shelf with books on it&#10;&#10;AI-generated content may be incorrect.">
            <a:extLst>
              <a:ext uri="{FF2B5EF4-FFF2-40B4-BE49-F238E27FC236}">
                <a16:creationId xmlns:a16="http://schemas.microsoft.com/office/drawing/2014/main" id="{26A58DBA-917D-6E8C-C009-1AEC0A9758B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88674" y="1260922"/>
            <a:ext cx="3585328" cy="4780439"/>
          </a:xfrm>
        </p:spPr>
      </p:pic>
    </p:spTree>
    <p:extLst>
      <p:ext uri="{BB962C8B-B14F-4D97-AF65-F5344CB8AC3E}">
        <p14:creationId xmlns:p14="http://schemas.microsoft.com/office/powerpoint/2010/main" val="3561229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84ED2-A7AC-D62A-B0A6-D5062087D355}"/>
              </a:ext>
            </a:extLst>
          </p:cNvPr>
          <p:cNvSpPr>
            <a:spLocks noGrp="1"/>
          </p:cNvSpPr>
          <p:nvPr>
            <p:ph type="title"/>
          </p:nvPr>
        </p:nvSpPr>
        <p:spPr/>
        <p:txBody>
          <a:bodyPr/>
          <a:lstStyle/>
          <a:p>
            <a:r>
              <a:rPr lang="en-US" dirty="0"/>
              <a:t>PT (German Literature)</a:t>
            </a:r>
          </a:p>
        </p:txBody>
      </p:sp>
      <p:sp>
        <p:nvSpPr>
          <p:cNvPr id="3" name="Content Placeholder 2">
            <a:extLst>
              <a:ext uri="{FF2B5EF4-FFF2-40B4-BE49-F238E27FC236}">
                <a16:creationId xmlns:a16="http://schemas.microsoft.com/office/drawing/2014/main" id="{2295F232-EC2E-8D95-E49E-06CAB2BDC344}"/>
              </a:ext>
            </a:extLst>
          </p:cNvPr>
          <p:cNvSpPr>
            <a:spLocks noGrp="1"/>
          </p:cNvSpPr>
          <p:nvPr>
            <p:ph sz="half" idx="1"/>
          </p:nvPr>
        </p:nvSpPr>
        <p:spPr/>
        <p:txBody>
          <a:bodyPr>
            <a:normAutofit/>
          </a:bodyPr>
          <a:lstStyle/>
          <a:p>
            <a:r>
              <a:rPr lang="en-US" sz="2400" dirty="0"/>
              <a:t>261 Monographs</a:t>
            </a:r>
          </a:p>
          <a:p>
            <a:r>
              <a:rPr lang="en-US" sz="2400" dirty="0"/>
              <a:t>Scanning time: 20 minutes</a:t>
            </a:r>
          </a:p>
          <a:p>
            <a:r>
              <a:rPr lang="en-US" sz="2400" dirty="0"/>
              <a:t>20 missing</a:t>
            </a:r>
          </a:p>
          <a:p>
            <a:pPr lvl="1"/>
            <a:r>
              <a:rPr lang="en-US" sz="2400" dirty="0"/>
              <a:t>All of these were weeded and did not get deleted</a:t>
            </a:r>
          </a:p>
        </p:txBody>
      </p:sp>
      <p:pic>
        <p:nvPicPr>
          <p:cNvPr id="6" name="Content Placeholder 5" descr="A shelf with books on it&#10;&#10;AI-generated content may be incorrect.">
            <a:extLst>
              <a:ext uri="{FF2B5EF4-FFF2-40B4-BE49-F238E27FC236}">
                <a16:creationId xmlns:a16="http://schemas.microsoft.com/office/drawing/2014/main" id="{257B2B7F-C023-D520-0351-25E2867C3185}"/>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36442" y="930910"/>
            <a:ext cx="3337560" cy="4450081"/>
          </a:xfrm>
        </p:spPr>
      </p:pic>
    </p:spTree>
    <p:extLst>
      <p:ext uri="{BB962C8B-B14F-4D97-AF65-F5344CB8AC3E}">
        <p14:creationId xmlns:p14="http://schemas.microsoft.com/office/powerpoint/2010/main" val="2465777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AB9BA-0644-6CAC-41ED-A23AE9AB9DE8}"/>
              </a:ext>
            </a:extLst>
          </p:cNvPr>
          <p:cNvSpPr>
            <a:spLocks noGrp="1"/>
          </p:cNvSpPr>
          <p:nvPr>
            <p:ph type="title"/>
          </p:nvPr>
        </p:nvSpPr>
        <p:spPr/>
        <p:txBody>
          <a:bodyPr/>
          <a:lstStyle/>
          <a:p>
            <a:r>
              <a:rPr lang="en-US" dirty="0"/>
              <a:t>The Dreaded PS’s (American Literature)</a:t>
            </a:r>
          </a:p>
        </p:txBody>
      </p:sp>
      <p:sp>
        <p:nvSpPr>
          <p:cNvPr id="3" name="Text Placeholder 2">
            <a:extLst>
              <a:ext uri="{FF2B5EF4-FFF2-40B4-BE49-F238E27FC236}">
                <a16:creationId xmlns:a16="http://schemas.microsoft.com/office/drawing/2014/main" id="{BA57EFDE-F5BB-7D22-3792-4B12223C0605}"/>
              </a:ext>
            </a:extLst>
          </p:cNvPr>
          <p:cNvSpPr>
            <a:spLocks noGrp="1"/>
          </p:cNvSpPr>
          <p:nvPr>
            <p:ph type="body" idx="1"/>
          </p:nvPr>
        </p:nvSpPr>
        <p:spPr>
          <a:xfrm>
            <a:off x="675744" y="1331319"/>
            <a:ext cx="4185623" cy="576262"/>
          </a:xfrm>
        </p:spPr>
        <p:txBody>
          <a:bodyPr/>
          <a:lstStyle/>
          <a:p>
            <a:r>
              <a:rPr lang="en-US" dirty="0"/>
              <a:t>Before Scanning</a:t>
            </a:r>
          </a:p>
        </p:txBody>
      </p:sp>
      <p:pic>
        <p:nvPicPr>
          <p:cNvPr id="8" name="Content Placeholder 7" descr="A shelf of books in a library&#10;&#10;AI-generated content may be incorrect.">
            <a:extLst>
              <a:ext uri="{FF2B5EF4-FFF2-40B4-BE49-F238E27FC236}">
                <a16:creationId xmlns:a16="http://schemas.microsoft.com/office/drawing/2014/main" id="{941BCC48-31BF-5145-7745-00A2A5C9E17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72586" y="1988187"/>
            <a:ext cx="3100387" cy="4133850"/>
          </a:xfrm>
        </p:spPr>
      </p:pic>
      <p:sp>
        <p:nvSpPr>
          <p:cNvPr id="5" name="Text Placeholder 4">
            <a:extLst>
              <a:ext uri="{FF2B5EF4-FFF2-40B4-BE49-F238E27FC236}">
                <a16:creationId xmlns:a16="http://schemas.microsoft.com/office/drawing/2014/main" id="{EEB0EF94-976C-D686-76F6-ED3C48A7C021}"/>
              </a:ext>
            </a:extLst>
          </p:cNvPr>
          <p:cNvSpPr>
            <a:spLocks noGrp="1"/>
          </p:cNvSpPr>
          <p:nvPr>
            <p:ph type="body" sz="quarter" idx="3"/>
          </p:nvPr>
        </p:nvSpPr>
        <p:spPr>
          <a:xfrm>
            <a:off x="6597935" y="1313898"/>
            <a:ext cx="4185618" cy="576262"/>
          </a:xfrm>
        </p:spPr>
        <p:txBody>
          <a:bodyPr/>
          <a:lstStyle/>
          <a:p>
            <a:r>
              <a:rPr lang="en-US" dirty="0"/>
              <a:t>After Scanning</a:t>
            </a:r>
          </a:p>
        </p:txBody>
      </p:sp>
      <p:pic>
        <p:nvPicPr>
          <p:cNvPr id="10" name="Content Placeholder 9" descr="A shelf full of books&#10;&#10;AI-generated content may be incorrect.">
            <a:extLst>
              <a:ext uri="{FF2B5EF4-FFF2-40B4-BE49-F238E27FC236}">
                <a16:creationId xmlns:a16="http://schemas.microsoft.com/office/drawing/2014/main" id="{2827317B-00C4-4033-3134-C7D7ECA2C2D5}"/>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rot="5400000">
            <a:off x="4040187" y="2524366"/>
            <a:ext cx="4111625" cy="3083718"/>
          </a:xfrm>
        </p:spPr>
      </p:pic>
      <p:pic>
        <p:nvPicPr>
          <p:cNvPr id="12" name="Picture 11" descr="A shelf full of books&#10;&#10;AI-generated content may be incorrect.">
            <a:extLst>
              <a:ext uri="{FF2B5EF4-FFF2-40B4-BE49-F238E27FC236}">
                <a16:creationId xmlns:a16="http://schemas.microsoft.com/office/drawing/2014/main" id="{BDC1E96D-3A62-7869-9A34-881D950F2B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7503992" y="2524365"/>
            <a:ext cx="4111626" cy="3083720"/>
          </a:xfrm>
          <a:prstGeom prst="rect">
            <a:avLst/>
          </a:prstGeom>
        </p:spPr>
      </p:pic>
    </p:spTree>
    <p:extLst>
      <p:ext uri="{BB962C8B-B14F-4D97-AF65-F5344CB8AC3E}">
        <p14:creationId xmlns:p14="http://schemas.microsoft.com/office/powerpoint/2010/main" val="2848411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CFA15-B239-0565-F9F6-E6B5662CE530}"/>
              </a:ext>
            </a:extLst>
          </p:cNvPr>
          <p:cNvSpPr>
            <a:spLocks noGrp="1"/>
          </p:cNvSpPr>
          <p:nvPr>
            <p:ph type="title"/>
          </p:nvPr>
        </p:nvSpPr>
        <p:spPr/>
        <p:txBody>
          <a:bodyPr/>
          <a:lstStyle/>
          <a:p>
            <a:r>
              <a:rPr lang="en-US" dirty="0"/>
              <a:t>PS Results</a:t>
            </a:r>
          </a:p>
        </p:txBody>
      </p:sp>
      <p:sp>
        <p:nvSpPr>
          <p:cNvPr id="3" name="Content Placeholder 2">
            <a:extLst>
              <a:ext uri="{FF2B5EF4-FFF2-40B4-BE49-F238E27FC236}">
                <a16:creationId xmlns:a16="http://schemas.microsoft.com/office/drawing/2014/main" id="{890E7F1C-2B5E-C4F5-1547-B1C3F5940F97}"/>
              </a:ext>
            </a:extLst>
          </p:cNvPr>
          <p:cNvSpPr>
            <a:spLocks noGrp="1"/>
          </p:cNvSpPr>
          <p:nvPr>
            <p:ph sz="half" idx="1"/>
          </p:nvPr>
        </p:nvSpPr>
        <p:spPr>
          <a:xfrm>
            <a:off x="551604" y="1488614"/>
            <a:ext cx="4184035" cy="3880772"/>
          </a:xfrm>
        </p:spPr>
        <p:txBody>
          <a:bodyPr>
            <a:noAutofit/>
          </a:bodyPr>
          <a:lstStyle/>
          <a:p>
            <a:r>
              <a:rPr lang="en-US" dirty="0"/>
              <a:t>PS 1</a:t>
            </a:r>
          </a:p>
          <a:p>
            <a:pPr lvl="1"/>
            <a:r>
              <a:rPr lang="en-US" sz="1800" dirty="0"/>
              <a:t>984 Monographs</a:t>
            </a:r>
          </a:p>
          <a:p>
            <a:pPr lvl="1"/>
            <a:r>
              <a:rPr lang="en-US" sz="1800" dirty="0"/>
              <a:t>Scanning time: 1 hour 30 minutes</a:t>
            </a:r>
          </a:p>
          <a:p>
            <a:pPr lvl="1"/>
            <a:r>
              <a:rPr lang="en-US" sz="1800" dirty="0"/>
              <a:t>20 missing</a:t>
            </a:r>
          </a:p>
          <a:p>
            <a:r>
              <a:rPr lang="en-US" dirty="0"/>
              <a:t>PS 2</a:t>
            </a:r>
          </a:p>
          <a:p>
            <a:pPr lvl="1"/>
            <a:r>
              <a:rPr lang="en-US" sz="1800" dirty="0"/>
              <a:t>1,123 Monographs</a:t>
            </a:r>
          </a:p>
          <a:p>
            <a:pPr lvl="1"/>
            <a:r>
              <a:rPr lang="en-US" sz="1800" dirty="0"/>
              <a:t>Scanning time: 2 hours</a:t>
            </a:r>
          </a:p>
          <a:p>
            <a:pPr lvl="1"/>
            <a:r>
              <a:rPr lang="en-US" sz="1800" dirty="0"/>
              <a:t>16 missing after finding two marked lost in shelved incorrectly</a:t>
            </a:r>
          </a:p>
        </p:txBody>
      </p:sp>
      <p:pic>
        <p:nvPicPr>
          <p:cNvPr id="8" name="Content Placeholder 7" descr="A screenshot of a computer&#10;&#10;AI-generated content may be incorrect.">
            <a:extLst>
              <a:ext uri="{FF2B5EF4-FFF2-40B4-BE49-F238E27FC236}">
                <a16:creationId xmlns:a16="http://schemas.microsoft.com/office/drawing/2014/main" id="{405F59C9-7236-81D3-F47D-182DCFA51D1C}"/>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35639" y="963423"/>
            <a:ext cx="6481001" cy="4216555"/>
          </a:xfrm>
        </p:spPr>
      </p:pic>
    </p:spTree>
    <p:extLst>
      <p:ext uri="{BB962C8B-B14F-4D97-AF65-F5344CB8AC3E}">
        <p14:creationId xmlns:p14="http://schemas.microsoft.com/office/powerpoint/2010/main" val="1105302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D6EAF-89CA-52F9-0E39-A0A002A375F2}"/>
              </a:ext>
            </a:extLst>
          </p:cNvPr>
          <p:cNvSpPr>
            <a:spLocks noGrp="1"/>
          </p:cNvSpPr>
          <p:nvPr>
            <p:ph type="title"/>
          </p:nvPr>
        </p:nvSpPr>
        <p:spPr/>
        <p:txBody>
          <a:bodyPr/>
          <a:lstStyle/>
          <a:p>
            <a:pPr algn="ctr"/>
            <a:r>
              <a:rPr lang="en-US" dirty="0"/>
              <a:t>New Developments</a:t>
            </a:r>
          </a:p>
        </p:txBody>
      </p:sp>
      <p:sp>
        <p:nvSpPr>
          <p:cNvPr id="3" name="Content Placeholder 2">
            <a:extLst>
              <a:ext uri="{FF2B5EF4-FFF2-40B4-BE49-F238E27FC236}">
                <a16:creationId xmlns:a16="http://schemas.microsoft.com/office/drawing/2014/main" id="{6FA5DC51-0EB1-7D6C-04BB-0F03566FBD82}"/>
              </a:ext>
            </a:extLst>
          </p:cNvPr>
          <p:cNvSpPr>
            <a:spLocks noGrp="1"/>
          </p:cNvSpPr>
          <p:nvPr>
            <p:ph sz="half" idx="1"/>
          </p:nvPr>
        </p:nvSpPr>
        <p:spPr/>
        <p:txBody>
          <a:bodyPr/>
          <a:lstStyle/>
          <a:p>
            <a:r>
              <a:rPr lang="en-US" dirty="0"/>
              <a:t>Bay and Shelf identification using Conditional Formatting or notes field?</a:t>
            </a:r>
          </a:p>
          <a:p>
            <a:r>
              <a:rPr lang="en-US" dirty="0"/>
              <a:t>Highlighting the entire row</a:t>
            </a:r>
          </a:p>
          <a:p>
            <a:r>
              <a:rPr lang="en-US" dirty="0"/>
              <a:t>Volume Numbers in call numbers!</a:t>
            </a:r>
          </a:p>
          <a:p>
            <a:r>
              <a:rPr lang="en-US" dirty="0"/>
              <a:t>Simplify procedure for confirming checked out/misplaced items.</a:t>
            </a:r>
          </a:p>
          <a:p>
            <a:pPr lvl="1"/>
            <a:r>
              <a:rPr lang="en-US" dirty="0"/>
              <a:t>Currently can confirm using the Shelf Browse feature in Evergreen.</a:t>
            </a:r>
          </a:p>
          <a:p>
            <a:r>
              <a:rPr lang="en-US" dirty="0"/>
              <a:t>This summer we’ll finish the last half of PS!</a:t>
            </a:r>
          </a:p>
        </p:txBody>
      </p:sp>
      <p:pic>
        <p:nvPicPr>
          <p:cNvPr id="5" name="Picture 4" descr="A screenshot of a computer&#10;&#10;AI-generated content may be incorrect.">
            <a:extLst>
              <a:ext uri="{FF2B5EF4-FFF2-40B4-BE49-F238E27FC236}">
                <a16:creationId xmlns:a16="http://schemas.microsoft.com/office/drawing/2014/main" id="{331EBFB5-12B7-EF5A-6D41-D85C1E25F0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1369" y="2160589"/>
            <a:ext cx="6473086" cy="3200081"/>
          </a:xfrm>
          <a:prstGeom prst="rect">
            <a:avLst/>
          </a:prstGeom>
        </p:spPr>
      </p:pic>
    </p:spTree>
    <p:extLst>
      <p:ext uri="{BB962C8B-B14F-4D97-AF65-F5344CB8AC3E}">
        <p14:creationId xmlns:p14="http://schemas.microsoft.com/office/powerpoint/2010/main" val="2165983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03594-64EB-E61E-14F9-F0B720E58489}"/>
              </a:ext>
            </a:extLst>
          </p:cNvPr>
          <p:cNvSpPr>
            <a:spLocks noGrp="1"/>
          </p:cNvSpPr>
          <p:nvPr>
            <p:ph type="title"/>
          </p:nvPr>
        </p:nvSpPr>
        <p:spPr/>
        <p:txBody>
          <a:bodyPr/>
          <a:lstStyle/>
          <a:p>
            <a:pPr algn="ctr"/>
            <a:r>
              <a:rPr lang="en-US" dirty="0"/>
              <a:t>Conclusion &amp; Thank you!</a:t>
            </a:r>
          </a:p>
        </p:txBody>
      </p:sp>
      <p:pic>
        <p:nvPicPr>
          <p:cNvPr id="4" name="Content Placeholder 3" descr="A qr code on a white background&#10;&#10;AI-generated content may be incorrect.">
            <a:extLst>
              <a:ext uri="{FF2B5EF4-FFF2-40B4-BE49-F238E27FC236}">
                <a16:creationId xmlns:a16="http://schemas.microsoft.com/office/drawing/2014/main" id="{AC28F15D-0411-07C1-F88B-A99F782175F5}"/>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33442" y="2737245"/>
            <a:ext cx="2222500" cy="2273300"/>
          </a:xfrm>
        </p:spPr>
      </p:pic>
      <p:sp>
        <p:nvSpPr>
          <p:cNvPr id="6" name="Text Placeholder 5">
            <a:extLst>
              <a:ext uri="{FF2B5EF4-FFF2-40B4-BE49-F238E27FC236}">
                <a16:creationId xmlns:a16="http://schemas.microsoft.com/office/drawing/2014/main" id="{DA2FDEAC-C2AE-F1D4-8397-A78B3CD6BCB1}"/>
              </a:ext>
            </a:extLst>
          </p:cNvPr>
          <p:cNvSpPr>
            <a:spLocks noGrp="1"/>
          </p:cNvSpPr>
          <p:nvPr>
            <p:ph type="body" sz="quarter" idx="3"/>
          </p:nvPr>
        </p:nvSpPr>
        <p:spPr/>
        <p:txBody>
          <a:bodyPr/>
          <a:lstStyle/>
          <a:p>
            <a:pPr algn="ctr"/>
            <a:r>
              <a:rPr lang="en-US" dirty="0"/>
              <a:t>References</a:t>
            </a:r>
          </a:p>
        </p:txBody>
      </p:sp>
      <p:sp>
        <p:nvSpPr>
          <p:cNvPr id="7" name="Content Placeholder 6">
            <a:extLst>
              <a:ext uri="{FF2B5EF4-FFF2-40B4-BE49-F238E27FC236}">
                <a16:creationId xmlns:a16="http://schemas.microsoft.com/office/drawing/2014/main" id="{C5FA9727-4352-DF17-8442-853B54603058}"/>
              </a:ext>
            </a:extLst>
          </p:cNvPr>
          <p:cNvSpPr>
            <a:spLocks noGrp="1"/>
          </p:cNvSpPr>
          <p:nvPr>
            <p:ph sz="quarter" idx="4"/>
          </p:nvPr>
        </p:nvSpPr>
        <p:spPr>
          <a:xfrm>
            <a:off x="790051" y="2200748"/>
            <a:ext cx="4185617" cy="3304117"/>
          </a:xfrm>
        </p:spPr>
        <p:txBody>
          <a:bodyPr/>
          <a:lstStyle/>
          <a:p>
            <a:endParaRPr lang="en-US" dirty="0"/>
          </a:p>
          <a:p>
            <a:r>
              <a:rPr lang="en-US" dirty="0"/>
              <a:t>“Managing collections holistically takes each stage of the collection life cycle into consideration when making decisions, and recognizes that each stage of the life cycle has implications for the others.” (Hibner and Kelly, 2023, p.34)</a:t>
            </a:r>
          </a:p>
        </p:txBody>
      </p:sp>
      <p:sp>
        <p:nvSpPr>
          <p:cNvPr id="3" name="TextBox 2">
            <a:extLst>
              <a:ext uri="{FF2B5EF4-FFF2-40B4-BE49-F238E27FC236}">
                <a16:creationId xmlns:a16="http://schemas.microsoft.com/office/drawing/2014/main" id="{4D7E3424-EB81-5C5B-40BA-4F3B4493C982}"/>
              </a:ext>
            </a:extLst>
          </p:cNvPr>
          <p:cNvSpPr txBox="1"/>
          <p:nvPr/>
        </p:nvSpPr>
        <p:spPr>
          <a:xfrm>
            <a:off x="5764991" y="5135533"/>
            <a:ext cx="3509010" cy="369332"/>
          </a:xfrm>
          <a:prstGeom prst="rect">
            <a:avLst/>
          </a:prstGeom>
          <a:noFill/>
        </p:spPr>
        <p:txBody>
          <a:bodyPr wrap="square" rtlCol="0">
            <a:spAutoFit/>
          </a:bodyPr>
          <a:lstStyle/>
          <a:p>
            <a:r>
              <a:rPr lang="en-US" dirty="0"/>
              <a:t>mraymond8@mwcc.mass.edu</a:t>
            </a:r>
          </a:p>
        </p:txBody>
      </p:sp>
    </p:spTree>
    <p:extLst>
      <p:ext uri="{BB962C8B-B14F-4D97-AF65-F5344CB8AC3E}">
        <p14:creationId xmlns:p14="http://schemas.microsoft.com/office/powerpoint/2010/main" val="3581160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91219-DDBA-B31B-356E-5AA4ED5903C4}"/>
              </a:ext>
            </a:extLst>
          </p:cNvPr>
          <p:cNvSpPr>
            <a:spLocks noGrp="1"/>
          </p:cNvSpPr>
          <p:nvPr>
            <p:ph type="title"/>
          </p:nvPr>
        </p:nvSpPr>
        <p:spPr>
          <a:xfrm>
            <a:off x="483696" y="514924"/>
            <a:ext cx="3854528" cy="453418"/>
          </a:xfrm>
        </p:spPr>
        <p:txBody>
          <a:bodyPr/>
          <a:lstStyle/>
          <a:p>
            <a:pPr algn="ctr"/>
            <a:r>
              <a:rPr lang="en-US" dirty="0"/>
              <a:t>Origins</a:t>
            </a:r>
          </a:p>
        </p:txBody>
      </p:sp>
      <p:sp>
        <p:nvSpPr>
          <p:cNvPr id="3" name="Content Placeholder 2">
            <a:extLst>
              <a:ext uri="{FF2B5EF4-FFF2-40B4-BE49-F238E27FC236}">
                <a16:creationId xmlns:a16="http://schemas.microsoft.com/office/drawing/2014/main" id="{2DB69CEA-E414-72D0-39B2-DAB1DE37A81F}"/>
              </a:ext>
            </a:extLst>
          </p:cNvPr>
          <p:cNvSpPr>
            <a:spLocks noGrp="1"/>
          </p:cNvSpPr>
          <p:nvPr>
            <p:ph idx="1"/>
          </p:nvPr>
        </p:nvSpPr>
        <p:spPr>
          <a:xfrm>
            <a:off x="4760461" y="514924"/>
            <a:ext cx="4513541" cy="5165785"/>
          </a:xfrm>
        </p:spPr>
        <p:txBody>
          <a:bodyPr vert="horz" lIns="91440" tIns="45720" rIns="91440" bIns="45720" rtlCol="0" anchor="t">
            <a:normAutofit/>
          </a:bodyPr>
          <a:lstStyle/>
          <a:p>
            <a:r>
              <a:rPr lang="en-US" sz="2800" dirty="0"/>
              <a:t>Last Full Inventory: 2015</a:t>
            </a:r>
          </a:p>
          <a:p>
            <a:r>
              <a:rPr lang="en-US" sz="2800" dirty="0"/>
              <a:t>In 2021, over 800 new books were purchased &amp; weeding became a priority to make shelf space</a:t>
            </a:r>
          </a:p>
          <a:p>
            <a:r>
              <a:rPr lang="en-US" sz="2800" dirty="0"/>
              <a:t>After weeding specific call number ranges, new methods for inventory were explored</a:t>
            </a:r>
          </a:p>
        </p:txBody>
      </p:sp>
      <p:sp>
        <p:nvSpPr>
          <p:cNvPr id="4" name="Content Placeholder 3">
            <a:extLst>
              <a:ext uri="{FF2B5EF4-FFF2-40B4-BE49-F238E27FC236}">
                <a16:creationId xmlns:a16="http://schemas.microsoft.com/office/drawing/2014/main" id="{134162C6-5175-4187-4537-CC4B5AA8F58F}"/>
              </a:ext>
            </a:extLst>
          </p:cNvPr>
          <p:cNvSpPr>
            <a:spLocks noGrp="1"/>
          </p:cNvSpPr>
          <p:nvPr>
            <p:ph type="body" sz="half" idx="2"/>
          </p:nvPr>
        </p:nvSpPr>
        <p:spPr>
          <a:xfrm>
            <a:off x="602030" y="1066603"/>
            <a:ext cx="3854528" cy="5048447"/>
          </a:xfrm>
        </p:spPr>
        <p:txBody>
          <a:bodyPr vert="horz" lIns="91440" tIns="45720" rIns="91440" bIns="45720" rtlCol="0" anchor="t">
            <a:normAutofit fontScale="85000" lnSpcReduction="10000"/>
          </a:bodyPr>
          <a:lstStyle/>
          <a:p>
            <a:pPr marL="457200" indent="-457200">
              <a:buFont typeface="Arial" panose="020B0604020202020204" pitchFamily="34" charset="0"/>
              <a:buChar char="•"/>
            </a:pPr>
            <a:r>
              <a:rPr lang="en-US" sz="2800" dirty="0"/>
              <a:t>31,033 circulating monographs</a:t>
            </a:r>
          </a:p>
          <a:p>
            <a:pPr marL="457200" indent="-457200">
              <a:buFont typeface="Arial" panose="020B0604020202020204" pitchFamily="34" charset="0"/>
              <a:buChar char="•"/>
            </a:pPr>
            <a:r>
              <a:rPr lang="en-US" sz="2800" dirty="0"/>
              <a:t>4 Staff Member</a:t>
            </a:r>
          </a:p>
          <a:p>
            <a:pPr marL="914263" lvl="1" indent="-457200">
              <a:buFont typeface="Arial" panose="020B0604020202020204" pitchFamily="34" charset="0"/>
              <a:buChar char="•"/>
            </a:pPr>
            <a:r>
              <a:rPr lang="en-US" sz="2800" dirty="0"/>
              <a:t>2 Professional Librarians</a:t>
            </a:r>
          </a:p>
          <a:p>
            <a:pPr marL="914263" lvl="1" indent="-457200">
              <a:buFont typeface="Arial" panose="020B0604020202020204" pitchFamily="34" charset="0"/>
              <a:buChar char="•"/>
            </a:pPr>
            <a:r>
              <a:rPr lang="en-US" sz="2800" dirty="0"/>
              <a:t>2 Para-professional Librarians</a:t>
            </a:r>
          </a:p>
          <a:p>
            <a:pPr marL="457200" indent="-457200">
              <a:buFont typeface="Arial" panose="020B0604020202020204" pitchFamily="34" charset="0"/>
              <a:buChar char="•"/>
            </a:pPr>
            <a:r>
              <a:rPr lang="en-US" sz="2800" dirty="0"/>
              <a:t>Paper report inventory of R/Nursing collection at current staffing:</a:t>
            </a:r>
          </a:p>
          <a:p>
            <a:pPr marL="914263" lvl="1" indent="-457200">
              <a:buFont typeface="Arial" panose="020B0604020202020204" pitchFamily="34" charset="0"/>
              <a:buChar char="•"/>
            </a:pPr>
            <a:r>
              <a:rPr lang="en-US" sz="2800" dirty="0"/>
              <a:t>968 Monographs</a:t>
            </a:r>
          </a:p>
          <a:p>
            <a:pPr marL="914263" lvl="1" indent="-457200">
              <a:buFont typeface="Arial" panose="020B0604020202020204" pitchFamily="34" charset="0"/>
              <a:buChar char="•"/>
            </a:pPr>
            <a:r>
              <a:rPr lang="en-US" sz="2800" dirty="0"/>
              <a:t>6 Weeks</a:t>
            </a:r>
          </a:p>
        </p:txBody>
      </p:sp>
    </p:spTree>
    <p:extLst>
      <p:ext uri="{BB962C8B-B14F-4D97-AF65-F5344CB8AC3E}">
        <p14:creationId xmlns:p14="http://schemas.microsoft.com/office/powerpoint/2010/main" val="2296715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E4469-172A-1F03-C0FF-B7B01238BEF5}"/>
              </a:ext>
            </a:extLst>
          </p:cNvPr>
          <p:cNvSpPr>
            <a:spLocks noGrp="1"/>
          </p:cNvSpPr>
          <p:nvPr>
            <p:ph type="title"/>
          </p:nvPr>
        </p:nvSpPr>
        <p:spPr/>
        <p:txBody>
          <a:bodyPr/>
          <a:lstStyle/>
          <a:p>
            <a:pPr algn="ctr"/>
            <a:r>
              <a:rPr lang="en-US" dirty="0"/>
              <a:t>Literature Review</a:t>
            </a:r>
          </a:p>
        </p:txBody>
      </p:sp>
      <p:sp>
        <p:nvSpPr>
          <p:cNvPr id="3" name="Content Placeholder 2">
            <a:extLst>
              <a:ext uri="{FF2B5EF4-FFF2-40B4-BE49-F238E27FC236}">
                <a16:creationId xmlns:a16="http://schemas.microsoft.com/office/drawing/2014/main" id="{242B35BA-B64C-ACA4-20F8-58986699C7D0}"/>
              </a:ext>
            </a:extLst>
          </p:cNvPr>
          <p:cNvSpPr>
            <a:spLocks noGrp="1"/>
          </p:cNvSpPr>
          <p:nvPr>
            <p:ph idx="1"/>
          </p:nvPr>
        </p:nvSpPr>
        <p:spPr>
          <a:xfrm>
            <a:off x="677334" y="1488613"/>
            <a:ext cx="8596668" cy="4523567"/>
          </a:xfrm>
        </p:spPr>
        <p:txBody>
          <a:bodyPr>
            <a:normAutofit fontScale="92500" lnSpcReduction="10000"/>
          </a:bodyPr>
          <a:lstStyle/>
          <a:p>
            <a:r>
              <a:rPr lang="en-US" dirty="0"/>
              <a:t>“Inventories are seen as labor intensive, and some libraries may decide not to conduct them because either they operate on scarce resources and do not have the required technology, or they are understaffed and can barely perform their daily transactions.” (El </a:t>
            </a:r>
            <a:r>
              <a:rPr lang="en-US" dirty="0" err="1"/>
              <a:t>Rayess</a:t>
            </a:r>
            <a:r>
              <a:rPr lang="en-US" dirty="0"/>
              <a:t>, 2015, p. 2)</a:t>
            </a:r>
          </a:p>
          <a:p>
            <a:r>
              <a:rPr lang="en-US" dirty="0"/>
              <a:t>“Other considerations include determining the most appropriate time to conduct an inventory, as such an activity would interfere with library routines, and vice versa.” (Xu, 2018, p.10)</a:t>
            </a:r>
          </a:p>
          <a:p>
            <a:r>
              <a:rPr lang="en-US" dirty="0"/>
              <a:t>“the Library was able to produce an analytical report of its collection with 100% accuracy in only 3 weeks.” (El </a:t>
            </a:r>
            <a:r>
              <a:rPr lang="en-US" dirty="0" err="1"/>
              <a:t>Rayess</a:t>
            </a:r>
            <a:r>
              <a:rPr lang="en-US" dirty="0"/>
              <a:t>, 2015, p.11)</a:t>
            </a:r>
          </a:p>
          <a:p>
            <a:r>
              <a:rPr lang="en-US" dirty="0"/>
              <a:t>“she divided the collection evenly, achieving the  sample of 100 by selecting every 282nd book. She then worked with the library’s technology  associate to use Microsoft Excel to identify the call numbers for each of these items and generate  a list of items to check.” </a:t>
            </a:r>
            <a:r>
              <a:rPr lang="en-US" dirty="0" err="1"/>
              <a:t>DeLooper</a:t>
            </a:r>
            <a:r>
              <a:rPr lang="en-US" dirty="0"/>
              <a:t> and Gonsalves, 2020, p.7)</a:t>
            </a:r>
          </a:p>
          <a:p>
            <a:r>
              <a:rPr lang="en-US" dirty="0"/>
              <a:t>“The inventory was begun in late May, as soon as possible after the students graduated May 15. Staff started with the circulating collection, the largest at 28,404 items, and finished that area in fifteen days.” (</a:t>
            </a:r>
            <a:r>
              <a:rPr lang="en-US" dirty="0" err="1"/>
              <a:t>Ernick</a:t>
            </a:r>
            <a:r>
              <a:rPr lang="en-US" dirty="0"/>
              <a:t>, 2005, p.2)</a:t>
            </a:r>
          </a:p>
        </p:txBody>
      </p:sp>
    </p:spTree>
    <p:extLst>
      <p:ext uri="{BB962C8B-B14F-4D97-AF65-F5344CB8AC3E}">
        <p14:creationId xmlns:p14="http://schemas.microsoft.com/office/powerpoint/2010/main" val="557610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0F036-C41B-7A4C-B656-8785C261CB8E}"/>
              </a:ext>
            </a:extLst>
          </p:cNvPr>
          <p:cNvSpPr>
            <a:spLocks noGrp="1"/>
          </p:cNvSpPr>
          <p:nvPr>
            <p:ph type="title"/>
          </p:nvPr>
        </p:nvSpPr>
        <p:spPr>
          <a:xfrm>
            <a:off x="803064" y="289560"/>
            <a:ext cx="8596668" cy="1320800"/>
          </a:xfrm>
        </p:spPr>
        <p:txBody>
          <a:bodyPr/>
          <a:lstStyle/>
          <a:p>
            <a:pPr algn="ctr"/>
            <a:r>
              <a:rPr lang="en-US" dirty="0"/>
              <a:t>Materials Used</a:t>
            </a:r>
          </a:p>
        </p:txBody>
      </p:sp>
      <p:sp>
        <p:nvSpPr>
          <p:cNvPr id="3" name="Content Placeholder 2">
            <a:extLst>
              <a:ext uri="{FF2B5EF4-FFF2-40B4-BE49-F238E27FC236}">
                <a16:creationId xmlns:a16="http://schemas.microsoft.com/office/drawing/2014/main" id="{69FC9A9B-63C7-B597-42FA-475808B82B07}"/>
              </a:ext>
            </a:extLst>
          </p:cNvPr>
          <p:cNvSpPr>
            <a:spLocks noGrp="1"/>
          </p:cNvSpPr>
          <p:nvPr>
            <p:ph idx="1"/>
          </p:nvPr>
        </p:nvSpPr>
        <p:spPr>
          <a:xfrm>
            <a:off x="372534" y="1355046"/>
            <a:ext cx="3992637" cy="5045753"/>
          </a:xfrm>
        </p:spPr>
        <p:txBody>
          <a:bodyPr vert="horz" lIns="91440" tIns="45720" rIns="91440" bIns="45720" rtlCol="0" anchor="t">
            <a:normAutofit/>
          </a:bodyPr>
          <a:lstStyle/>
          <a:p>
            <a:pPr fontAlgn="base"/>
            <a:r>
              <a:rPr lang="en-US" dirty="0"/>
              <a:t>Wireless Barcode Scanner with storage capabilities</a:t>
            </a:r>
          </a:p>
          <a:p>
            <a:pPr fontAlgn="base"/>
            <a:r>
              <a:rPr lang="en-US" dirty="0"/>
              <a:t>Microsoft Excel or similar spreadsheet application capable of specific formulas and highlight rules such as </a:t>
            </a:r>
          </a:p>
          <a:p>
            <a:pPr lvl="1" fontAlgn="base"/>
            <a:r>
              <a:rPr lang="en-US" dirty="0"/>
              <a:t>=XLOOKUP </a:t>
            </a:r>
          </a:p>
          <a:p>
            <a:pPr lvl="1" fontAlgn="base"/>
            <a:r>
              <a:rPr lang="en-US" dirty="0"/>
              <a:t>=IF </a:t>
            </a:r>
          </a:p>
          <a:p>
            <a:pPr lvl="1" fontAlgn="base"/>
            <a:r>
              <a:rPr lang="en-US" dirty="0"/>
              <a:t>Conditional Formatting for unique and duplicate items</a:t>
            </a:r>
          </a:p>
          <a:p>
            <a:pPr fontAlgn="base"/>
            <a:r>
              <a:rPr lang="en-US" dirty="0"/>
              <a:t>Evergreen Workstation client and all reports modules</a:t>
            </a:r>
          </a:p>
          <a:p>
            <a:pPr fontAlgn="base"/>
            <a:r>
              <a:rPr lang="en-US" dirty="0"/>
              <a:t>Evergreen Staff Site to access </a:t>
            </a:r>
            <a:r>
              <a:rPr lang="en-US" dirty="0" err="1"/>
              <a:t>Metabase</a:t>
            </a:r>
            <a:r>
              <a:rPr lang="en-US" dirty="0"/>
              <a:t> report applications</a:t>
            </a:r>
          </a:p>
        </p:txBody>
      </p:sp>
      <p:pic>
        <p:nvPicPr>
          <p:cNvPr id="1026" name="Picture 2">
            <a:extLst>
              <a:ext uri="{FF2B5EF4-FFF2-40B4-BE49-F238E27FC236}">
                <a16:creationId xmlns:a16="http://schemas.microsoft.com/office/drawing/2014/main" id="{794804A6-4742-74A7-32CA-77AAD70593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5489" y="746164"/>
            <a:ext cx="3174819" cy="29419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icrosoft excel mobile apps logo 17396806 PNG">
            <a:extLst>
              <a:ext uri="{FF2B5EF4-FFF2-40B4-BE49-F238E27FC236}">
                <a16:creationId xmlns:a16="http://schemas.microsoft.com/office/drawing/2014/main" id="{75E81110-7304-9774-7AC2-3DA1AEA9F3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5820" y="3429000"/>
            <a:ext cx="2880359" cy="2880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750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FBAA0-E404-7999-EA66-0C2A7B48CB9E}"/>
              </a:ext>
            </a:extLst>
          </p:cNvPr>
          <p:cNvSpPr>
            <a:spLocks noGrp="1"/>
          </p:cNvSpPr>
          <p:nvPr>
            <p:ph type="title"/>
          </p:nvPr>
        </p:nvSpPr>
        <p:spPr>
          <a:xfrm>
            <a:off x="2331066" y="231748"/>
            <a:ext cx="8596668" cy="1320800"/>
          </a:xfrm>
        </p:spPr>
        <p:txBody>
          <a:bodyPr anchor="t">
            <a:normAutofit/>
          </a:bodyPr>
          <a:lstStyle/>
          <a:p>
            <a:r>
              <a:rPr lang="en-US" dirty="0"/>
              <a:t>Formatting the Spreadsheet</a:t>
            </a:r>
          </a:p>
        </p:txBody>
      </p:sp>
      <p:sp>
        <p:nvSpPr>
          <p:cNvPr id="12" name="Content Placeholder 11">
            <a:extLst>
              <a:ext uri="{FF2B5EF4-FFF2-40B4-BE49-F238E27FC236}">
                <a16:creationId xmlns:a16="http://schemas.microsoft.com/office/drawing/2014/main" id="{ABBAC38E-E9B8-08FD-DFE2-788C286F9387}"/>
              </a:ext>
            </a:extLst>
          </p:cNvPr>
          <p:cNvSpPr>
            <a:spLocks noGrp="1"/>
          </p:cNvSpPr>
          <p:nvPr>
            <p:ph idx="1"/>
          </p:nvPr>
        </p:nvSpPr>
        <p:spPr>
          <a:xfrm>
            <a:off x="7093608" y="1844128"/>
            <a:ext cx="2827632" cy="2854805"/>
          </a:xfrm>
        </p:spPr>
        <p:txBody>
          <a:bodyPr>
            <a:normAutofit fontScale="92500"/>
          </a:bodyPr>
          <a:lstStyle/>
          <a:p>
            <a:pPr lvl="0"/>
            <a:r>
              <a:rPr lang="en-US" dirty="0"/>
              <a:t>LOC [call number area]</a:t>
            </a:r>
          </a:p>
          <a:p>
            <a:r>
              <a:rPr lang="en-US" dirty="0"/>
              <a:t>LOC [call number area] Missing or Deleted</a:t>
            </a:r>
          </a:p>
          <a:p>
            <a:pPr lvl="0"/>
            <a:r>
              <a:rPr lang="en-US" dirty="0"/>
              <a:t>LOC [call number area] NOS</a:t>
            </a:r>
          </a:p>
          <a:p>
            <a:pPr lvl="0"/>
            <a:r>
              <a:rPr lang="en-US" dirty="0"/>
              <a:t>LOC [Call Number Area] Evergreen Report</a:t>
            </a:r>
          </a:p>
          <a:p>
            <a:endParaRPr lang="en-US" dirty="0"/>
          </a:p>
        </p:txBody>
      </p:sp>
      <p:pic>
        <p:nvPicPr>
          <p:cNvPr id="10" name="Picture 9" descr="A screenshot of a computer&#10;&#10;AI-generated content may be incorrect.">
            <a:extLst>
              <a:ext uri="{FF2B5EF4-FFF2-40B4-BE49-F238E27FC236}">
                <a16:creationId xmlns:a16="http://schemas.microsoft.com/office/drawing/2014/main" id="{B8F1E028-454C-D146-9FAF-C9313557D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 y="1184379"/>
            <a:ext cx="6933588" cy="3806135"/>
          </a:xfrm>
          <a:prstGeom prst="rect">
            <a:avLst/>
          </a:prstGeom>
        </p:spPr>
      </p:pic>
    </p:spTree>
    <p:extLst>
      <p:ext uri="{BB962C8B-B14F-4D97-AF65-F5344CB8AC3E}">
        <p14:creationId xmlns:p14="http://schemas.microsoft.com/office/powerpoint/2010/main" val="4212506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39405-A915-12B7-8FB4-4F9D86CCA422}"/>
              </a:ext>
            </a:extLst>
          </p:cNvPr>
          <p:cNvSpPr>
            <a:spLocks noGrp="1"/>
          </p:cNvSpPr>
          <p:nvPr>
            <p:ph type="title"/>
          </p:nvPr>
        </p:nvSpPr>
        <p:spPr>
          <a:xfrm>
            <a:off x="540828" y="191929"/>
            <a:ext cx="8596668" cy="1320800"/>
          </a:xfrm>
        </p:spPr>
        <p:txBody>
          <a:bodyPr/>
          <a:lstStyle/>
          <a:p>
            <a:pPr algn="ctr"/>
            <a:r>
              <a:rPr lang="en-US" dirty="0"/>
              <a:t>The Formulas</a:t>
            </a:r>
          </a:p>
        </p:txBody>
      </p:sp>
      <p:sp>
        <p:nvSpPr>
          <p:cNvPr id="3" name="Content Placeholder 2">
            <a:extLst>
              <a:ext uri="{FF2B5EF4-FFF2-40B4-BE49-F238E27FC236}">
                <a16:creationId xmlns:a16="http://schemas.microsoft.com/office/drawing/2014/main" id="{D9C080F5-5D02-4334-2008-90FF27B7355F}"/>
              </a:ext>
            </a:extLst>
          </p:cNvPr>
          <p:cNvSpPr>
            <a:spLocks noGrp="1"/>
          </p:cNvSpPr>
          <p:nvPr>
            <p:ph sz="half" idx="1"/>
          </p:nvPr>
        </p:nvSpPr>
        <p:spPr>
          <a:xfrm>
            <a:off x="368724" y="1076008"/>
            <a:ext cx="4470438" cy="4273231"/>
          </a:xfrm>
        </p:spPr>
        <p:txBody>
          <a:bodyPr>
            <a:noAutofit/>
          </a:bodyPr>
          <a:lstStyle/>
          <a:p>
            <a:r>
              <a:rPr lang="en-US" sz="1400" dirty="0"/>
              <a:t>=XLOOKUP(B2,$C$2:$C$984,$D$2:$D$984)</a:t>
            </a:r>
          </a:p>
          <a:p>
            <a:r>
              <a:rPr lang="en-US" sz="1400" dirty="0"/>
              <a:t>=IF(ROW($E2)&gt;ROW($E$2),$E2-1&lt;&gt;$E1)</a:t>
            </a:r>
          </a:p>
          <a:p>
            <a:r>
              <a:rPr lang="en-US" sz="1400" dirty="0"/>
              <a:t>Duplicate Values</a:t>
            </a:r>
          </a:p>
          <a:p>
            <a:r>
              <a:rPr lang="en-US" sz="1400" dirty="0"/>
              <a:t>Unique Values</a:t>
            </a:r>
          </a:p>
        </p:txBody>
      </p:sp>
      <p:sp>
        <p:nvSpPr>
          <p:cNvPr id="8" name="Content Placeholder 7">
            <a:extLst>
              <a:ext uri="{FF2B5EF4-FFF2-40B4-BE49-F238E27FC236}">
                <a16:creationId xmlns:a16="http://schemas.microsoft.com/office/drawing/2014/main" id="{82BD785B-DC96-1BC9-255F-076C4C5172F0}"/>
              </a:ext>
            </a:extLst>
          </p:cNvPr>
          <p:cNvSpPr>
            <a:spLocks noGrp="1"/>
          </p:cNvSpPr>
          <p:nvPr>
            <p:ph sz="half" idx="2"/>
          </p:nvPr>
        </p:nvSpPr>
        <p:spPr>
          <a:xfrm>
            <a:off x="5326588" y="1076008"/>
            <a:ext cx="4297680" cy="5153342"/>
          </a:xfrm>
        </p:spPr>
        <p:txBody>
          <a:bodyPr>
            <a:normAutofit fontScale="25000" lnSpcReduction="20000"/>
          </a:bodyPr>
          <a:lstStyle/>
          <a:p>
            <a:pPr lvl="0"/>
            <a:r>
              <a:rPr lang="en-US" sz="5600" dirty="0"/>
              <a:t>Yellow Cells</a:t>
            </a:r>
          </a:p>
          <a:p>
            <a:pPr lvl="1"/>
            <a:r>
              <a:rPr lang="en-US" sz="5600" dirty="0"/>
              <a:t>Scanned Barcode Order Column: these are items that have been entered into the spreadsheet twice. It’s best to correct these during the scanning process.</a:t>
            </a:r>
          </a:p>
          <a:p>
            <a:pPr lvl="1"/>
            <a:r>
              <a:rPr lang="en-US" sz="5600" dirty="0"/>
              <a:t>Correct Barcode Order and Correct Call Number Order: These are items that are available in the report but not scanned. These items could be misplaced, checked out or missing.</a:t>
            </a:r>
          </a:p>
          <a:p>
            <a:pPr lvl="1"/>
            <a:r>
              <a:rPr lang="en-US" sz="5600" dirty="0"/>
              <a:t>Scanned Barcode Order and Scanned Call Number Order: These items are scanned and, on the shelf, but not in the ILS report. It’s either mistakenly deleted from the catalog, or something owned by another library mistakenly shelved downstairs.</a:t>
            </a:r>
          </a:p>
          <a:p>
            <a:pPr lvl="0"/>
            <a:r>
              <a:rPr lang="en-US" sz="5600" dirty="0"/>
              <a:t>Red Cells</a:t>
            </a:r>
          </a:p>
          <a:p>
            <a:pPr lvl="1"/>
            <a:r>
              <a:rPr lang="en-US" sz="5600" dirty="0"/>
              <a:t>Full Row in the Table: This is for items in the scanned barcode code that are not in order based on the correct call number code. This could mean the item is </a:t>
            </a:r>
            <a:r>
              <a:rPr lang="en-US" sz="5600" dirty="0" err="1"/>
              <a:t>misshelved</a:t>
            </a:r>
            <a:r>
              <a:rPr lang="en-US" sz="5600" dirty="0"/>
              <a:t>, the call number is part of a set or multiple copies that the do not have distinctive call numbers.</a:t>
            </a:r>
          </a:p>
          <a:p>
            <a:pPr lvl="0"/>
            <a:endParaRPr lang="en-US" dirty="0"/>
          </a:p>
        </p:txBody>
      </p:sp>
      <p:pic>
        <p:nvPicPr>
          <p:cNvPr id="22" name="Picture 21" descr="A screenshot of a computer&#10;&#10;AI-generated content may be incorrect.">
            <a:extLst>
              <a:ext uri="{FF2B5EF4-FFF2-40B4-BE49-F238E27FC236}">
                <a16:creationId xmlns:a16="http://schemas.microsoft.com/office/drawing/2014/main" id="{00FD4F94-3F89-650D-B56C-9CC7D3755B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726" y="2882054"/>
            <a:ext cx="5106454" cy="2940737"/>
          </a:xfrm>
          <a:prstGeom prst="rect">
            <a:avLst/>
          </a:prstGeom>
        </p:spPr>
      </p:pic>
    </p:spTree>
    <p:extLst>
      <p:ext uri="{BB962C8B-B14F-4D97-AF65-F5344CB8AC3E}">
        <p14:creationId xmlns:p14="http://schemas.microsoft.com/office/powerpoint/2010/main" val="468113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5EBCB-283A-DFE6-7A2E-AB66C8A5B935}"/>
              </a:ext>
            </a:extLst>
          </p:cNvPr>
          <p:cNvSpPr>
            <a:spLocks noGrp="1"/>
          </p:cNvSpPr>
          <p:nvPr>
            <p:ph type="title"/>
          </p:nvPr>
        </p:nvSpPr>
        <p:spPr/>
        <p:txBody>
          <a:bodyPr/>
          <a:lstStyle/>
          <a:p>
            <a:r>
              <a:rPr lang="en-US" dirty="0"/>
              <a:t>S (Animal Science)</a:t>
            </a:r>
          </a:p>
        </p:txBody>
      </p:sp>
      <p:sp>
        <p:nvSpPr>
          <p:cNvPr id="3" name="Content Placeholder 2">
            <a:extLst>
              <a:ext uri="{FF2B5EF4-FFF2-40B4-BE49-F238E27FC236}">
                <a16:creationId xmlns:a16="http://schemas.microsoft.com/office/drawing/2014/main" id="{501E28D0-4A96-4604-F656-E33877E733F1}"/>
              </a:ext>
            </a:extLst>
          </p:cNvPr>
          <p:cNvSpPr>
            <a:spLocks noGrp="1"/>
          </p:cNvSpPr>
          <p:nvPr>
            <p:ph sz="half" idx="1"/>
          </p:nvPr>
        </p:nvSpPr>
        <p:spPr/>
        <p:txBody>
          <a:bodyPr>
            <a:normAutofit/>
          </a:bodyPr>
          <a:lstStyle/>
          <a:p>
            <a:r>
              <a:rPr lang="en-US" sz="3200" dirty="0"/>
              <a:t>224 Monographs</a:t>
            </a:r>
          </a:p>
          <a:p>
            <a:r>
              <a:rPr lang="en-US" sz="3200" dirty="0"/>
              <a:t>4 missing</a:t>
            </a:r>
          </a:p>
          <a:p>
            <a:r>
              <a:rPr lang="en-US" sz="3200" dirty="0"/>
              <a:t>Scanning Time: Approximately 30 minutes</a:t>
            </a:r>
          </a:p>
          <a:p>
            <a:r>
              <a:rPr lang="en-US" sz="3200" dirty="0"/>
              <a:t>4 missing</a:t>
            </a:r>
          </a:p>
        </p:txBody>
      </p:sp>
      <p:pic>
        <p:nvPicPr>
          <p:cNvPr id="9" name="Content Placeholder 8" descr="A shelf of books in a library&#10;&#10;AI-generated content may be incorrect.">
            <a:extLst>
              <a:ext uri="{FF2B5EF4-FFF2-40B4-BE49-F238E27FC236}">
                <a16:creationId xmlns:a16="http://schemas.microsoft.com/office/drawing/2014/main" id="{6641FC59-F820-5AA4-BB1B-46CCD5C843F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66361" y="1046374"/>
            <a:ext cx="3573938" cy="4765251"/>
          </a:xfrm>
        </p:spPr>
      </p:pic>
    </p:spTree>
    <p:extLst>
      <p:ext uri="{BB962C8B-B14F-4D97-AF65-F5344CB8AC3E}">
        <p14:creationId xmlns:p14="http://schemas.microsoft.com/office/powerpoint/2010/main" val="373780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9BD17-529E-E229-355E-339C38013054}"/>
              </a:ext>
            </a:extLst>
          </p:cNvPr>
          <p:cNvSpPr>
            <a:spLocks noGrp="1"/>
          </p:cNvSpPr>
          <p:nvPr>
            <p:ph type="title"/>
          </p:nvPr>
        </p:nvSpPr>
        <p:spPr/>
        <p:txBody>
          <a:bodyPr/>
          <a:lstStyle/>
          <a:p>
            <a:r>
              <a:rPr lang="en-US" dirty="0"/>
              <a:t>R (Medicine/Nursing)</a:t>
            </a:r>
          </a:p>
        </p:txBody>
      </p:sp>
      <p:sp>
        <p:nvSpPr>
          <p:cNvPr id="3" name="Content Placeholder 2">
            <a:extLst>
              <a:ext uri="{FF2B5EF4-FFF2-40B4-BE49-F238E27FC236}">
                <a16:creationId xmlns:a16="http://schemas.microsoft.com/office/drawing/2014/main" id="{FE728EF5-1740-79B2-5085-F87A7E93E1FF}"/>
              </a:ext>
            </a:extLst>
          </p:cNvPr>
          <p:cNvSpPr>
            <a:spLocks noGrp="1"/>
          </p:cNvSpPr>
          <p:nvPr>
            <p:ph sz="half" idx="1"/>
          </p:nvPr>
        </p:nvSpPr>
        <p:spPr>
          <a:xfrm>
            <a:off x="414444" y="1726249"/>
            <a:ext cx="4184035" cy="3880772"/>
          </a:xfrm>
        </p:spPr>
        <p:txBody>
          <a:bodyPr/>
          <a:lstStyle/>
          <a:p>
            <a:r>
              <a:rPr lang="en-US" sz="2400" dirty="0"/>
              <a:t>971 Monographs</a:t>
            </a:r>
          </a:p>
          <a:p>
            <a:r>
              <a:rPr lang="en-US" sz="2400" dirty="0"/>
              <a:t>Scanning Time: 1 hour 32 minutes</a:t>
            </a:r>
          </a:p>
          <a:p>
            <a:pPr lvl="1"/>
            <a:r>
              <a:rPr lang="en-US" sz="1800" dirty="0"/>
              <a:t>1 hour 10 minutes</a:t>
            </a:r>
          </a:p>
          <a:p>
            <a:pPr lvl="1"/>
            <a:r>
              <a:rPr lang="en-US" sz="2000" dirty="0"/>
              <a:t>2pm break</a:t>
            </a:r>
          </a:p>
          <a:p>
            <a:pPr lvl="1"/>
            <a:r>
              <a:rPr lang="en-US" sz="2000" dirty="0"/>
              <a:t>22 minutes</a:t>
            </a:r>
          </a:p>
          <a:p>
            <a:r>
              <a:rPr lang="en-US" sz="2400" dirty="0"/>
              <a:t>3 deletions on shelf</a:t>
            </a:r>
          </a:p>
          <a:p>
            <a:pPr lvl="1"/>
            <a:r>
              <a:rPr lang="en-US" sz="2000" dirty="0"/>
              <a:t>One a QCC book during HELM</a:t>
            </a:r>
          </a:p>
          <a:p>
            <a:pPr lvl="1"/>
            <a:endParaRPr lang="en-US" dirty="0"/>
          </a:p>
          <a:p>
            <a:endParaRPr lang="en-US" dirty="0"/>
          </a:p>
        </p:txBody>
      </p:sp>
      <p:pic>
        <p:nvPicPr>
          <p:cNvPr id="6" name="Content Placeholder 5" descr="A shelf of books in a library&#10;&#10;AI-generated content may be incorrect.">
            <a:extLst>
              <a:ext uri="{FF2B5EF4-FFF2-40B4-BE49-F238E27FC236}">
                <a16:creationId xmlns:a16="http://schemas.microsoft.com/office/drawing/2014/main" id="{40E30553-19E5-5E9A-6A58-92054E40108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45310" y="1009871"/>
            <a:ext cx="3628692" cy="4838257"/>
          </a:xfrm>
        </p:spPr>
      </p:pic>
    </p:spTree>
    <p:extLst>
      <p:ext uri="{BB962C8B-B14F-4D97-AF65-F5344CB8AC3E}">
        <p14:creationId xmlns:p14="http://schemas.microsoft.com/office/powerpoint/2010/main" val="368694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12D5B-21A9-31B6-6697-A4225BF1FE63}"/>
              </a:ext>
            </a:extLst>
          </p:cNvPr>
          <p:cNvSpPr>
            <a:spLocks noGrp="1"/>
          </p:cNvSpPr>
          <p:nvPr>
            <p:ph type="title"/>
          </p:nvPr>
        </p:nvSpPr>
        <p:spPr/>
        <p:txBody>
          <a:bodyPr/>
          <a:lstStyle/>
          <a:p>
            <a:pPr algn="ctr"/>
            <a:r>
              <a:rPr lang="en-US" dirty="0"/>
              <a:t>Initial Challenges</a:t>
            </a:r>
          </a:p>
        </p:txBody>
      </p:sp>
      <p:sp>
        <p:nvSpPr>
          <p:cNvPr id="3" name="Content Placeholder 2">
            <a:extLst>
              <a:ext uri="{FF2B5EF4-FFF2-40B4-BE49-F238E27FC236}">
                <a16:creationId xmlns:a16="http://schemas.microsoft.com/office/drawing/2014/main" id="{05ABD659-2CA2-ACEE-B28F-C5C97EACCA15}"/>
              </a:ext>
            </a:extLst>
          </p:cNvPr>
          <p:cNvSpPr>
            <a:spLocks noGrp="1"/>
          </p:cNvSpPr>
          <p:nvPr>
            <p:ph idx="1"/>
          </p:nvPr>
        </p:nvSpPr>
        <p:spPr>
          <a:xfrm>
            <a:off x="677334" y="1440181"/>
            <a:ext cx="8596668" cy="4601182"/>
          </a:xfrm>
        </p:spPr>
        <p:txBody>
          <a:bodyPr>
            <a:normAutofit fontScale="92500" lnSpcReduction="20000"/>
          </a:bodyPr>
          <a:lstStyle/>
          <a:p>
            <a:r>
              <a:rPr lang="en-US" dirty="0"/>
              <a:t>The order of events</a:t>
            </a:r>
          </a:p>
          <a:p>
            <a:pPr lvl="1"/>
            <a:r>
              <a:rPr lang="en-US" dirty="0"/>
              <a:t>Set up spreadsheet &amp; formulas</a:t>
            </a:r>
          </a:p>
          <a:p>
            <a:pPr lvl="1"/>
            <a:r>
              <a:rPr lang="en-US" dirty="0"/>
              <a:t>Scan within the designated range</a:t>
            </a:r>
          </a:p>
          <a:p>
            <a:pPr lvl="1"/>
            <a:r>
              <a:rPr lang="en-US" dirty="0"/>
              <a:t>Upload barcodes into Evergreen and transfer to spreadsheet</a:t>
            </a:r>
          </a:p>
          <a:p>
            <a:pPr lvl="1"/>
            <a:r>
              <a:rPr lang="en-US"/>
              <a:t>Confirm statuses</a:t>
            </a:r>
            <a:endParaRPr lang="en-US" dirty="0"/>
          </a:p>
          <a:p>
            <a:r>
              <a:rPr lang="en-US" dirty="0"/>
              <a:t>Formulas</a:t>
            </a:r>
          </a:p>
          <a:p>
            <a:pPr lvl="1"/>
            <a:r>
              <a:rPr lang="en-US" dirty="0"/>
              <a:t>Complicated at first to discover</a:t>
            </a:r>
          </a:p>
          <a:p>
            <a:r>
              <a:rPr lang="en-US" dirty="0"/>
              <a:t>Interpreting Conditional Formatting</a:t>
            </a:r>
          </a:p>
          <a:p>
            <a:pPr lvl="1"/>
            <a:r>
              <a:rPr lang="en-US" dirty="0"/>
              <a:t>At first, it was disorienting to recognize what each irregularity meant</a:t>
            </a:r>
          </a:p>
          <a:p>
            <a:r>
              <a:rPr lang="en-US" dirty="0"/>
              <a:t>Volume Numbers</a:t>
            </a:r>
          </a:p>
          <a:p>
            <a:pPr lvl="1"/>
            <a:r>
              <a:rPr lang="en-US" dirty="0"/>
              <a:t>Not all call numbers included volume/copy number, throwing off the =XLOOKUP formula</a:t>
            </a:r>
          </a:p>
          <a:p>
            <a:r>
              <a:rPr lang="en-US" dirty="0"/>
              <a:t>Wireless Connections</a:t>
            </a:r>
          </a:p>
          <a:p>
            <a:pPr lvl="1"/>
            <a:r>
              <a:rPr lang="en-US" dirty="0"/>
              <a:t>Scanner storage was not consistent</a:t>
            </a:r>
          </a:p>
          <a:p>
            <a:pPr lvl="1"/>
            <a:r>
              <a:rPr lang="en-US" dirty="0" err="1"/>
              <a:t>Wifi</a:t>
            </a:r>
            <a:r>
              <a:rPr lang="en-US" dirty="0"/>
              <a:t> was unreliable</a:t>
            </a:r>
          </a:p>
        </p:txBody>
      </p:sp>
    </p:spTree>
    <p:extLst>
      <p:ext uri="{BB962C8B-B14F-4D97-AF65-F5344CB8AC3E}">
        <p14:creationId xmlns:p14="http://schemas.microsoft.com/office/powerpoint/2010/main" val="907075395"/>
      </p:ext>
    </p:extLst>
  </p:cSld>
  <p:clrMapOvr>
    <a:masterClrMapping/>
  </p:clrMapOvr>
</p:sld>
</file>

<file path=ppt/theme/theme1.xml><?xml version="1.0" encoding="utf-8"?>
<a:theme xmlns:a="http://schemas.openxmlformats.org/drawingml/2006/main" name="Face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35860aa-883c-40cb-bcd2-2fbd76d4cd7b">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B09965FEE3D454D87B37ED0EB490805" ma:contentTypeVersion="14" ma:contentTypeDescription="Create a new document." ma:contentTypeScope="" ma:versionID="55333b4e9a995c813ee687ebff3d61fe">
  <xsd:schema xmlns:xsd="http://www.w3.org/2001/XMLSchema" xmlns:xs="http://www.w3.org/2001/XMLSchema" xmlns:p="http://schemas.microsoft.com/office/2006/metadata/properties" xmlns:ns2="d35860aa-883c-40cb-bcd2-2fbd76d4cd7b" xmlns:ns3="6f3cb547-da8d-49cc-a76b-f2bd6d3b4e6c" targetNamespace="http://schemas.microsoft.com/office/2006/metadata/properties" ma:root="true" ma:fieldsID="83f26cf06951865cf55c3df3fd942c30" ns2:_="" ns3:_="">
    <xsd:import namespace="d35860aa-883c-40cb-bcd2-2fbd76d4cd7b"/>
    <xsd:import namespace="6f3cb547-da8d-49cc-a76b-f2bd6d3b4e6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5860aa-883c-40cb-bcd2-2fbd76d4cd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8cbe268f-dda1-4406-9a88-937adf3f813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f3cb547-da8d-49cc-a76b-f2bd6d3b4e6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D9A176-0716-4A83-8449-1626550F7BF6}">
  <ds:schemaRefs>
    <ds:schemaRef ds:uri="http://schemas.microsoft.com/office/infopath/2007/PartnerControls"/>
    <ds:schemaRef ds:uri="6f3cb547-da8d-49cc-a76b-f2bd6d3b4e6c"/>
    <ds:schemaRef ds:uri="http://www.w3.org/XML/1998/namespace"/>
    <ds:schemaRef ds:uri="http://schemas.microsoft.com/office/2006/documentManagement/types"/>
    <ds:schemaRef ds:uri="d35860aa-883c-40cb-bcd2-2fbd76d4cd7b"/>
    <ds:schemaRef ds:uri="http://purl.org/dc/dcmitype/"/>
    <ds:schemaRef ds:uri="http://purl.org/dc/elements/1.1/"/>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1F8440CB-4D28-42B5-93FE-6AD71BBE86B7}">
  <ds:schemaRefs>
    <ds:schemaRef ds:uri="http://schemas.microsoft.com/sharepoint/v3/contenttype/forms"/>
  </ds:schemaRefs>
</ds:datastoreItem>
</file>

<file path=customXml/itemProps3.xml><?xml version="1.0" encoding="utf-8"?>
<ds:datastoreItem xmlns:ds="http://schemas.openxmlformats.org/officeDocument/2006/customXml" ds:itemID="{AF2B1CD3-8BE4-4A62-BCA0-F1A4812C86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5860aa-883c-40cb-bcd2-2fbd76d4cd7b"/>
    <ds:schemaRef ds:uri="6f3cb547-da8d-49cc-a76b-f2bd6d3b4e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c6fc3cb7-a844-425d-aeaf-35d93a720886}" enabled="0" method="" siteId="{c6fc3cb7-a844-425d-aeaf-35d93a720886}" removed="1"/>
</clbl:labelList>
</file>

<file path=docProps/app.xml><?xml version="1.0" encoding="utf-8"?>
<Properties xmlns="http://schemas.openxmlformats.org/officeDocument/2006/extended-properties" xmlns:vt="http://schemas.openxmlformats.org/officeDocument/2006/docPropsVTypes">
  <Template>Facet</Template>
  <TotalTime>856</TotalTime>
  <Words>946</Words>
  <Application>Microsoft Macintosh PowerPoint</Application>
  <PresentationFormat>Widescreen</PresentationFormat>
  <Paragraphs>107</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Aptos</vt:lpstr>
      <vt:lpstr>Arial</vt:lpstr>
      <vt:lpstr>Times New Roman</vt:lpstr>
      <vt:lpstr>Trebuchet MS</vt:lpstr>
      <vt:lpstr>Wingdings 3</vt:lpstr>
      <vt:lpstr>Facet</vt:lpstr>
      <vt:lpstr>PowerPoint Presentation</vt:lpstr>
      <vt:lpstr>Origins</vt:lpstr>
      <vt:lpstr>Literature Review</vt:lpstr>
      <vt:lpstr>Materials Used</vt:lpstr>
      <vt:lpstr>Formatting the Spreadsheet</vt:lpstr>
      <vt:lpstr>The Formulas</vt:lpstr>
      <vt:lpstr>S (Animal Science)</vt:lpstr>
      <vt:lpstr>R (Medicine/Nursing)</vt:lpstr>
      <vt:lpstr>Initial Challenges</vt:lpstr>
      <vt:lpstr>PZ (Juvenile Literature)</vt:lpstr>
      <vt:lpstr>PT (German Literature)</vt:lpstr>
      <vt:lpstr>The Dreaded PS’s (American Literature)</vt:lpstr>
      <vt:lpstr>PS Results</vt:lpstr>
      <vt:lpstr>New Developments</vt:lpstr>
      <vt:lpstr>Conclusion &amp;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Raymond, Matthew</cp:lastModifiedBy>
  <cp:revision>87</cp:revision>
  <dcterms:created xsi:type="dcterms:W3CDTF">2025-05-30T15:57:43Z</dcterms:created>
  <dcterms:modified xsi:type="dcterms:W3CDTF">2025-06-12T17:58:27Z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0x0101003B09965FEE3D454D87B37ED0EB490805</vt:lpwstr>
  </property>
  <property fmtid="{D5CDD505-2E9C-101B-9397-08002B2CF9AE}" pid="3" name="MediaServiceImageTags">
    <vt:lpwstr/>
  </property>
</Properties>
</file>