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19"/>
  </p:notesMasterIdLst>
  <p:sldIdLst>
    <p:sldId id="256" r:id="rId2"/>
    <p:sldId id="263" r:id="rId3"/>
    <p:sldId id="262" r:id="rId4"/>
    <p:sldId id="261" r:id="rId5"/>
    <p:sldId id="264" r:id="rId6"/>
    <p:sldId id="265" r:id="rId7"/>
    <p:sldId id="266" r:id="rId8"/>
    <p:sldId id="267" r:id="rId9"/>
    <p:sldId id="268" r:id="rId10"/>
    <p:sldId id="271" r:id="rId11"/>
    <p:sldId id="274" r:id="rId12"/>
    <p:sldId id="285" r:id="rId13"/>
    <p:sldId id="289" r:id="rId14"/>
    <p:sldId id="290" r:id="rId15"/>
    <p:sldId id="287" r:id="rId16"/>
    <p:sldId id="288" r:id="rId17"/>
    <p:sldId id="280" r:id="rId18"/>
  </p:sldIdLst>
  <p:sldSz cx="9144000" cy="6858000" type="screen4x3"/>
  <p:notesSz cx="6858000" cy="9144000"/>
  <p:embeddedFontLst>
    <p:embeddedFont>
      <p:font typeface="Calibri" panose="020F0502020204030204" pitchFamily="34" charset="0"/>
      <p:regular r:id="rId20"/>
      <p:bold r:id="rId21"/>
      <p:italic r:id="rId22"/>
      <p:boldItalic r:id="rId23"/>
    </p:embeddedFont>
    <p:embeddedFont>
      <p:font typeface="Roboto Slab" panose="020B0604020202020204" charset="0"/>
      <p:regular r:id="rId24"/>
      <p:bold r:id="rId25"/>
    </p:embeddedFont>
    <p:embeddedFont>
      <p:font typeface="Source Sans Pro" panose="020B060402020202020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2955BEA-441A-4DB6-85BC-7F657BC3F889}">
  <a:tblStyle styleId="{B2955BEA-441A-4DB6-85BC-7F657BC3F889}"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145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6" name="Shape 24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8" name="Shape 27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078250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583189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4005584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8144629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8197998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Shape 37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3" name="Shape 3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4" name="Shape 17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1700185" y="1360350"/>
            <a:ext cx="5807400" cy="1546500"/>
          </a:xfrm>
          <a:prstGeom prst="rect">
            <a:avLst/>
          </a:prstGeom>
        </p:spPr>
        <p:txBody>
          <a:bodyPr spcFirstLastPara="1" wrap="square" lIns="91425" tIns="91425" rIns="91425" bIns="91425" anchor="t" anchorCtr="0"/>
          <a:lstStyle>
            <a:lvl1pPr lvl="0">
              <a:spcBef>
                <a:spcPts val="0"/>
              </a:spcBef>
              <a:spcAft>
                <a:spcPts val="0"/>
              </a:spcAft>
              <a:buClr>
                <a:srgbClr val="0091EA"/>
              </a:buClr>
              <a:buSzPts val="6000"/>
              <a:buNone/>
              <a:defRPr sz="6000" b="1">
                <a:solidFill>
                  <a:srgbClr val="0091EA"/>
                </a:solidFill>
              </a:defRPr>
            </a:lvl1pPr>
            <a:lvl2pPr lvl="1">
              <a:spcBef>
                <a:spcPts val="0"/>
              </a:spcBef>
              <a:spcAft>
                <a:spcPts val="0"/>
              </a:spcAft>
              <a:buClr>
                <a:srgbClr val="0091EA"/>
              </a:buClr>
              <a:buSzPts val="6000"/>
              <a:buNone/>
              <a:defRPr sz="6000" b="1">
                <a:solidFill>
                  <a:srgbClr val="0091EA"/>
                </a:solidFill>
              </a:defRPr>
            </a:lvl2pPr>
            <a:lvl3pPr lvl="2">
              <a:spcBef>
                <a:spcPts val="0"/>
              </a:spcBef>
              <a:spcAft>
                <a:spcPts val="0"/>
              </a:spcAft>
              <a:buClr>
                <a:srgbClr val="0091EA"/>
              </a:buClr>
              <a:buSzPts val="6000"/>
              <a:buNone/>
              <a:defRPr sz="6000" b="1">
                <a:solidFill>
                  <a:srgbClr val="0091EA"/>
                </a:solidFill>
              </a:defRPr>
            </a:lvl3pPr>
            <a:lvl4pPr lvl="3">
              <a:spcBef>
                <a:spcPts val="0"/>
              </a:spcBef>
              <a:spcAft>
                <a:spcPts val="0"/>
              </a:spcAft>
              <a:buClr>
                <a:srgbClr val="0091EA"/>
              </a:buClr>
              <a:buSzPts val="6000"/>
              <a:buNone/>
              <a:defRPr sz="6000" b="1">
                <a:solidFill>
                  <a:srgbClr val="0091EA"/>
                </a:solidFill>
              </a:defRPr>
            </a:lvl4pPr>
            <a:lvl5pPr lvl="4">
              <a:spcBef>
                <a:spcPts val="0"/>
              </a:spcBef>
              <a:spcAft>
                <a:spcPts val="0"/>
              </a:spcAft>
              <a:buClr>
                <a:srgbClr val="0091EA"/>
              </a:buClr>
              <a:buSzPts val="6000"/>
              <a:buNone/>
              <a:defRPr sz="6000" b="1">
                <a:solidFill>
                  <a:srgbClr val="0091EA"/>
                </a:solidFill>
              </a:defRPr>
            </a:lvl5pPr>
            <a:lvl6pPr lvl="5">
              <a:spcBef>
                <a:spcPts val="0"/>
              </a:spcBef>
              <a:spcAft>
                <a:spcPts val="0"/>
              </a:spcAft>
              <a:buClr>
                <a:srgbClr val="0091EA"/>
              </a:buClr>
              <a:buSzPts val="6000"/>
              <a:buNone/>
              <a:defRPr sz="6000" b="1">
                <a:solidFill>
                  <a:srgbClr val="0091EA"/>
                </a:solidFill>
              </a:defRPr>
            </a:lvl6pPr>
            <a:lvl7pPr lvl="6">
              <a:spcBef>
                <a:spcPts val="0"/>
              </a:spcBef>
              <a:spcAft>
                <a:spcPts val="0"/>
              </a:spcAft>
              <a:buClr>
                <a:srgbClr val="0091EA"/>
              </a:buClr>
              <a:buSzPts val="6000"/>
              <a:buNone/>
              <a:defRPr sz="6000" b="1">
                <a:solidFill>
                  <a:srgbClr val="0091EA"/>
                </a:solidFill>
              </a:defRPr>
            </a:lvl7pPr>
            <a:lvl8pPr lvl="7">
              <a:spcBef>
                <a:spcPts val="0"/>
              </a:spcBef>
              <a:spcAft>
                <a:spcPts val="0"/>
              </a:spcAft>
              <a:buClr>
                <a:srgbClr val="0091EA"/>
              </a:buClr>
              <a:buSzPts val="6000"/>
              <a:buNone/>
              <a:defRPr sz="6000" b="1">
                <a:solidFill>
                  <a:srgbClr val="0091EA"/>
                </a:solidFill>
              </a:defRPr>
            </a:lvl8pPr>
            <a:lvl9pPr lvl="8">
              <a:spcBef>
                <a:spcPts val="0"/>
              </a:spcBef>
              <a:spcAft>
                <a:spcPts val="0"/>
              </a:spcAft>
              <a:buClr>
                <a:srgbClr val="0091EA"/>
              </a:buClr>
              <a:buSzPts val="6000"/>
              <a:buNone/>
              <a:defRPr sz="6000" b="1">
                <a:solidFill>
                  <a:srgbClr val="0091EA"/>
                </a:solidFill>
              </a:defRPr>
            </a:lvl9pPr>
          </a:lstStyle>
          <a:p>
            <a:endParaRPr/>
          </a:p>
        </p:txBody>
      </p:sp>
      <p:sp>
        <p:nvSpPr>
          <p:cNvPr id="11" name="Shape 11"/>
          <p:cNvSpPr/>
          <p:nvPr/>
        </p:nvSpPr>
        <p:spPr>
          <a:xfrm>
            <a:off x="6897625" y="6199950"/>
            <a:ext cx="126900" cy="126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12"/>
          <p:cNvSpPr/>
          <p:nvPr/>
        </p:nvSpPr>
        <p:spPr>
          <a:xfrm>
            <a:off x="7454375" y="5638800"/>
            <a:ext cx="126900" cy="126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13"/>
          <p:cNvSpPr/>
          <p:nvPr/>
        </p:nvSpPr>
        <p:spPr>
          <a:xfrm>
            <a:off x="8827727" y="4597554"/>
            <a:ext cx="75900" cy="75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14"/>
          <p:cNvSpPr/>
          <p:nvPr/>
        </p:nvSpPr>
        <p:spPr>
          <a:xfrm>
            <a:off x="8677050" y="6577875"/>
            <a:ext cx="126900" cy="126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15"/>
          <p:cNvSpPr/>
          <p:nvPr/>
        </p:nvSpPr>
        <p:spPr>
          <a:xfrm>
            <a:off x="2972225" y="633400"/>
            <a:ext cx="126900" cy="126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16"/>
          <p:cNvSpPr/>
          <p:nvPr/>
        </p:nvSpPr>
        <p:spPr>
          <a:xfrm>
            <a:off x="579635" y="3373479"/>
            <a:ext cx="126900" cy="126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17"/>
          <p:cNvSpPr/>
          <p:nvPr/>
        </p:nvSpPr>
        <p:spPr>
          <a:xfrm>
            <a:off x="311843" y="791518"/>
            <a:ext cx="126900" cy="126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18"/>
          <p:cNvSpPr/>
          <p:nvPr/>
        </p:nvSpPr>
        <p:spPr>
          <a:xfrm>
            <a:off x="626322" y="1339872"/>
            <a:ext cx="253800" cy="253800"/>
          </a:xfrm>
          <a:prstGeom prst="ellipse">
            <a:avLst/>
          </a:prstGeom>
          <a:noFill/>
          <a:ln w="19050" cap="flat"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 name="Shape 19"/>
          <p:cNvSpPr/>
          <p:nvPr/>
        </p:nvSpPr>
        <p:spPr>
          <a:xfrm>
            <a:off x="8104500" y="4963100"/>
            <a:ext cx="190200" cy="190500"/>
          </a:xfrm>
          <a:prstGeom prst="ellipse">
            <a:avLst/>
          </a:prstGeom>
          <a:noFill/>
          <a:ln w="19050" cap="flat"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 name="Shape 20"/>
          <p:cNvSpPr/>
          <p:nvPr/>
        </p:nvSpPr>
        <p:spPr>
          <a:xfrm>
            <a:off x="8803950" y="5654657"/>
            <a:ext cx="190200" cy="190500"/>
          </a:xfrm>
          <a:prstGeom prst="ellipse">
            <a:avLst/>
          </a:prstGeom>
          <a:noFill/>
          <a:ln w="19050" cap="flat"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 name="Shape 21"/>
          <p:cNvSpPr/>
          <p:nvPr/>
        </p:nvSpPr>
        <p:spPr>
          <a:xfrm>
            <a:off x="196310" y="1990890"/>
            <a:ext cx="75900" cy="75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 name="Shape 22"/>
          <p:cNvSpPr/>
          <p:nvPr/>
        </p:nvSpPr>
        <p:spPr>
          <a:xfrm>
            <a:off x="1738050" y="271322"/>
            <a:ext cx="253800" cy="253800"/>
          </a:xfrm>
          <a:prstGeom prst="ellipse">
            <a:avLst/>
          </a:prstGeom>
          <a:noFill/>
          <a:ln w="19050" cap="flat"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 name="Shape 23"/>
          <p:cNvSpPr/>
          <p:nvPr/>
        </p:nvSpPr>
        <p:spPr>
          <a:xfrm>
            <a:off x="771659" y="2504485"/>
            <a:ext cx="75900" cy="75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 name="Shape 24"/>
          <p:cNvSpPr/>
          <p:nvPr/>
        </p:nvSpPr>
        <p:spPr>
          <a:xfrm>
            <a:off x="4271584" y="474825"/>
            <a:ext cx="75900" cy="75900"/>
          </a:xfrm>
          <a:prstGeom prst="ellipse">
            <a:avLst/>
          </a:prstGeom>
          <a:solidFill>
            <a:srgbClr val="0091EA"/>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 name="Shape 25"/>
          <p:cNvSpPr/>
          <p:nvPr/>
        </p:nvSpPr>
        <p:spPr>
          <a:xfrm>
            <a:off x="7729213" y="6127438"/>
            <a:ext cx="253800" cy="254100"/>
          </a:xfrm>
          <a:prstGeom prst="ellipse">
            <a:avLst/>
          </a:prstGeom>
          <a:noFill/>
          <a:ln w="19050" cap="flat"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42" name="Shape 42"/>
          <p:cNvSpPr txBox="1">
            <a:spLocks noGrp="1"/>
          </p:cNvSpPr>
          <p:nvPr>
            <p:ph type="body" idx="1"/>
          </p:nvPr>
        </p:nvSpPr>
        <p:spPr>
          <a:xfrm>
            <a:off x="786150" y="1682267"/>
            <a:ext cx="7571700" cy="4764900"/>
          </a:xfrm>
          <a:prstGeom prst="rect">
            <a:avLst/>
          </a:prstGeom>
        </p:spPr>
        <p:txBody>
          <a:bodyPr spcFirstLastPara="1" wrap="square" lIns="91425" tIns="91425" rIns="91425" bIns="91425" anchor="t" anchorCtr="0"/>
          <a:lstStyle>
            <a:lvl1pPr marL="457200" lvl="0" indent="-419100">
              <a:spcBef>
                <a:spcPts val="600"/>
              </a:spcBef>
              <a:spcAft>
                <a:spcPts val="0"/>
              </a:spcAft>
              <a:buSzPts val="30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43" name="Shape 43"/>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46" name="Shape 46"/>
          <p:cNvSpPr txBox="1">
            <a:spLocks noGrp="1"/>
          </p:cNvSpPr>
          <p:nvPr>
            <p:ph type="body" idx="1"/>
          </p:nvPr>
        </p:nvSpPr>
        <p:spPr>
          <a:xfrm>
            <a:off x="786137" y="1600200"/>
            <a:ext cx="3675300" cy="4967700"/>
          </a:xfrm>
          <a:prstGeom prst="rect">
            <a:avLst/>
          </a:prstGeom>
        </p:spPr>
        <p:txBody>
          <a:bodyPr spcFirstLastPara="1" wrap="square" lIns="91425" tIns="91425" rIns="91425" bIns="91425" anchor="t" anchorCtr="0"/>
          <a:lstStyle>
            <a:lvl1pPr marL="457200" lvl="0" indent="-393700">
              <a:spcBef>
                <a:spcPts val="600"/>
              </a:spcBef>
              <a:spcAft>
                <a:spcPts val="0"/>
              </a:spcAft>
              <a:buSzPts val="2600"/>
              <a:buChar char="◎"/>
              <a:defRPr sz="2600"/>
            </a:lvl1pPr>
            <a:lvl2pPr marL="914400" lvl="1" indent="-393700">
              <a:spcBef>
                <a:spcPts val="0"/>
              </a:spcBef>
              <a:spcAft>
                <a:spcPts val="0"/>
              </a:spcAft>
              <a:buSzPts val="2600"/>
              <a:buChar char="○"/>
              <a:defRPr sz="2600"/>
            </a:lvl2pPr>
            <a:lvl3pPr marL="1371600" lvl="2" indent="-393700">
              <a:spcBef>
                <a:spcPts val="0"/>
              </a:spcBef>
              <a:spcAft>
                <a:spcPts val="0"/>
              </a:spcAft>
              <a:buSzPts val="2600"/>
              <a:buChar char="◉"/>
              <a:defRPr sz="2600"/>
            </a:lvl3pPr>
            <a:lvl4pPr marL="1828800" lvl="3" indent="-393700">
              <a:spcBef>
                <a:spcPts val="0"/>
              </a:spcBef>
              <a:spcAft>
                <a:spcPts val="0"/>
              </a:spcAft>
              <a:buSzPts val="2600"/>
              <a:buChar char="●"/>
              <a:defRPr sz="2600"/>
            </a:lvl4pPr>
            <a:lvl5pPr marL="2286000" lvl="4" indent="-393700">
              <a:spcBef>
                <a:spcPts val="0"/>
              </a:spcBef>
              <a:spcAft>
                <a:spcPts val="0"/>
              </a:spcAft>
              <a:buSzPts val="2600"/>
              <a:buChar char="○"/>
              <a:defRPr sz="2600"/>
            </a:lvl5pPr>
            <a:lvl6pPr marL="2743200" lvl="5" indent="-393700">
              <a:spcBef>
                <a:spcPts val="0"/>
              </a:spcBef>
              <a:spcAft>
                <a:spcPts val="0"/>
              </a:spcAft>
              <a:buSzPts val="2600"/>
              <a:buChar char="■"/>
              <a:defRPr sz="2600"/>
            </a:lvl6pPr>
            <a:lvl7pPr marL="3200400" lvl="6" indent="-393700">
              <a:spcBef>
                <a:spcPts val="0"/>
              </a:spcBef>
              <a:spcAft>
                <a:spcPts val="0"/>
              </a:spcAft>
              <a:buSzPts val="2600"/>
              <a:buChar char="●"/>
              <a:defRPr sz="2600"/>
            </a:lvl7pPr>
            <a:lvl8pPr marL="3657600" lvl="7" indent="-393700">
              <a:spcBef>
                <a:spcPts val="0"/>
              </a:spcBef>
              <a:spcAft>
                <a:spcPts val="0"/>
              </a:spcAft>
              <a:buSzPts val="2600"/>
              <a:buChar char="○"/>
              <a:defRPr sz="2600"/>
            </a:lvl8pPr>
            <a:lvl9pPr marL="4114800" lvl="8" indent="-393700">
              <a:spcBef>
                <a:spcPts val="0"/>
              </a:spcBef>
              <a:spcAft>
                <a:spcPts val="0"/>
              </a:spcAft>
              <a:buSzPts val="2600"/>
              <a:buChar char="■"/>
              <a:defRPr sz="2600"/>
            </a:lvl9pPr>
          </a:lstStyle>
          <a:p>
            <a:endParaRPr/>
          </a:p>
        </p:txBody>
      </p:sp>
      <p:sp>
        <p:nvSpPr>
          <p:cNvPr id="47" name="Shape 47"/>
          <p:cNvSpPr txBox="1">
            <a:spLocks noGrp="1"/>
          </p:cNvSpPr>
          <p:nvPr>
            <p:ph type="body" idx="2"/>
          </p:nvPr>
        </p:nvSpPr>
        <p:spPr>
          <a:xfrm>
            <a:off x="4682659" y="1600200"/>
            <a:ext cx="3675300" cy="4967700"/>
          </a:xfrm>
          <a:prstGeom prst="rect">
            <a:avLst/>
          </a:prstGeom>
        </p:spPr>
        <p:txBody>
          <a:bodyPr spcFirstLastPara="1" wrap="square" lIns="91425" tIns="91425" rIns="91425" bIns="91425" anchor="t" anchorCtr="0"/>
          <a:lstStyle>
            <a:lvl1pPr marL="457200" lvl="0" indent="-393700">
              <a:spcBef>
                <a:spcPts val="600"/>
              </a:spcBef>
              <a:spcAft>
                <a:spcPts val="0"/>
              </a:spcAft>
              <a:buSzPts val="2600"/>
              <a:buChar char="◎"/>
              <a:defRPr sz="2600"/>
            </a:lvl1pPr>
            <a:lvl2pPr marL="914400" lvl="1" indent="-393700">
              <a:spcBef>
                <a:spcPts val="0"/>
              </a:spcBef>
              <a:spcAft>
                <a:spcPts val="0"/>
              </a:spcAft>
              <a:buSzPts val="2600"/>
              <a:buChar char="○"/>
              <a:defRPr sz="2600"/>
            </a:lvl2pPr>
            <a:lvl3pPr marL="1371600" lvl="2" indent="-393700">
              <a:spcBef>
                <a:spcPts val="0"/>
              </a:spcBef>
              <a:spcAft>
                <a:spcPts val="0"/>
              </a:spcAft>
              <a:buSzPts val="2600"/>
              <a:buChar char="◉"/>
              <a:defRPr sz="2600"/>
            </a:lvl3pPr>
            <a:lvl4pPr marL="1828800" lvl="3" indent="-393700">
              <a:spcBef>
                <a:spcPts val="0"/>
              </a:spcBef>
              <a:spcAft>
                <a:spcPts val="0"/>
              </a:spcAft>
              <a:buSzPts val="2600"/>
              <a:buChar char="●"/>
              <a:defRPr sz="2600"/>
            </a:lvl4pPr>
            <a:lvl5pPr marL="2286000" lvl="4" indent="-393700">
              <a:spcBef>
                <a:spcPts val="0"/>
              </a:spcBef>
              <a:spcAft>
                <a:spcPts val="0"/>
              </a:spcAft>
              <a:buSzPts val="2600"/>
              <a:buChar char="○"/>
              <a:defRPr sz="2600"/>
            </a:lvl5pPr>
            <a:lvl6pPr marL="2743200" lvl="5" indent="-393700">
              <a:spcBef>
                <a:spcPts val="0"/>
              </a:spcBef>
              <a:spcAft>
                <a:spcPts val="0"/>
              </a:spcAft>
              <a:buSzPts val="2600"/>
              <a:buChar char="■"/>
              <a:defRPr sz="2600"/>
            </a:lvl6pPr>
            <a:lvl7pPr marL="3200400" lvl="6" indent="-393700">
              <a:spcBef>
                <a:spcPts val="0"/>
              </a:spcBef>
              <a:spcAft>
                <a:spcPts val="0"/>
              </a:spcAft>
              <a:buSzPts val="2600"/>
              <a:buChar char="●"/>
              <a:defRPr sz="2600"/>
            </a:lvl7pPr>
            <a:lvl8pPr marL="3657600" lvl="7" indent="-393700">
              <a:spcBef>
                <a:spcPts val="0"/>
              </a:spcBef>
              <a:spcAft>
                <a:spcPts val="0"/>
              </a:spcAft>
              <a:buSzPts val="2600"/>
              <a:buChar char="○"/>
              <a:defRPr sz="2600"/>
            </a:lvl8pPr>
            <a:lvl9pPr marL="4114800" lvl="8" indent="-393700">
              <a:spcBef>
                <a:spcPts val="0"/>
              </a:spcBef>
              <a:spcAft>
                <a:spcPts val="0"/>
              </a:spcAft>
              <a:buSzPts val="2600"/>
              <a:buChar char="■"/>
              <a:defRPr sz="2600"/>
            </a:lvl9pPr>
          </a:lstStyle>
          <a:p>
            <a:endParaRPr/>
          </a:p>
        </p:txBody>
      </p:sp>
      <p:sp>
        <p:nvSpPr>
          <p:cNvPr id="48" name="Shape 48"/>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51" name="Shape 51"/>
          <p:cNvSpPr txBox="1">
            <a:spLocks noGrp="1"/>
          </p:cNvSpPr>
          <p:nvPr>
            <p:ph type="body" idx="1"/>
          </p:nvPr>
        </p:nvSpPr>
        <p:spPr>
          <a:xfrm>
            <a:off x="786150" y="1600200"/>
            <a:ext cx="2419800" cy="49677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52" name="Shape 52"/>
          <p:cNvSpPr txBox="1">
            <a:spLocks noGrp="1"/>
          </p:cNvSpPr>
          <p:nvPr>
            <p:ph type="body" idx="2"/>
          </p:nvPr>
        </p:nvSpPr>
        <p:spPr>
          <a:xfrm>
            <a:off x="3329992" y="1600200"/>
            <a:ext cx="2419800" cy="49677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53" name="Shape 53"/>
          <p:cNvSpPr txBox="1">
            <a:spLocks noGrp="1"/>
          </p:cNvSpPr>
          <p:nvPr>
            <p:ph type="body" idx="3"/>
          </p:nvPr>
        </p:nvSpPr>
        <p:spPr>
          <a:xfrm>
            <a:off x="5873834" y="1600200"/>
            <a:ext cx="2419800" cy="4967700"/>
          </a:xfrm>
          <a:prstGeom prst="rect">
            <a:avLst/>
          </a:prstGeom>
        </p:spPr>
        <p:txBody>
          <a:bodyPr spcFirstLastPara="1" wrap="square" lIns="91425" tIns="91425" rIns="91425" bIns="91425" anchor="t" anchorCtr="0"/>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54" name="Shape 54"/>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57" name="Shape 57"/>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blipFill>
          <a:blip r:embed="rId2">
            <a:alphaModFix/>
          </a:blip>
          <a:stretch>
            <a:fillRect/>
          </a:stretch>
        </a:blipFill>
        <a:effectLst/>
      </p:bgPr>
    </p:bg>
    <p:spTree>
      <p:nvGrpSpPr>
        <p:cNvPr id="1" name="Shape 61"/>
        <p:cNvGrpSpPr/>
        <p:nvPr/>
      </p:nvGrpSpPr>
      <p:grpSpPr>
        <a:xfrm>
          <a:off x="0" y="0"/>
          <a:ext cx="0" cy="0"/>
          <a:chOff x="0" y="0"/>
          <a:chExt cx="0" cy="0"/>
        </a:xfrm>
      </p:grpSpPr>
      <p:sp>
        <p:nvSpPr>
          <p:cNvPr id="62" name="Shape 62"/>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complete pattern">
  <p:cSld name="BLANK_1">
    <p:bg>
      <p:bgPr>
        <a:blipFill>
          <a:blip r:embed="rId2">
            <a:alphaModFix/>
          </a:blip>
          <a:stretch>
            <a:fillRect/>
          </a:stretch>
        </a:blipFill>
        <a:effectLst/>
      </p:bgPr>
    </p:bg>
    <p:spTree>
      <p:nvGrpSpPr>
        <p:cNvPr id="1" name="Shape 63"/>
        <p:cNvGrpSpPr/>
        <p:nvPr/>
      </p:nvGrpSpPr>
      <p:grpSpPr>
        <a:xfrm>
          <a:off x="0" y="0"/>
          <a:ext cx="0" cy="0"/>
          <a:chOff x="0" y="0"/>
          <a:chExt cx="0" cy="0"/>
        </a:xfrm>
      </p:grpSpPr>
      <p:sp>
        <p:nvSpPr>
          <p:cNvPr id="64" name="Shape 64"/>
          <p:cNvSpPr/>
          <p:nvPr/>
        </p:nvSpPr>
        <p:spPr>
          <a:xfrm>
            <a:off x="-26550" y="-19800"/>
            <a:ext cx="9197100" cy="6897600"/>
          </a:xfrm>
          <a:prstGeom prst="rect">
            <a:avLst/>
          </a:prstGeom>
          <a:solidFill>
            <a:srgbClr val="CFD8DC">
              <a:alpha val="49230"/>
            </a:srgb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5" name="Shape 65"/>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9">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786150" y="410826"/>
            <a:ext cx="7571700" cy="9369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0091EA"/>
              </a:buClr>
              <a:buSzPts val="2000"/>
              <a:buFont typeface="Roboto Slab"/>
              <a:buNone/>
              <a:defRPr sz="2000">
                <a:solidFill>
                  <a:srgbClr val="0091EA"/>
                </a:solidFill>
                <a:latin typeface="Roboto Slab"/>
                <a:ea typeface="Roboto Slab"/>
                <a:cs typeface="Roboto Slab"/>
                <a:sym typeface="Roboto Slab"/>
              </a:defRPr>
            </a:lvl1pPr>
            <a:lvl2pPr lvl="1">
              <a:spcBef>
                <a:spcPts val="0"/>
              </a:spcBef>
              <a:spcAft>
                <a:spcPts val="0"/>
              </a:spcAft>
              <a:buClr>
                <a:srgbClr val="0091EA"/>
              </a:buClr>
              <a:buSzPts val="2000"/>
              <a:buFont typeface="Roboto Slab"/>
              <a:buNone/>
              <a:defRPr sz="2000">
                <a:solidFill>
                  <a:srgbClr val="0091EA"/>
                </a:solidFill>
                <a:latin typeface="Roboto Slab"/>
                <a:ea typeface="Roboto Slab"/>
                <a:cs typeface="Roboto Slab"/>
                <a:sym typeface="Roboto Slab"/>
              </a:defRPr>
            </a:lvl2pPr>
            <a:lvl3pPr lvl="2">
              <a:spcBef>
                <a:spcPts val="0"/>
              </a:spcBef>
              <a:spcAft>
                <a:spcPts val="0"/>
              </a:spcAft>
              <a:buClr>
                <a:srgbClr val="0091EA"/>
              </a:buClr>
              <a:buSzPts val="2000"/>
              <a:buFont typeface="Roboto Slab"/>
              <a:buNone/>
              <a:defRPr sz="2000">
                <a:solidFill>
                  <a:srgbClr val="0091EA"/>
                </a:solidFill>
                <a:latin typeface="Roboto Slab"/>
                <a:ea typeface="Roboto Slab"/>
                <a:cs typeface="Roboto Slab"/>
                <a:sym typeface="Roboto Slab"/>
              </a:defRPr>
            </a:lvl3pPr>
            <a:lvl4pPr lvl="3">
              <a:spcBef>
                <a:spcPts val="0"/>
              </a:spcBef>
              <a:spcAft>
                <a:spcPts val="0"/>
              </a:spcAft>
              <a:buClr>
                <a:srgbClr val="0091EA"/>
              </a:buClr>
              <a:buSzPts val="2000"/>
              <a:buFont typeface="Roboto Slab"/>
              <a:buNone/>
              <a:defRPr sz="2000">
                <a:solidFill>
                  <a:srgbClr val="0091EA"/>
                </a:solidFill>
                <a:latin typeface="Roboto Slab"/>
                <a:ea typeface="Roboto Slab"/>
                <a:cs typeface="Roboto Slab"/>
                <a:sym typeface="Roboto Slab"/>
              </a:defRPr>
            </a:lvl4pPr>
            <a:lvl5pPr lvl="4">
              <a:spcBef>
                <a:spcPts val="0"/>
              </a:spcBef>
              <a:spcAft>
                <a:spcPts val="0"/>
              </a:spcAft>
              <a:buClr>
                <a:srgbClr val="0091EA"/>
              </a:buClr>
              <a:buSzPts val="2000"/>
              <a:buFont typeface="Roboto Slab"/>
              <a:buNone/>
              <a:defRPr sz="2000">
                <a:solidFill>
                  <a:srgbClr val="0091EA"/>
                </a:solidFill>
                <a:latin typeface="Roboto Slab"/>
                <a:ea typeface="Roboto Slab"/>
                <a:cs typeface="Roboto Slab"/>
                <a:sym typeface="Roboto Slab"/>
              </a:defRPr>
            </a:lvl5pPr>
            <a:lvl6pPr lvl="5">
              <a:spcBef>
                <a:spcPts val="0"/>
              </a:spcBef>
              <a:spcAft>
                <a:spcPts val="0"/>
              </a:spcAft>
              <a:buClr>
                <a:srgbClr val="0091EA"/>
              </a:buClr>
              <a:buSzPts val="2000"/>
              <a:buFont typeface="Roboto Slab"/>
              <a:buNone/>
              <a:defRPr sz="2000">
                <a:solidFill>
                  <a:srgbClr val="0091EA"/>
                </a:solidFill>
                <a:latin typeface="Roboto Slab"/>
                <a:ea typeface="Roboto Slab"/>
                <a:cs typeface="Roboto Slab"/>
                <a:sym typeface="Roboto Slab"/>
              </a:defRPr>
            </a:lvl6pPr>
            <a:lvl7pPr lvl="6">
              <a:spcBef>
                <a:spcPts val="0"/>
              </a:spcBef>
              <a:spcAft>
                <a:spcPts val="0"/>
              </a:spcAft>
              <a:buClr>
                <a:srgbClr val="0091EA"/>
              </a:buClr>
              <a:buSzPts val="2000"/>
              <a:buFont typeface="Roboto Slab"/>
              <a:buNone/>
              <a:defRPr sz="2000">
                <a:solidFill>
                  <a:srgbClr val="0091EA"/>
                </a:solidFill>
                <a:latin typeface="Roboto Slab"/>
                <a:ea typeface="Roboto Slab"/>
                <a:cs typeface="Roboto Slab"/>
                <a:sym typeface="Roboto Slab"/>
              </a:defRPr>
            </a:lvl7pPr>
            <a:lvl8pPr lvl="7">
              <a:spcBef>
                <a:spcPts val="0"/>
              </a:spcBef>
              <a:spcAft>
                <a:spcPts val="0"/>
              </a:spcAft>
              <a:buClr>
                <a:srgbClr val="0091EA"/>
              </a:buClr>
              <a:buSzPts val="2000"/>
              <a:buFont typeface="Roboto Slab"/>
              <a:buNone/>
              <a:defRPr sz="2000">
                <a:solidFill>
                  <a:srgbClr val="0091EA"/>
                </a:solidFill>
                <a:latin typeface="Roboto Slab"/>
                <a:ea typeface="Roboto Slab"/>
                <a:cs typeface="Roboto Slab"/>
                <a:sym typeface="Roboto Slab"/>
              </a:defRPr>
            </a:lvl8pPr>
            <a:lvl9pPr lvl="8">
              <a:spcBef>
                <a:spcPts val="0"/>
              </a:spcBef>
              <a:spcAft>
                <a:spcPts val="0"/>
              </a:spcAft>
              <a:buClr>
                <a:srgbClr val="0091EA"/>
              </a:buClr>
              <a:buSzPts val="2000"/>
              <a:buFont typeface="Roboto Slab"/>
              <a:buNone/>
              <a:defRPr sz="2000">
                <a:solidFill>
                  <a:srgbClr val="0091EA"/>
                </a:solidFill>
                <a:latin typeface="Roboto Slab"/>
                <a:ea typeface="Roboto Slab"/>
                <a:cs typeface="Roboto Slab"/>
                <a:sym typeface="Roboto Slab"/>
              </a:defRPr>
            </a:lvl9pPr>
          </a:lstStyle>
          <a:p>
            <a:endParaRPr/>
          </a:p>
        </p:txBody>
      </p:sp>
      <p:sp>
        <p:nvSpPr>
          <p:cNvPr id="7" name="Shape 7"/>
          <p:cNvSpPr txBox="1">
            <a:spLocks noGrp="1"/>
          </p:cNvSpPr>
          <p:nvPr>
            <p:ph type="body" idx="1"/>
          </p:nvPr>
        </p:nvSpPr>
        <p:spPr>
          <a:xfrm>
            <a:off x="786150" y="1682267"/>
            <a:ext cx="7571700" cy="4764900"/>
          </a:xfrm>
          <a:prstGeom prst="rect">
            <a:avLst/>
          </a:prstGeom>
          <a:noFill/>
          <a:ln>
            <a:noFill/>
          </a:ln>
        </p:spPr>
        <p:txBody>
          <a:bodyPr spcFirstLastPara="1" wrap="square" lIns="91425" tIns="91425" rIns="91425" bIns="91425" anchor="t" anchorCtr="0"/>
          <a:lstStyle>
            <a:lvl1pPr marL="457200" lvl="0" indent="-419100">
              <a:spcBef>
                <a:spcPts val="600"/>
              </a:spcBef>
              <a:spcAft>
                <a:spcPts val="0"/>
              </a:spcAft>
              <a:buClr>
                <a:srgbClr val="CFD8DC"/>
              </a:buClr>
              <a:buSzPts val="3000"/>
              <a:buFont typeface="Source Sans Pro"/>
              <a:buChar char="◎"/>
              <a:defRPr sz="3000">
                <a:solidFill>
                  <a:srgbClr val="263238"/>
                </a:solidFill>
                <a:latin typeface="Source Sans Pro"/>
                <a:ea typeface="Source Sans Pro"/>
                <a:cs typeface="Source Sans Pro"/>
                <a:sym typeface="Source Sans Pro"/>
              </a:defRPr>
            </a:lvl1pPr>
            <a:lvl2pPr marL="914400" lvl="1" indent="-381000">
              <a:spcBef>
                <a:spcPts val="0"/>
              </a:spcBef>
              <a:spcAft>
                <a:spcPts val="0"/>
              </a:spcAft>
              <a:buClr>
                <a:srgbClr val="CFD8DC"/>
              </a:buClr>
              <a:buSzPts val="2400"/>
              <a:buFont typeface="Source Sans Pro"/>
              <a:buChar char="○"/>
              <a:defRPr sz="2400">
                <a:solidFill>
                  <a:srgbClr val="263238"/>
                </a:solidFill>
                <a:latin typeface="Source Sans Pro"/>
                <a:ea typeface="Source Sans Pro"/>
                <a:cs typeface="Source Sans Pro"/>
                <a:sym typeface="Source Sans Pro"/>
              </a:defRPr>
            </a:lvl2pPr>
            <a:lvl3pPr marL="1371600" lvl="2" indent="-381000">
              <a:spcBef>
                <a:spcPts val="0"/>
              </a:spcBef>
              <a:spcAft>
                <a:spcPts val="0"/>
              </a:spcAft>
              <a:buClr>
                <a:srgbClr val="CFD8DC"/>
              </a:buClr>
              <a:buSzPts val="2400"/>
              <a:buFont typeface="Source Sans Pro"/>
              <a:buChar char="◉"/>
              <a:defRPr sz="2400">
                <a:solidFill>
                  <a:srgbClr val="263238"/>
                </a:solidFill>
                <a:latin typeface="Source Sans Pro"/>
                <a:ea typeface="Source Sans Pro"/>
                <a:cs typeface="Source Sans Pro"/>
                <a:sym typeface="Source Sans Pro"/>
              </a:defRPr>
            </a:lvl3pPr>
            <a:lvl4pPr marL="1828800" lvl="3" indent="-342900">
              <a:spcBef>
                <a:spcPts val="0"/>
              </a:spcBef>
              <a:spcAft>
                <a:spcPts val="0"/>
              </a:spcAft>
              <a:buClr>
                <a:srgbClr val="CFD8DC"/>
              </a:buClr>
              <a:buSzPts val="1800"/>
              <a:buFont typeface="Source Sans Pro"/>
              <a:buChar char="●"/>
              <a:defRPr sz="1800">
                <a:solidFill>
                  <a:srgbClr val="263238"/>
                </a:solidFill>
                <a:latin typeface="Source Sans Pro"/>
                <a:ea typeface="Source Sans Pro"/>
                <a:cs typeface="Source Sans Pro"/>
                <a:sym typeface="Source Sans Pro"/>
              </a:defRPr>
            </a:lvl4pPr>
            <a:lvl5pPr marL="2286000" lvl="4" indent="-342900">
              <a:spcBef>
                <a:spcPts val="0"/>
              </a:spcBef>
              <a:spcAft>
                <a:spcPts val="0"/>
              </a:spcAft>
              <a:buClr>
                <a:srgbClr val="CFD8DC"/>
              </a:buClr>
              <a:buSzPts val="1800"/>
              <a:buFont typeface="Source Sans Pro"/>
              <a:buChar char="○"/>
              <a:defRPr sz="1800">
                <a:solidFill>
                  <a:srgbClr val="263238"/>
                </a:solidFill>
                <a:latin typeface="Source Sans Pro"/>
                <a:ea typeface="Source Sans Pro"/>
                <a:cs typeface="Source Sans Pro"/>
                <a:sym typeface="Source Sans Pro"/>
              </a:defRPr>
            </a:lvl5pPr>
            <a:lvl6pPr marL="2743200" lvl="5" indent="-342900">
              <a:spcBef>
                <a:spcPts val="0"/>
              </a:spcBef>
              <a:spcAft>
                <a:spcPts val="0"/>
              </a:spcAft>
              <a:buClr>
                <a:srgbClr val="CFD8DC"/>
              </a:buClr>
              <a:buSzPts val="1800"/>
              <a:buFont typeface="Source Sans Pro"/>
              <a:buChar char="■"/>
              <a:defRPr sz="1800">
                <a:solidFill>
                  <a:srgbClr val="263238"/>
                </a:solidFill>
                <a:latin typeface="Source Sans Pro"/>
                <a:ea typeface="Source Sans Pro"/>
                <a:cs typeface="Source Sans Pro"/>
                <a:sym typeface="Source Sans Pro"/>
              </a:defRPr>
            </a:lvl6pPr>
            <a:lvl7pPr marL="3200400" lvl="6" indent="-342900">
              <a:spcBef>
                <a:spcPts val="0"/>
              </a:spcBef>
              <a:spcAft>
                <a:spcPts val="0"/>
              </a:spcAft>
              <a:buClr>
                <a:srgbClr val="CFD8DC"/>
              </a:buClr>
              <a:buSzPts val="1800"/>
              <a:buFont typeface="Source Sans Pro"/>
              <a:buChar char="●"/>
              <a:defRPr sz="1800">
                <a:solidFill>
                  <a:srgbClr val="263238"/>
                </a:solidFill>
                <a:latin typeface="Source Sans Pro"/>
                <a:ea typeface="Source Sans Pro"/>
                <a:cs typeface="Source Sans Pro"/>
                <a:sym typeface="Source Sans Pro"/>
              </a:defRPr>
            </a:lvl7pPr>
            <a:lvl8pPr marL="3657600" lvl="7" indent="-342900">
              <a:spcBef>
                <a:spcPts val="0"/>
              </a:spcBef>
              <a:spcAft>
                <a:spcPts val="0"/>
              </a:spcAft>
              <a:buClr>
                <a:srgbClr val="CFD8DC"/>
              </a:buClr>
              <a:buSzPts val="1800"/>
              <a:buFont typeface="Source Sans Pro"/>
              <a:buChar char="○"/>
              <a:defRPr sz="1800">
                <a:solidFill>
                  <a:srgbClr val="263238"/>
                </a:solidFill>
                <a:latin typeface="Source Sans Pro"/>
                <a:ea typeface="Source Sans Pro"/>
                <a:cs typeface="Source Sans Pro"/>
                <a:sym typeface="Source Sans Pro"/>
              </a:defRPr>
            </a:lvl8pPr>
            <a:lvl9pPr marL="4114800" lvl="8" indent="-342900">
              <a:spcBef>
                <a:spcPts val="0"/>
              </a:spcBef>
              <a:spcAft>
                <a:spcPts val="0"/>
              </a:spcAft>
              <a:buClr>
                <a:srgbClr val="CFD8DC"/>
              </a:buClr>
              <a:buSzPts val="1800"/>
              <a:buFont typeface="Source Sans Pro"/>
              <a:buChar char="■"/>
              <a:defRPr sz="1800">
                <a:solidFill>
                  <a:srgbClr val="263238"/>
                </a:solidFill>
                <a:latin typeface="Source Sans Pro"/>
                <a:ea typeface="Source Sans Pro"/>
                <a:cs typeface="Source Sans Pro"/>
                <a:sym typeface="Source Sans Pro"/>
              </a:defRPr>
            </a:lvl9pPr>
          </a:lstStyle>
          <a:p>
            <a:endParaRPr/>
          </a:p>
        </p:txBody>
      </p:sp>
      <p:sp>
        <p:nvSpPr>
          <p:cNvPr id="8" name="Shape 8"/>
          <p:cNvSpPr txBox="1">
            <a:spLocks noGrp="1"/>
          </p:cNvSpPr>
          <p:nvPr>
            <p:ph type="sldNum" idx="12"/>
          </p:nvPr>
        </p:nvSpPr>
        <p:spPr>
          <a:xfrm>
            <a:off x="8404384" y="6333134"/>
            <a:ext cx="548700" cy="525000"/>
          </a:xfrm>
          <a:prstGeom prst="rect">
            <a:avLst/>
          </a:prstGeom>
          <a:noFill/>
          <a:ln>
            <a:noFill/>
          </a:ln>
        </p:spPr>
        <p:txBody>
          <a:bodyPr spcFirstLastPara="1" wrap="square" lIns="91425" tIns="91425" rIns="91425" bIns="91425" anchor="t" anchorCtr="0">
            <a:noAutofit/>
          </a:bodyPr>
          <a:lstStyle>
            <a:lvl1pPr lvl="0" algn="r">
              <a:buNone/>
              <a:defRPr sz="1300" b="1">
                <a:solidFill>
                  <a:srgbClr val="0091EA"/>
                </a:solidFill>
                <a:latin typeface="Source Sans Pro"/>
                <a:ea typeface="Source Sans Pro"/>
                <a:cs typeface="Source Sans Pro"/>
                <a:sym typeface="Source Sans Pro"/>
              </a:defRPr>
            </a:lvl1pPr>
            <a:lvl2pPr lvl="1" algn="r">
              <a:buNone/>
              <a:defRPr sz="1300" b="1">
                <a:solidFill>
                  <a:srgbClr val="0091EA"/>
                </a:solidFill>
                <a:latin typeface="Source Sans Pro"/>
                <a:ea typeface="Source Sans Pro"/>
                <a:cs typeface="Source Sans Pro"/>
                <a:sym typeface="Source Sans Pro"/>
              </a:defRPr>
            </a:lvl2pPr>
            <a:lvl3pPr lvl="2" algn="r">
              <a:buNone/>
              <a:defRPr sz="1300" b="1">
                <a:solidFill>
                  <a:srgbClr val="0091EA"/>
                </a:solidFill>
                <a:latin typeface="Source Sans Pro"/>
                <a:ea typeface="Source Sans Pro"/>
                <a:cs typeface="Source Sans Pro"/>
                <a:sym typeface="Source Sans Pro"/>
              </a:defRPr>
            </a:lvl3pPr>
            <a:lvl4pPr lvl="3" algn="r">
              <a:buNone/>
              <a:defRPr sz="1300" b="1">
                <a:solidFill>
                  <a:srgbClr val="0091EA"/>
                </a:solidFill>
                <a:latin typeface="Source Sans Pro"/>
                <a:ea typeface="Source Sans Pro"/>
                <a:cs typeface="Source Sans Pro"/>
                <a:sym typeface="Source Sans Pro"/>
              </a:defRPr>
            </a:lvl4pPr>
            <a:lvl5pPr lvl="4" algn="r">
              <a:buNone/>
              <a:defRPr sz="1300" b="1">
                <a:solidFill>
                  <a:srgbClr val="0091EA"/>
                </a:solidFill>
                <a:latin typeface="Source Sans Pro"/>
                <a:ea typeface="Source Sans Pro"/>
                <a:cs typeface="Source Sans Pro"/>
                <a:sym typeface="Source Sans Pro"/>
              </a:defRPr>
            </a:lvl5pPr>
            <a:lvl6pPr lvl="5" algn="r">
              <a:buNone/>
              <a:defRPr sz="1300" b="1">
                <a:solidFill>
                  <a:srgbClr val="0091EA"/>
                </a:solidFill>
                <a:latin typeface="Source Sans Pro"/>
                <a:ea typeface="Source Sans Pro"/>
                <a:cs typeface="Source Sans Pro"/>
                <a:sym typeface="Source Sans Pro"/>
              </a:defRPr>
            </a:lvl6pPr>
            <a:lvl7pPr lvl="6" algn="r">
              <a:buNone/>
              <a:defRPr sz="1300" b="1">
                <a:solidFill>
                  <a:srgbClr val="0091EA"/>
                </a:solidFill>
                <a:latin typeface="Source Sans Pro"/>
                <a:ea typeface="Source Sans Pro"/>
                <a:cs typeface="Source Sans Pro"/>
                <a:sym typeface="Source Sans Pro"/>
              </a:defRPr>
            </a:lvl7pPr>
            <a:lvl8pPr lvl="7" algn="r">
              <a:buNone/>
              <a:defRPr sz="1300" b="1">
                <a:solidFill>
                  <a:srgbClr val="0091EA"/>
                </a:solidFill>
                <a:latin typeface="Source Sans Pro"/>
                <a:ea typeface="Source Sans Pro"/>
                <a:cs typeface="Source Sans Pro"/>
                <a:sym typeface="Source Sans Pro"/>
              </a:defRPr>
            </a:lvl8pPr>
            <a:lvl9pPr lvl="8" algn="r">
              <a:buNone/>
              <a:defRPr sz="1300" b="1">
                <a:solidFill>
                  <a:srgbClr val="0091EA"/>
                </a:solidFill>
                <a:latin typeface="Source Sans Pro"/>
                <a:ea typeface="Source Sans Pro"/>
                <a:cs typeface="Source Sans Pro"/>
                <a:sym typeface="Source Sans Pro"/>
              </a:defRPr>
            </a:lvl9pPr>
          </a:lstStyle>
          <a:p>
            <a:pPr marL="0" lvl="0" indent="0">
              <a:spcBef>
                <a:spcPts val="0"/>
              </a:spcBef>
              <a:spcAft>
                <a:spcPts val="0"/>
              </a:spcAft>
              <a:buNone/>
            </a:pPr>
            <a:fld id="{00000000-1234-1234-1234-123412341234}" type="slidenum">
              <a:rPr lang="en"/>
              <a:t>‹#›</a:t>
            </a:fld>
            <a:endParaRPr>
              <a:latin typeface="Roboto Slab"/>
              <a:ea typeface="Roboto Slab"/>
              <a:cs typeface="Roboto Slab"/>
              <a:sym typeface="Roboto Slab"/>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6" r:id="rId6"/>
    <p:sldLayoutId id="2147483657" r:id="rId7"/>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ctrTitle"/>
          </p:nvPr>
        </p:nvSpPr>
        <p:spPr>
          <a:xfrm>
            <a:off x="1611693" y="917897"/>
            <a:ext cx="5807400" cy="1546500"/>
          </a:xfrm>
          <a:prstGeom prst="rect">
            <a:avLst/>
          </a:prstGeom>
        </p:spPr>
        <p:txBody>
          <a:bodyPr spcFirstLastPara="1" wrap="square" lIns="91425" tIns="91425" rIns="91425" bIns="91425" anchor="t" anchorCtr="0">
            <a:noAutofit/>
          </a:bodyPr>
          <a:lstStyle/>
          <a:p>
            <a:pPr lvl="0" algn="ctr"/>
            <a:r>
              <a:rPr lang="en-US" sz="4200" dirty="0"/>
              <a:t>My library has a new residency program, now what? Planning and implementing a successful residency program </a:t>
            </a:r>
            <a:endParaRPr sz="4200" dirty="0"/>
          </a:p>
        </p:txBody>
      </p:sp>
      <p:sp>
        <p:nvSpPr>
          <p:cNvPr id="2" name="TextBox 1"/>
          <p:cNvSpPr txBox="1"/>
          <p:nvPr/>
        </p:nvSpPr>
        <p:spPr>
          <a:xfrm>
            <a:off x="2988935" y="4881717"/>
            <a:ext cx="3052916" cy="1292662"/>
          </a:xfrm>
          <a:prstGeom prst="rect">
            <a:avLst/>
          </a:prstGeom>
          <a:noFill/>
        </p:spPr>
        <p:txBody>
          <a:bodyPr wrap="square" rtlCol="0">
            <a:spAutoFit/>
          </a:bodyPr>
          <a:lstStyle/>
          <a:p>
            <a:pPr algn="ctr"/>
            <a:r>
              <a:rPr lang="en-US" sz="2600" dirty="0" smtClean="0">
                <a:latin typeface="Times New Roman" panose="02020603050405020304" pitchFamily="18" charset="0"/>
                <a:cs typeface="Times New Roman" panose="02020603050405020304" pitchFamily="18" charset="0"/>
              </a:rPr>
              <a:t>Quetzalli Barrientos </a:t>
            </a:r>
          </a:p>
          <a:p>
            <a:pPr algn="ctr"/>
            <a:r>
              <a:rPr lang="en-US" sz="2600" dirty="0" smtClean="0">
                <a:latin typeface="Times New Roman" panose="02020603050405020304" pitchFamily="18" charset="0"/>
                <a:cs typeface="Times New Roman" panose="02020603050405020304" pitchFamily="18" charset="0"/>
              </a:rPr>
              <a:t>American University </a:t>
            </a:r>
          </a:p>
          <a:p>
            <a:pPr algn="ctr"/>
            <a:r>
              <a:rPr lang="en-US" sz="2600" dirty="0" smtClean="0">
                <a:latin typeface="Times New Roman" panose="02020603050405020304" pitchFamily="18" charset="0"/>
                <a:cs typeface="Times New Roman" panose="02020603050405020304" pitchFamily="18" charset="0"/>
              </a:rPr>
              <a:t>Qlbarri@gmail.com </a:t>
            </a:r>
            <a:endParaRPr lang="en-US" sz="26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ctrTitle" idx="4294967295"/>
          </p:nvPr>
        </p:nvSpPr>
        <p:spPr>
          <a:xfrm>
            <a:off x="685800" y="2111123"/>
            <a:ext cx="7772400" cy="1546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9600" b="1" dirty="0" smtClean="0"/>
              <a:t>Challenges</a:t>
            </a:r>
            <a:endParaRPr sz="9600" b="1" dirty="0"/>
          </a:p>
        </p:txBody>
      </p:sp>
      <p:sp>
        <p:nvSpPr>
          <p:cNvPr id="250" name="Shape 250"/>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79"/>
        <p:cNvGrpSpPr/>
        <p:nvPr/>
      </p:nvGrpSpPr>
      <p:grpSpPr>
        <a:xfrm>
          <a:off x="0" y="0"/>
          <a:ext cx="0" cy="0"/>
          <a:chOff x="0" y="0"/>
          <a:chExt cx="0" cy="0"/>
        </a:xfrm>
      </p:grpSpPr>
      <p:sp>
        <p:nvSpPr>
          <p:cNvPr id="280" name="Shape 280"/>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4000" dirty="0" smtClean="0"/>
              <a:t>Structure of the residency</a:t>
            </a:r>
            <a:endParaRPr sz="4000" dirty="0"/>
          </a:p>
        </p:txBody>
      </p:sp>
      <p:sp>
        <p:nvSpPr>
          <p:cNvPr id="281" name="Shape 281"/>
          <p:cNvSpPr txBox="1">
            <a:spLocks noGrp="1"/>
          </p:cNvSpPr>
          <p:nvPr>
            <p:ph type="body" idx="1"/>
          </p:nvPr>
        </p:nvSpPr>
        <p:spPr>
          <a:xfrm>
            <a:off x="786150" y="2057400"/>
            <a:ext cx="2419800" cy="1559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b="1" dirty="0" smtClean="0">
                <a:solidFill>
                  <a:schemeClr val="tx1"/>
                </a:solidFill>
                <a:latin typeface="Times New Roman" panose="02020603050405020304" pitchFamily="18" charset="0"/>
                <a:cs typeface="Times New Roman" panose="02020603050405020304" pitchFamily="18" charset="0"/>
              </a:rPr>
              <a:t>What are your organizational needs?</a:t>
            </a:r>
            <a:endParaRPr b="1" dirty="0">
              <a:solidFill>
                <a:schemeClr val="tx1"/>
              </a:solidFill>
              <a:latin typeface="Times New Roman" panose="02020603050405020304" pitchFamily="18" charset="0"/>
              <a:cs typeface="Times New Roman" panose="02020603050405020304" pitchFamily="18" charset="0"/>
            </a:endParaRPr>
          </a:p>
        </p:txBody>
      </p:sp>
      <p:sp>
        <p:nvSpPr>
          <p:cNvPr id="282" name="Shape 282"/>
          <p:cNvSpPr txBox="1">
            <a:spLocks noGrp="1"/>
          </p:cNvSpPr>
          <p:nvPr>
            <p:ph type="body" idx="2"/>
          </p:nvPr>
        </p:nvSpPr>
        <p:spPr>
          <a:xfrm>
            <a:off x="3329989" y="2057400"/>
            <a:ext cx="2419800" cy="1559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b="1" dirty="0" smtClean="0">
                <a:solidFill>
                  <a:schemeClr val="tx1"/>
                </a:solidFill>
                <a:latin typeface="Times New Roman" panose="02020603050405020304" pitchFamily="18" charset="0"/>
                <a:cs typeface="Times New Roman" panose="02020603050405020304" pitchFamily="18" charset="0"/>
              </a:rPr>
              <a:t>What are your gaps?</a:t>
            </a:r>
            <a:endParaRPr b="1" dirty="0">
              <a:solidFill>
                <a:schemeClr val="tx1"/>
              </a:solidFill>
              <a:latin typeface="Times New Roman" panose="02020603050405020304" pitchFamily="18" charset="0"/>
              <a:cs typeface="Times New Roman" panose="02020603050405020304" pitchFamily="18" charset="0"/>
            </a:endParaRPr>
          </a:p>
        </p:txBody>
      </p:sp>
      <p:sp>
        <p:nvSpPr>
          <p:cNvPr id="283" name="Shape 283"/>
          <p:cNvSpPr txBox="1">
            <a:spLocks noGrp="1"/>
          </p:cNvSpPr>
          <p:nvPr>
            <p:ph type="body" idx="3"/>
          </p:nvPr>
        </p:nvSpPr>
        <p:spPr>
          <a:xfrm>
            <a:off x="5873827" y="2057400"/>
            <a:ext cx="2419800" cy="1559700"/>
          </a:xfrm>
          <a:prstGeom prst="rect">
            <a:avLst/>
          </a:prstGeom>
        </p:spPr>
        <p:txBody>
          <a:bodyPr spcFirstLastPara="1" wrap="square" lIns="91425" tIns="91425" rIns="91425" bIns="91425" anchor="t" anchorCtr="0">
            <a:noAutofit/>
          </a:bodyPr>
          <a:lstStyle/>
          <a:p>
            <a:pPr marL="45720" indent="0" algn="ctr">
              <a:buNone/>
            </a:pPr>
            <a:r>
              <a:rPr lang="en-US" b="1" dirty="0">
                <a:solidFill>
                  <a:schemeClr val="tx1"/>
                </a:solidFill>
                <a:latin typeface="Times New Roman" panose="02020603050405020304" pitchFamily="18" charset="0"/>
                <a:cs typeface="Times New Roman" panose="02020603050405020304" pitchFamily="18" charset="0"/>
              </a:rPr>
              <a:t>How can a resident librarian gain experience from this new skilled labor?</a:t>
            </a:r>
          </a:p>
          <a:p>
            <a:pPr marL="0" lvl="0" indent="0" algn="ctr" rtl="0">
              <a:spcBef>
                <a:spcPts val="600"/>
              </a:spcBef>
              <a:spcAft>
                <a:spcPts val="0"/>
              </a:spcAft>
              <a:buNone/>
            </a:pPr>
            <a:endParaRPr sz="1200" dirty="0"/>
          </a:p>
        </p:txBody>
      </p:sp>
      <p:sp>
        <p:nvSpPr>
          <p:cNvPr id="284" name="Shape 284"/>
          <p:cNvSpPr txBox="1">
            <a:spLocks noGrp="1"/>
          </p:cNvSpPr>
          <p:nvPr>
            <p:ph type="body" idx="1"/>
          </p:nvPr>
        </p:nvSpPr>
        <p:spPr>
          <a:xfrm>
            <a:off x="786150" y="4267200"/>
            <a:ext cx="2419800" cy="1468800"/>
          </a:xfrm>
          <a:prstGeom prst="rect">
            <a:avLst/>
          </a:prstGeom>
        </p:spPr>
        <p:txBody>
          <a:bodyPr spcFirstLastPara="1" wrap="square" lIns="91425" tIns="91425" rIns="91425" bIns="91425" anchor="t" anchorCtr="0">
            <a:noAutofit/>
          </a:bodyPr>
          <a:lstStyle/>
          <a:p>
            <a:pPr marL="45720" indent="0" algn="ctr">
              <a:buNone/>
            </a:pPr>
            <a:r>
              <a:rPr lang="en-US" b="1" dirty="0">
                <a:solidFill>
                  <a:schemeClr val="tx1"/>
                </a:solidFill>
                <a:latin typeface="Times New Roman" panose="02020603050405020304" pitchFamily="18" charset="0"/>
                <a:cs typeface="Times New Roman" panose="02020603050405020304" pitchFamily="18" charset="0"/>
              </a:rPr>
              <a:t>What can your organization gain from new skilled labor</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285" name="Shape 285"/>
          <p:cNvSpPr txBox="1">
            <a:spLocks noGrp="1"/>
          </p:cNvSpPr>
          <p:nvPr>
            <p:ph type="body" idx="2"/>
          </p:nvPr>
        </p:nvSpPr>
        <p:spPr>
          <a:xfrm>
            <a:off x="3329989" y="4267200"/>
            <a:ext cx="2419800" cy="14688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b="1" dirty="0" smtClean="0">
                <a:solidFill>
                  <a:schemeClr val="tx1"/>
                </a:solidFill>
                <a:latin typeface="Times New Roman" panose="02020603050405020304" pitchFamily="18" charset="0"/>
                <a:cs typeface="Times New Roman" panose="02020603050405020304" pitchFamily="18" charset="0"/>
              </a:rPr>
              <a:t>Will it be rotational?</a:t>
            </a:r>
          </a:p>
          <a:p>
            <a:pPr marL="0" lvl="0" indent="0" algn="ctr" rtl="0">
              <a:spcBef>
                <a:spcPts val="600"/>
              </a:spcBef>
              <a:spcAft>
                <a:spcPts val="0"/>
              </a:spcAft>
              <a:buNone/>
            </a:pPr>
            <a:endParaRPr lang="en-US" b="1" dirty="0">
              <a:solidFill>
                <a:schemeClr val="tx1"/>
              </a:solidFill>
              <a:latin typeface="Times New Roman" panose="02020603050405020304" pitchFamily="18" charset="0"/>
              <a:cs typeface="Times New Roman" panose="02020603050405020304" pitchFamily="18" charset="0"/>
            </a:endParaRPr>
          </a:p>
          <a:p>
            <a:pPr marL="0" lvl="0" indent="0" algn="ctr" rtl="0">
              <a:spcBef>
                <a:spcPts val="600"/>
              </a:spcBef>
              <a:spcAft>
                <a:spcPts val="0"/>
              </a:spcAft>
              <a:buNone/>
            </a:pPr>
            <a:r>
              <a:rPr lang="en" sz="1200" dirty="0" smtClean="0"/>
              <a:t>.</a:t>
            </a:r>
            <a:endParaRPr sz="1200" dirty="0"/>
          </a:p>
        </p:txBody>
      </p:sp>
      <p:sp>
        <p:nvSpPr>
          <p:cNvPr id="286" name="Shape 286"/>
          <p:cNvSpPr txBox="1">
            <a:spLocks noGrp="1"/>
          </p:cNvSpPr>
          <p:nvPr>
            <p:ph type="body" idx="3"/>
          </p:nvPr>
        </p:nvSpPr>
        <p:spPr>
          <a:xfrm>
            <a:off x="5873827" y="4267200"/>
            <a:ext cx="2419800" cy="1468800"/>
          </a:xfrm>
          <a:prstGeom prst="rect">
            <a:avLst/>
          </a:prstGeom>
        </p:spPr>
        <p:txBody>
          <a:bodyPr spcFirstLastPara="1" wrap="square" lIns="91425" tIns="91425" rIns="91425" bIns="91425" anchor="t" anchorCtr="0">
            <a:noAutofit/>
          </a:bodyPr>
          <a:lstStyle/>
          <a:p>
            <a:pPr marL="0" lvl="0" indent="0" algn="ctr">
              <a:buNone/>
            </a:pPr>
            <a:r>
              <a:rPr lang="en-US" b="1" dirty="0">
                <a:solidFill>
                  <a:schemeClr val="tx1"/>
                </a:solidFill>
                <a:latin typeface="Times New Roman" panose="02020603050405020304" pitchFamily="18" charset="0"/>
                <a:cs typeface="Times New Roman" panose="02020603050405020304" pitchFamily="18" charset="0"/>
              </a:rPr>
              <a:t>Where will the </a:t>
            </a:r>
            <a:r>
              <a:rPr lang="en-US" b="1" dirty="0" smtClean="0">
                <a:solidFill>
                  <a:schemeClr val="tx1"/>
                </a:solidFill>
                <a:latin typeface="Times New Roman" panose="02020603050405020304" pitchFamily="18" charset="0"/>
                <a:cs typeface="Times New Roman" panose="02020603050405020304" pitchFamily="18" charset="0"/>
              </a:rPr>
              <a:t>professional growth </a:t>
            </a:r>
            <a:r>
              <a:rPr lang="en-US" b="1" dirty="0">
                <a:solidFill>
                  <a:schemeClr val="tx1"/>
                </a:solidFill>
                <a:latin typeface="Times New Roman" panose="02020603050405020304" pitchFamily="18" charset="0"/>
                <a:cs typeface="Times New Roman" panose="02020603050405020304" pitchFamily="18" charset="0"/>
              </a:rPr>
              <a:t>be?</a:t>
            </a:r>
          </a:p>
          <a:p>
            <a:pPr marL="0" lvl="0" indent="0" algn="ctr" rtl="0">
              <a:spcBef>
                <a:spcPts val="600"/>
              </a:spcBef>
              <a:spcAft>
                <a:spcPts val="0"/>
              </a:spcAft>
              <a:buNone/>
            </a:pPr>
            <a:endParaRPr sz="1200" dirty="0"/>
          </a:p>
        </p:txBody>
      </p:sp>
      <p:grpSp>
        <p:nvGrpSpPr>
          <p:cNvPr id="296" name="Shape 296" descr="This is an image of two gears. One gear is bigger than the other " title="gears "/>
          <p:cNvGrpSpPr/>
          <p:nvPr/>
        </p:nvGrpSpPr>
        <p:grpSpPr>
          <a:xfrm>
            <a:off x="6836192" y="3978259"/>
            <a:ext cx="435022" cy="323445"/>
            <a:chOff x="5247525" y="3007275"/>
            <a:chExt cx="517575" cy="384825"/>
          </a:xfrm>
        </p:grpSpPr>
        <p:sp>
          <p:nvSpPr>
            <p:cNvPr id="297" name="Shape 297"/>
            <p:cNvSpPr/>
            <p:nvPr/>
          </p:nvSpPr>
          <p:spPr>
            <a:xfrm>
              <a:off x="5247525" y="3007275"/>
              <a:ext cx="348900" cy="348900"/>
            </a:xfrm>
            <a:custGeom>
              <a:avLst/>
              <a:gdLst/>
              <a:ahLst/>
              <a:cxnLst/>
              <a:rect l="0" t="0" r="0" b="0"/>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298" name="Shape 298"/>
            <p:cNvSpPr/>
            <p:nvPr/>
          </p:nvSpPr>
          <p:spPr>
            <a:xfrm>
              <a:off x="5566575" y="3193575"/>
              <a:ext cx="198525" cy="198525"/>
            </a:xfrm>
            <a:custGeom>
              <a:avLst/>
              <a:gdLst/>
              <a:ahLst/>
              <a:cxnLst/>
              <a:rect l="0" t="0" r="0" b="0"/>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grpSp>
      <p:grpSp>
        <p:nvGrpSpPr>
          <p:cNvPr id="299" name="Shape 299" descr="This is a lightbulb " title="Lightbulb "/>
          <p:cNvGrpSpPr/>
          <p:nvPr/>
        </p:nvGrpSpPr>
        <p:grpSpPr>
          <a:xfrm>
            <a:off x="1821123" y="3968774"/>
            <a:ext cx="215966" cy="342399"/>
            <a:chOff x="6718575" y="2318625"/>
            <a:chExt cx="256950" cy="407375"/>
          </a:xfrm>
        </p:grpSpPr>
        <p:sp>
          <p:nvSpPr>
            <p:cNvPr id="300" name="Shape 300"/>
            <p:cNvSpPr/>
            <p:nvPr/>
          </p:nvSpPr>
          <p:spPr>
            <a:xfrm>
              <a:off x="6795900" y="2673600"/>
              <a:ext cx="102300" cy="22550"/>
            </a:xfrm>
            <a:custGeom>
              <a:avLst/>
              <a:gdLst/>
              <a:ahLst/>
              <a:cxnLst/>
              <a:rect l="0" t="0" r="0" b="0"/>
              <a:pathLst>
                <a:path w="4092" h="902" fill="none" extrusionOk="0">
                  <a:moveTo>
                    <a:pt x="4092" y="902"/>
                  </a:moveTo>
                  <a:lnTo>
                    <a:pt x="4092" y="1"/>
                  </a:lnTo>
                  <a:lnTo>
                    <a:pt x="0" y="1"/>
                  </a:lnTo>
                  <a:lnTo>
                    <a:pt x="0" y="902"/>
                  </a:lnTo>
                  <a:lnTo>
                    <a:pt x="4092" y="902"/>
                  </a:lnTo>
                  <a:close/>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01" name="Shape 301"/>
            <p:cNvSpPr/>
            <p:nvPr/>
          </p:nvSpPr>
          <p:spPr>
            <a:xfrm>
              <a:off x="6795900" y="2650475"/>
              <a:ext cx="102300" cy="22550"/>
            </a:xfrm>
            <a:custGeom>
              <a:avLst/>
              <a:gdLst/>
              <a:ahLst/>
              <a:cxnLst/>
              <a:rect l="0" t="0" r="0" b="0"/>
              <a:pathLst>
                <a:path w="4092" h="902" fill="none" extrusionOk="0">
                  <a:moveTo>
                    <a:pt x="4092" y="901"/>
                  </a:moveTo>
                  <a:lnTo>
                    <a:pt x="4092" y="0"/>
                  </a:lnTo>
                  <a:lnTo>
                    <a:pt x="0" y="0"/>
                  </a:lnTo>
                  <a:lnTo>
                    <a:pt x="0" y="901"/>
                  </a:lnTo>
                  <a:lnTo>
                    <a:pt x="4092" y="901"/>
                  </a:lnTo>
                  <a:close/>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02" name="Shape 302"/>
            <p:cNvSpPr/>
            <p:nvPr/>
          </p:nvSpPr>
          <p:spPr>
            <a:xfrm>
              <a:off x="6795900" y="2696125"/>
              <a:ext cx="102300" cy="29875"/>
            </a:xfrm>
            <a:custGeom>
              <a:avLst/>
              <a:gdLst/>
              <a:ahLst/>
              <a:cxnLst/>
              <a:rect l="0" t="0" r="0" b="0"/>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03" name="Shape 303"/>
            <p:cNvSpPr/>
            <p:nvPr/>
          </p:nvSpPr>
          <p:spPr>
            <a:xfrm>
              <a:off x="6784925" y="2459275"/>
              <a:ext cx="35350" cy="166875"/>
            </a:xfrm>
            <a:custGeom>
              <a:avLst/>
              <a:gdLst/>
              <a:ahLst/>
              <a:cxnLst/>
              <a:rect l="0" t="0" r="0" b="0"/>
              <a:pathLst>
                <a:path w="1414" h="6675" fill="none" extrusionOk="0">
                  <a:moveTo>
                    <a:pt x="1413" y="6674"/>
                  </a:moveTo>
                  <a:lnTo>
                    <a:pt x="1413" y="6674"/>
                  </a:lnTo>
                  <a:lnTo>
                    <a:pt x="585" y="2850"/>
                  </a:lnTo>
                  <a:lnTo>
                    <a:pt x="1" y="1"/>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04" name="Shape 304"/>
            <p:cNvSpPr/>
            <p:nvPr/>
          </p:nvSpPr>
          <p:spPr>
            <a:xfrm>
              <a:off x="6718575" y="2318625"/>
              <a:ext cx="256950" cy="307525"/>
            </a:xfrm>
            <a:custGeom>
              <a:avLst/>
              <a:gdLst/>
              <a:ahLst/>
              <a:cxnLst/>
              <a:rect l="0" t="0" r="0" b="0"/>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05" name="Shape 305"/>
            <p:cNvSpPr/>
            <p:nvPr/>
          </p:nvSpPr>
          <p:spPr>
            <a:xfrm>
              <a:off x="6873825" y="2459275"/>
              <a:ext cx="35350" cy="166875"/>
            </a:xfrm>
            <a:custGeom>
              <a:avLst/>
              <a:gdLst/>
              <a:ahLst/>
              <a:cxnLst/>
              <a:rect l="0" t="0" r="0" b="0"/>
              <a:pathLst>
                <a:path w="1414" h="6675" fill="none" extrusionOk="0">
                  <a:moveTo>
                    <a:pt x="1413" y="1"/>
                  </a:moveTo>
                  <a:lnTo>
                    <a:pt x="1413" y="1"/>
                  </a:lnTo>
                  <a:lnTo>
                    <a:pt x="829" y="2850"/>
                  </a:lnTo>
                  <a:lnTo>
                    <a:pt x="1" y="6674"/>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06" name="Shape 306"/>
            <p:cNvSpPr/>
            <p:nvPr/>
          </p:nvSpPr>
          <p:spPr>
            <a:xfrm>
              <a:off x="6801975" y="2453200"/>
              <a:ext cx="90150" cy="19500"/>
            </a:xfrm>
            <a:custGeom>
              <a:avLst/>
              <a:gdLst/>
              <a:ahLst/>
              <a:cxnLst/>
              <a:rect l="0" t="0" r="0" b="0"/>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07" name="Shape 307"/>
            <p:cNvSpPr/>
            <p:nvPr/>
          </p:nvSpPr>
          <p:spPr>
            <a:xfrm>
              <a:off x="6795900" y="2628550"/>
              <a:ext cx="102300" cy="25"/>
            </a:xfrm>
            <a:custGeom>
              <a:avLst/>
              <a:gdLst/>
              <a:ahLst/>
              <a:cxnLst/>
              <a:rect l="0" t="0" r="0" b="0"/>
              <a:pathLst>
                <a:path w="4092" h="1" fill="none" extrusionOk="0">
                  <a:moveTo>
                    <a:pt x="0" y="1"/>
                  </a:moveTo>
                  <a:lnTo>
                    <a:pt x="4092" y="1"/>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grpSp>
      <p:grpSp>
        <p:nvGrpSpPr>
          <p:cNvPr id="308" name="Shape 308" descr="This is an image of a circle " title="This is a circle "/>
          <p:cNvGrpSpPr/>
          <p:nvPr/>
        </p:nvGrpSpPr>
        <p:grpSpPr>
          <a:xfrm>
            <a:off x="4262525" y="3922984"/>
            <a:ext cx="452420" cy="433992"/>
            <a:chOff x="5233525" y="4954450"/>
            <a:chExt cx="538275" cy="516350"/>
          </a:xfrm>
        </p:grpSpPr>
        <p:sp>
          <p:nvSpPr>
            <p:cNvPr id="309" name="Shape 309"/>
            <p:cNvSpPr/>
            <p:nvPr/>
          </p:nvSpPr>
          <p:spPr>
            <a:xfrm>
              <a:off x="5637825" y="4954450"/>
              <a:ext cx="89525" cy="89525"/>
            </a:xfrm>
            <a:custGeom>
              <a:avLst/>
              <a:gdLst/>
              <a:ahLst/>
              <a:cxnLst/>
              <a:rect l="0" t="0" r="0" b="0"/>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0" name="Shape 310"/>
            <p:cNvSpPr/>
            <p:nvPr/>
          </p:nvSpPr>
          <p:spPr>
            <a:xfrm>
              <a:off x="5323025" y="4980625"/>
              <a:ext cx="88925" cy="88925"/>
            </a:xfrm>
            <a:custGeom>
              <a:avLst/>
              <a:gdLst/>
              <a:ahLst/>
              <a:cxnLst/>
              <a:rect l="0" t="0" r="0" b="0"/>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1" name="Shape 311"/>
            <p:cNvSpPr/>
            <p:nvPr/>
          </p:nvSpPr>
          <p:spPr>
            <a:xfrm>
              <a:off x="5233525" y="5255225"/>
              <a:ext cx="89525" cy="89525"/>
            </a:xfrm>
            <a:custGeom>
              <a:avLst/>
              <a:gdLst/>
              <a:ahLst/>
              <a:cxnLst/>
              <a:rect l="0" t="0" r="0" b="0"/>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2" name="Shape 312"/>
            <p:cNvSpPr/>
            <p:nvPr/>
          </p:nvSpPr>
          <p:spPr>
            <a:xfrm>
              <a:off x="5453325" y="5382475"/>
              <a:ext cx="88925" cy="88325"/>
            </a:xfrm>
            <a:custGeom>
              <a:avLst/>
              <a:gdLst/>
              <a:ahLst/>
              <a:cxnLst/>
              <a:rect l="0" t="0" r="0" b="0"/>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3" name="Shape 313"/>
            <p:cNvSpPr/>
            <p:nvPr/>
          </p:nvSpPr>
          <p:spPr>
            <a:xfrm>
              <a:off x="5682875" y="5188875"/>
              <a:ext cx="88925" cy="89525"/>
            </a:xfrm>
            <a:custGeom>
              <a:avLst/>
              <a:gdLst/>
              <a:ahLst/>
              <a:cxnLst/>
              <a:rect l="0" t="0" r="0" b="0"/>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4" name="Shape 314"/>
            <p:cNvSpPr/>
            <p:nvPr/>
          </p:nvSpPr>
          <p:spPr>
            <a:xfrm>
              <a:off x="5411925" y="5110925"/>
              <a:ext cx="188775" cy="189400"/>
            </a:xfrm>
            <a:custGeom>
              <a:avLst/>
              <a:gdLst/>
              <a:ahLst/>
              <a:cxnLst/>
              <a:rect l="0" t="0" r="0" b="0"/>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5" name="Shape 315"/>
            <p:cNvSpPr/>
            <p:nvPr/>
          </p:nvSpPr>
          <p:spPr>
            <a:xfrm>
              <a:off x="5367475" y="5025075"/>
              <a:ext cx="81600" cy="105975"/>
            </a:xfrm>
            <a:custGeom>
              <a:avLst/>
              <a:gdLst/>
              <a:ahLst/>
              <a:cxnLst/>
              <a:rect l="0" t="0" r="0" b="0"/>
              <a:pathLst>
                <a:path w="3264" h="4239" fill="none" extrusionOk="0">
                  <a:moveTo>
                    <a:pt x="0" y="1"/>
                  </a:moveTo>
                  <a:lnTo>
                    <a:pt x="3264" y="4238"/>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6" name="Shape 316"/>
            <p:cNvSpPr/>
            <p:nvPr/>
          </p:nvSpPr>
          <p:spPr>
            <a:xfrm>
              <a:off x="5567800" y="4999500"/>
              <a:ext cx="115100" cy="133975"/>
            </a:xfrm>
            <a:custGeom>
              <a:avLst/>
              <a:gdLst/>
              <a:ahLst/>
              <a:cxnLst/>
              <a:rect l="0" t="0" r="0" b="0"/>
              <a:pathLst>
                <a:path w="4604" h="5359" fill="none" extrusionOk="0">
                  <a:moveTo>
                    <a:pt x="0" y="5359"/>
                  </a:moveTo>
                  <a:lnTo>
                    <a:pt x="4603" y="1"/>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7" name="Shape 317"/>
            <p:cNvSpPr/>
            <p:nvPr/>
          </p:nvSpPr>
          <p:spPr>
            <a:xfrm>
              <a:off x="5600075" y="5217475"/>
              <a:ext cx="127275" cy="16475"/>
            </a:xfrm>
            <a:custGeom>
              <a:avLst/>
              <a:gdLst/>
              <a:ahLst/>
              <a:cxnLst/>
              <a:rect l="0" t="0" r="0" b="0"/>
              <a:pathLst>
                <a:path w="5091" h="659" fill="none" extrusionOk="0">
                  <a:moveTo>
                    <a:pt x="5090" y="658"/>
                  </a:moveTo>
                  <a:lnTo>
                    <a:pt x="0" y="1"/>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8" name="Shape 318"/>
            <p:cNvSpPr/>
            <p:nvPr/>
          </p:nvSpPr>
          <p:spPr>
            <a:xfrm>
              <a:off x="5497775" y="5299675"/>
              <a:ext cx="4900" cy="126675"/>
            </a:xfrm>
            <a:custGeom>
              <a:avLst/>
              <a:gdLst/>
              <a:ahLst/>
              <a:cxnLst/>
              <a:rect l="0" t="0" r="0" b="0"/>
              <a:pathLst>
                <a:path w="196" h="5067" fill="none" extrusionOk="0">
                  <a:moveTo>
                    <a:pt x="0" y="5067"/>
                  </a:moveTo>
                  <a:lnTo>
                    <a:pt x="195" y="1"/>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19" name="Shape 319"/>
            <p:cNvSpPr/>
            <p:nvPr/>
          </p:nvSpPr>
          <p:spPr>
            <a:xfrm>
              <a:off x="5277975" y="5241825"/>
              <a:ext cx="141275" cy="58500"/>
            </a:xfrm>
            <a:custGeom>
              <a:avLst/>
              <a:gdLst/>
              <a:ahLst/>
              <a:cxnLst/>
              <a:rect l="0" t="0" r="0" b="0"/>
              <a:pathLst>
                <a:path w="5651" h="2340" fill="none" extrusionOk="0">
                  <a:moveTo>
                    <a:pt x="0" y="2339"/>
                  </a:moveTo>
                  <a:lnTo>
                    <a:pt x="5651" y="1"/>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grpSp>
      <p:grpSp>
        <p:nvGrpSpPr>
          <p:cNvPr id="320" name="Shape 320" descr="This is an image of a target " title="Target "/>
          <p:cNvGrpSpPr/>
          <p:nvPr/>
        </p:nvGrpSpPr>
        <p:grpSpPr>
          <a:xfrm>
            <a:off x="4309098" y="1777657"/>
            <a:ext cx="359272" cy="376691"/>
            <a:chOff x="5961125" y="1623900"/>
            <a:chExt cx="427450" cy="448175"/>
          </a:xfrm>
        </p:grpSpPr>
        <p:sp>
          <p:nvSpPr>
            <p:cNvPr id="321" name="Shape 321"/>
            <p:cNvSpPr/>
            <p:nvPr/>
          </p:nvSpPr>
          <p:spPr>
            <a:xfrm>
              <a:off x="5961125" y="1678700"/>
              <a:ext cx="376925" cy="376925"/>
            </a:xfrm>
            <a:custGeom>
              <a:avLst/>
              <a:gdLst/>
              <a:ahLst/>
              <a:cxnLst/>
              <a:rect l="0" t="0" r="0" b="0"/>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22" name="Shape 322"/>
            <p:cNvSpPr/>
            <p:nvPr/>
          </p:nvSpPr>
          <p:spPr>
            <a:xfrm>
              <a:off x="6009825" y="1727425"/>
              <a:ext cx="279500" cy="279500"/>
            </a:xfrm>
            <a:custGeom>
              <a:avLst/>
              <a:gdLst/>
              <a:ahLst/>
              <a:cxnLst/>
              <a:rect l="0" t="0" r="0" b="0"/>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23" name="Shape 323"/>
            <p:cNvSpPr/>
            <p:nvPr/>
          </p:nvSpPr>
          <p:spPr>
            <a:xfrm>
              <a:off x="6107250" y="1824850"/>
              <a:ext cx="84650" cy="84650"/>
            </a:xfrm>
            <a:custGeom>
              <a:avLst/>
              <a:gdLst/>
              <a:ahLst/>
              <a:cxnLst/>
              <a:rect l="0" t="0" r="0" b="0"/>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24" name="Shape 324"/>
            <p:cNvSpPr/>
            <p:nvPr/>
          </p:nvSpPr>
          <p:spPr>
            <a:xfrm>
              <a:off x="6058550" y="1776125"/>
              <a:ext cx="182075" cy="182075"/>
            </a:xfrm>
            <a:custGeom>
              <a:avLst/>
              <a:gdLst/>
              <a:ahLst/>
              <a:cxnLst/>
              <a:rect l="0" t="0" r="0" b="0"/>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25" name="Shape 325"/>
            <p:cNvSpPr/>
            <p:nvPr/>
          </p:nvSpPr>
          <p:spPr>
            <a:xfrm>
              <a:off x="5971475" y="2001400"/>
              <a:ext cx="74925" cy="70675"/>
            </a:xfrm>
            <a:custGeom>
              <a:avLst/>
              <a:gdLst/>
              <a:ahLst/>
              <a:cxnLst/>
              <a:rect l="0" t="0" r="0" b="0"/>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26" name="Shape 326"/>
            <p:cNvSpPr/>
            <p:nvPr/>
          </p:nvSpPr>
          <p:spPr>
            <a:xfrm>
              <a:off x="6253375" y="2001400"/>
              <a:ext cx="74325" cy="70675"/>
            </a:xfrm>
            <a:custGeom>
              <a:avLst/>
              <a:gdLst/>
              <a:ahLst/>
              <a:cxnLst/>
              <a:rect l="0" t="0" r="0" b="0"/>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27" name="Shape 327"/>
            <p:cNvSpPr/>
            <p:nvPr/>
          </p:nvSpPr>
          <p:spPr>
            <a:xfrm>
              <a:off x="6137700" y="1623900"/>
              <a:ext cx="250875" cy="255150"/>
            </a:xfrm>
            <a:custGeom>
              <a:avLst/>
              <a:gdLst/>
              <a:ahLst/>
              <a:cxnLst/>
              <a:rect l="0" t="0" r="0" b="0"/>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grpSp>
      <p:grpSp>
        <p:nvGrpSpPr>
          <p:cNvPr id="328" name="Shape 328" descr="This is an image of a thumbs up " title="Thumbs up "/>
          <p:cNvGrpSpPr/>
          <p:nvPr/>
        </p:nvGrpSpPr>
        <p:grpSpPr>
          <a:xfrm>
            <a:off x="6896377" y="1803252"/>
            <a:ext cx="345971" cy="325505"/>
            <a:chOff x="5972700" y="2330200"/>
            <a:chExt cx="411625" cy="387275"/>
          </a:xfrm>
        </p:grpSpPr>
        <p:sp>
          <p:nvSpPr>
            <p:cNvPr id="329" name="Shape 329"/>
            <p:cNvSpPr/>
            <p:nvPr/>
          </p:nvSpPr>
          <p:spPr>
            <a:xfrm>
              <a:off x="5972700" y="2476950"/>
              <a:ext cx="98050" cy="219825"/>
            </a:xfrm>
            <a:custGeom>
              <a:avLst/>
              <a:gdLst/>
              <a:ahLst/>
              <a:cxnLst/>
              <a:rect l="0" t="0" r="0" b="0"/>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sp>
          <p:nvSpPr>
            <p:cNvPr id="330" name="Shape 330"/>
            <p:cNvSpPr/>
            <p:nvPr/>
          </p:nvSpPr>
          <p:spPr>
            <a:xfrm>
              <a:off x="6078025" y="2330200"/>
              <a:ext cx="306300" cy="387275"/>
            </a:xfrm>
            <a:custGeom>
              <a:avLst/>
              <a:gdLst/>
              <a:ahLst/>
              <a:cxnLst/>
              <a:rect l="0" t="0" r="0" b="0"/>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2175"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0091EA"/>
                </a:solidFill>
              </a:endParaRPr>
            </a:p>
          </p:txBody>
        </p:sp>
      </p:grpSp>
      <p:sp>
        <p:nvSpPr>
          <p:cNvPr id="331" name="Shape 331"/>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11</a:t>
            </a:fld>
            <a:endParaRPr/>
          </a:p>
        </p:txBody>
      </p:sp>
      <p:grpSp>
        <p:nvGrpSpPr>
          <p:cNvPr id="54" name="Shape 738" descr="this is an image of a calendar " title="calendar "/>
          <p:cNvGrpSpPr/>
          <p:nvPr/>
        </p:nvGrpSpPr>
        <p:grpSpPr>
          <a:xfrm>
            <a:off x="1717216" y="1745665"/>
            <a:ext cx="337797" cy="319873"/>
            <a:chOff x="5973900" y="318475"/>
            <a:chExt cx="401900" cy="380575"/>
          </a:xfrm>
        </p:grpSpPr>
        <p:sp>
          <p:nvSpPr>
            <p:cNvPr id="55" name="Shape 739"/>
            <p:cNvSpPr/>
            <p:nvPr/>
          </p:nvSpPr>
          <p:spPr>
            <a:xfrm>
              <a:off x="5973900" y="337975"/>
              <a:ext cx="401900" cy="67000"/>
            </a:xfrm>
            <a:custGeom>
              <a:avLst/>
              <a:gdLst/>
              <a:ahLst/>
              <a:cxnLst/>
              <a:rect l="0" t="0" r="0" b="0"/>
              <a:pathLst>
                <a:path w="16076" h="2680" fill="none" extrusionOk="0">
                  <a:moveTo>
                    <a:pt x="16075" y="2679"/>
                  </a:moveTo>
                  <a:lnTo>
                    <a:pt x="16075" y="0"/>
                  </a:lnTo>
                  <a:lnTo>
                    <a:pt x="1" y="0"/>
                  </a:lnTo>
                  <a:lnTo>
                    <a:pt x="1" y="2679"/>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56" name="Shape 740"/>
            <p:cNvSpPr/>
            <p:nvPr/>
          </p:nvSpPr>
          <p:spPr>
            <a:xfrm>
              <a:off x="6024450" y="348325"/>
              <a:ext cx="45075" cy="45075"/>
            </a:xfrm>
            <a:custGeom>
              <a:avLst/>
              <a:gdLst/>
              <a:ahLst/>
              <a:cxnLst/>
              <a:rect l="0" t="0" r="0" b="0"/>
              <a:pathLst>
                <a:path w="1803" h="1803" fill="none" extrusionOk="0">
                  <a:moveTo>
                    <a:pt x="902" y="1803"/>
                  </a:moveTo>
                  <a:lnTo>
                    <a:pt x="902" y="1803"/>
                  </a:lnTo>
                  <a:lnTo>
                    <a:pt x="731" y="1778"/>
                  </a:lnTo>
                  <a:lnTo>
                    <a:pt x="561" y="1729"/>
                  </a:lnTo>
                  <a:lnTo>
                    <a:pt x="390" y="1632"/>
                  </a:lnTo>
                  <a:lnTo>
                    <a:pt x="268" y="1535"/>
                  </a:lnTo>
                  <a:lnTo>
                    <a:pt x="147" y="1388"/>
                  </a:lnTo>
                  <a:lnTo>
                    <a:pt x="73" y="1242"/>
                  </a:lnTo>
                  <a:lnTo>
                    <a:pt x="25" y="1072"/>
                  </a:lnTo>
                  <a:lnTo>
                    <a:pt x="0" y="901"/>
                  </a:lnTo>
                  <a:lnTo>
                    <a:pt x="0" y="901"/>
                  </a:lnTo>
                  <a:lnTo>
                    <a:pt x="25" y="707"/>
                  </a:lnTo>
                  <a:lnTo>
                    <a:pt x="73" y="536"/>
                  </a:lnTo>
                  <a:lnTo>
                    <a:pt x="147" y="390"/>
                  </a:lnTo>
                  <a:lnTo>
                    <a:pt x="268" y="244"/>
                  </a:lnTo>
                  <a:lnTo>
                    <a:pt x="390" y="146"/>
                  </a:lnTo>
                  <a:lnTo>
                    <a:pt x="561" y="49"/>
                  </a:lnTo>
                  <a:lnTo>
                    <a:pt x="731" y="0"/>
                  </a:lnTo>
                  <a:lnTo>
                    <a:pt x="902" y="0"/>
                  </a:lnTo>
                  <a:lnTo>
                    <a:pt x="902" y="0"/>
                  </a:lnTo>
                  <a:lnTo>
                    <a:pt x="1072" y="0"/>
                  </a:lnTo>
                  <a:lnTo>
                    <a:pt x="1242" y="49"/>
                  </a:lnTo>
                  <a:lnTo>
                    <a:pt x="1413" y="146"/>
                  </a:lnTo>
                  <a:lnTo>
                    <a:pt x="1535" y="244"/>
                  </a:lnTo>
                  <a:lnTo>
                    <a:pt x="1657" y="390"/>
                  </a:lnTo>
                  <a:lnTo>
                    <a:pt x="1730" y="536"/>
                  </a:lnTo>
                  <a:lnTo>
                    <a:pt x="1778" y="707"/>
                  </a:lnTo>
                  <a:lnTo>
                    <a:pt x="1803" y="901"/>
                  </a:lnTo>
                  <a:lnTo>
                    <a:pt x="1803" y="901"/>
                  </a:lnTo>
                  <a:lnTo>
                    <a:pt x="1778" y="1072"/>
                  </a:lnTo>
                  <a:lnTo>
                    <a:pt x="1730" y="1242"/>
                  </a:lnTo>
                  <a:lnTo>
                    <a:pt x="1657" y="1388"/>
                  </a:lnTo>
                  <a:lnTo>
                    <a:pt x="1535" y="1535"/>
                  </a:lnTo>
                  <a:lnTo>
                    <a:pt x="1413" y="1632"/>
                  </a:lnTo>
                  <a:lnTo>
                    <a:pt x="1242" y="1729"/>
                  </a:lnTo>
                  <a:lnTo>
                    <a:pt x="1072" y="1778"/>
                  </a:lnTo>
                  <a:lnTo>
                    <a:pt x="902" y="1803"/>
                  </a:lnTo>
                  <a:lnTo>
                    <a:pt x="902" y="1803"/>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57" name="Shape 741"/>
            <p:cNvSpPr/>
            <p:nvPr/>
          </p:nvSpPr>
          <p:spPr>
            <a:xfrm>
              <a:off x="6280175" y="348325"/>
              <a:ext cx="45075" cy="45075"/>
            </a:xfrm>
            <a:custGeom>
              <a:avLst/>
              <a:gdLst/>
              <a:ahLst/>
              <a:cxnLst/>
              <a:rect l="0" t="0" r="0" b="0"/>
              <a:pathLst>
                <a:path w="1803" h="1803" fill="none" extrusionOk="0">
                  <a:moveTo>
                    <a:pt x="902" y="1803"/>
                  </a:moveTo>
                  <a:lnTo>
                    <a:pt x="902" y="1803"/>
                  </a:lnTo>
                  <a:lnTo>
                    <a:pt x="731" y="1778"/>
                  </a:lnTo>
                  <a:lnTo>
                    <a:pt x="561" y="1729"/>
                  </a:lnTo>
                  <a:lnTo>
                    <a:pt x="390" y="1632"/>
                  </a:lnTo>
                  <a:lnTo>
                    <a:pt x="268" y="1535"/>
                  </a:lnTo>
                  <a:lnTo>
                    <a:pt x="147" y="1388"/>
                  </a:lnTo>
                  <a:lnTo>
                    <a:pt x="74" y="1242"/>
                  </a:lnTo>
                  <a:lnTo>
                    <a:pt x="25" y="1072"/>
                  </a:lnTo>
                  <a:lnTo>
                    <a:pt x="0" y="901"/>
                  </a:lnTo>
                  <a:lnTo>
                    <a:pt x="0" y="901"/>
                  </a:lnTo>
                  <a:lnTo>
                    <a:pt x="25" y="707"/>
                  </a:lnTo>
                  <a:lnTo>
                    <a:pt x="74" y="536"/>
                  </a:lnTo>
                  <a:lnTo>
                    <a:pt x="147" y="390"/>
                  </a:lnTo>
                  <a:lnTo>
                    <a:pt x="268" y="244"/>
                  </a:lnTo>
                  <a:lnTo>
                    <a:pt x="390" y="146"/>
                  </a:lnTo>
                  <a:lnTo>
                    <a:pt x="561" y="49"/>
                  </a:lnTo>
                  <a:lnTo>
                    <a:pt x="731" y="0"/>
                  </a:lnTo>
                  <a:lnTo>
                    <a:pt x="902" y="0"/>
                  </a:lnTo>
                  <a:lnTo>
                    <a:pt x="902" y="0"/>
                  </a:lnTo>
                  <a:lnTo>
                    <a:pt x="1072" y="0"/>
                  </a:lnTo>
                  <a:lnTo>
                    <a:pt x="1243" y="49"/>
                  </a:lnTo>
                  <a:lnTo>
                    <a:pt x="1413" y="146"/>
                  </a:lnTo>
                  <a:lnTo>
                    <a:pt x="1535" y="244"/>
                  </a:lnTo>
                  <a:lnTo>
                    <a:pt x="1657" y="390"/>
                  </a:lnTo>
                  <a:lnTo>
                    <a:pt x="1730" y="536"/>
                  </a:lnTo>
                  <a:lnTo>
                    <a:pt x="1778" y="707"/>
                  </a:lnTo>
                  <a:lnTo>
                    <a:pt x="1803" y="901"/>
                  </a:lnTo>
                  <a:lnTo>
                    <a:pt x="1803" y="901"/>
                  </a:lnTo>
                  <a:lnTo>
                    <a:pt x="1778" y="1072"/>
                  </a:lnTo>
                  <a:lnTo>
                    <a:pt x="1730" y="1242"/>
                  </a:lnTo>
                  <a:lnTo>
                    <a:pt x="1657" y="1388"/>
                  </a:lnTo>
                  <a:lnTo>
                    <a:pt x="1535" y="1535"/>
                  </a:lnTo>
                  <a:lnTo>
                    <a:pt x="1413" y="1632"/>
                  </a:lnTo>
                  <a:lnTo>
                    <a:pt x="1243" y="1729"/>
                  </a:lnTo>
                  <a:lnTo>
                    <a:pt x="1072" y="1778"/>
                  </a:lnTo>
                  <a:lnTo>
                    <a:pt x="902" y="1803"/>
                  </a:lnTo>
                  <a:lnTo>
                    <a:pt x="902" y="1803"/>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58" name="Shape 742"/>
            <p:cNvSpPr/>
            <p:nvPr/>
          </p:nvSpPr>
          <p:spPr>
            <a:xfrm>
              <a:off x="5973900" y="667375"/>
              <a:ext cx="401900" cy="31675"/>
            </a:xfrm>
            <a:custGeom>
              <a:avLst/>
              <a:gdLst/>
              <a:ahLst/>
              <a:cxnLst/>
              <a:rect l="0" t="0" r="0" b="0"/>
              <a:pathLst>
                <a:path w="16076" h="1267" fill="none" extrusionOk="0">
                  <a:moveTo>
                    <a:pt x="1" y="0"/>
                  </a:moveTo>
                  <a:lnTo>
                    <a:pt x="1" y="487"/>
                  </a:lnTo>
                  <a:lnTo>
                    <a:pt x="1" y="487"/>
                  </a:lnTo>
                  <a:lnTo>
                    <a:pt x="25" y="658"/>
                  </a:lnTo>
                  <a:lnTo>
                    <a:pt x="74" y="804"/>
                  </a:lnTo>
                  <a:lnTo>
                    <a:pt x="147" y="926"/>
                  </a:lnTo>
                  <a:lnTo>
                    <a:pt x="220" y="1048"/>
                  </a:lnTo>
                  <a:lnTo>
                    <a:pt x="342" y="1145"/>
                  </a:lnTo>
                  <a:lnTo>
                    <a:pt x="488" y="1218"/>
                  </a:lnTo>
                  <a:lnTo>
                    <a:pt x="634" y="1267"/>
                  </a:lnTo>
                  <a:lnTo>
                    <a:pt x="780" y="1267"/>
                  </a:lnTo>
                  <a:lnTo>
                    <a:pt x="15296" y="1267"/>
                  </a:lnTo>
                  <a:lnTo>
                    <a:pt x="15296" y="1267"/>
                  </a:lnTo>
                  <a:lnTo>
                    <a:pt x="15442" y="1267"/>
                  </a:lnTo>
                  <a:lnTo>
                    <a:pt x="15588" y="1218"/>
                  </a:lnTo>
                  <a:lnTo>
                    <a:pt x="15734" y="1145"/>
                  </a:lnTo>
                  <a:lnTo>
                    <a:pt x="15856" y="1048"/>
                  </a:lnTo>
                  <a:lnTo>
                    <a:pt x="15929" y="926"/>
                  </a:lnTo>
                  <a:lnTo>
                    <a:pt x="16002" y="804"/>
                  </a:lnTo>
                  <a:lnTo>
                    <a:pt x="16051" y="658"/>
                  </a:lnTo>
                  <a:lnTo>
                    <a:pt x="16075" y="487"/>
                  </a:lnTo>
                  <a:lnTo>
                    <a:pt x="16075" y="0"/>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59" name="Shape 743"/>
            <p:cNvSpPr/>
            <p:nvPr/>
          </p:nvSpPr>
          <p:spPr>
            <a:xfrm>
              <a:off x="6302700" y="318475"/>
              <a:ext cx="28650" cy="63350"/>
            </a:xfrm>
            <a:custGeom>
              <a:avLst/>
              <a:gdLst/>
              <a:ahLst/>
              <a:cxnLst/>
              <a:rect l="0" t="0" r="0" b="0"/>
              <a:pathLst>
                <a:path w="1146" h="2534" fill="none" extrusionOk="0">
                  <a:moveTo>
                    <a:pt x="634" y="2534"/>
                  </a:moveTo>
                  <a:lnTo>
                    <a:pt x="488" y="2534"/>
                  </a:lnTo>
                  <a:lnTo>
                    <a:pt x="488" y="2534"/>
                  </a:lnTo>
                  <a:lnTo>
                    <a:pt x="390" y="2534"/>
                  </a:lnTo>
                  <a:lnTo>
                    <a:pt x="293" y="2485"/>
                  </a:lnTo>
                  <a:lnTo>
                    <a:pt x="220" y="2461"/>
                  </a:lnTo>
                  <a:lnTo>
                    <a:pt x="147" y="2388"/>
                  </a:lnTo>
                  <a:lnTo>
                    <a:pt x="74" y="2315"/>
                  </a:lnTo>
                  <a:lnTo>
                    <a:pt x="49" y="2242"/>
                  </a:lnTo>
                  <a:lnTo>
                    <a:pt x="1" y="2144"/>
                  </a:lnTo>
                  <a:lnTo>
                    <a:pt x="1" y="2047"/>
                  </a:lnTo>
                  <a:lnTo>
                    <a:pt x="1" y="488"/>
                  </a:lnTo>
                  <a:lnTo>
                    <a:pt x="1" y="488"/>
                  </a:lnTo>
                  <a:lnTo>
                    <a:pt x="1" y="391"/>
                  </a:lnTo>
                  <a:lnTo>
                    <a:pt x="49" y="293"/>
                  </a:lnTo>
                  <a:lnTo>
                    <a:pt x="74" y="220"/>
                  </a:lnTo>
                  <a:lnTo>
                    <a:pt x="147" y="147"/>
                  </a:lnTo>
                  <a:lnTo>
                    <a:pt x="220" y="74"/>
                  </a:lnTo>
                  <a:lnTo>
                    <a:pt x="293" y="50"/>
                  </a:lnTo>
                  <a:lnTo>
                    <a:pt x="390" y="1"/>
                  </a:lnTo>
                  <a:lnTo>
                    <a:pt x="488" y="1"/>
                  </a:lnTo>
                  <a:lnTo>
                    <a:pt x="683" y="1"/>
                  </a:lnTo>
                  <a:lnTo>
                    <a:pt x="683" y="1"/>
                  </a:lnTo>
                  <a:lnTo>
                    <a:pt x="780" y="1"/>
                  </a:lnTo>
                  <a:lnTo>
                    <a:pt x="877" y="50"/>
                  </a:lnTo>
                  <a:lnTo>
                    <a:pt x="950" y="74"/>
                  </a:lnTo>
                  <a:lnTo>
                    <a:pt x="1024" y="147"/>
                  </a:lnTo>
                  <a:lnTo>
                    <a:pt x="1072" y="220"/>
                  </a:lnTo>
                  <a:lnTo>
                    <a:pt x="1121" y="293"/>
                  </a:lnTo>
                  <a:lnTo>
                    <a:pt x="1145" y="391"/>
                  </a:lnTo>
                  <a:lnTo>
                    <a:pt x="1145" y="488"/>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60" name="Shape 744"/>
            <p:cNvSpPr/>
            <p:nvPr/>
          </p:nvSpPr>
          <p:spPr>
            <a:xfrm>
              <a:off x="6046975" y="318475"/>
              <a:ext cx="28650" cy="63350"/>
            </a:xfrm>
            <a:custGeom>
              <a:avLst/>
              <a:gdLst/>
              <a:ahLst/>
              <a:cxnLst/>
              <a:rect l="0" t="0" r="0" b="0"/>
              <a:pathLst>
                <a:path w="1146" h="2534" fill="none" extrusionOk="0">
                  <a:moveTo>
                    <a:pt x="634" y="2534"/>
                  </a:moveTo>
                  <a:lnTo>
                    <a:pt x="488" y="2534"/>
                  </a:lnTo>
                  <a:lnTo>
                    <a:pt x="488" y="2534"/>
                  </a:lnTo>
                  <a:lnTo>
                    <a:pt x="390" y="2534"/>
                  </a:lnTo>
                  <a:lnTo>
                    <a:pt x="293" y="2485"/>
                  </a:lnTo>
                  <a:lnTo>
                    <a:pt x="220" y="2461"/>
                  </a:lnTo>
                  <a:lnTo>
                    <a:pt x="147" y="2388"/>
                  </a:lnTo>
                  <a:lnTo>
                    <a:pt x="74" y="2315"/>
                  </a:lnTo>
                  <a:lnTo>
                    <a:pt x="49" y="2242"/>
                  </a:lnTo>
                  <a:lnTo>
                    <a:pt x="1" y="2144"/>
                  </a:lnTo>
                  <a:lnTo>
                    <a:pt x="1" y="2047"/>
                  </a:lnTo>
                  <a:lnTo>
                    <a:pt x="1" y="488"/>
                  </a:lnTo>
                  <a:lnTo>
                    <a:pt x="1" y="488"/>
                  </a:lnTo>
                  <a:lnTo>
                    <a:pt x="1" y="391"/>
                  </a:lnTo>
                  <a:lnTo>
                    <a:pt x="49" y="293"/>
                  </a:lnTo>
                  <a:lnTo>
                    <a:pt x="74" y="220"/>
                  </a:lnTo>
                  <a:lnTo>
                    <a:pt x="147" y="147"/>
                  </a:lnTo>
                  <a:lnTo>
                    <a:pt x="220" y="74"/>
                  </a:lnTo>
                  <a:lnTo>
                    <a:pt x="293" y="50"/>
                  </a:lnTo>
                  <a:lnTo>
                    <a:pt x="390" y="1"/>
                  </a:lnTo>
                  <a:lnTo>
                    <a:pt x="488" y="1"/>
                  </a:lnTo>
                  <a:lnTo>
                    <a:pt x="682" y="1"/>
                  </a:lnTo>
                  <a:lnTo>
                    <a:pt x="682" y="1"/>
                  </a:lnTo>
                  <a:lnTo>
                    <a:pt x="780" y="1"/>
                  </a:lnTo>
                  <a:lnTo>
                    <a:pt x="877" y="50"/>
                  </a:lnTo>
                  <a:lnTo>
                    <a:pt x="950" y="74"/>
                  </a:lnTo>
                  <a:lnTo>
                    <a:pt x="1023" y="147"/>
                  </a:lnTo>
                  <a:lnTo>
                    <a:pt x="1072" y="220"/>
                  </a:lnTo>
                  <a:lnTo>
                    <a:pt x="1121" y="293"/>
                  </a:lnTo>
                  <a:lnTo>
                    <a:pt x="1145" y="391"/>
                  </a:lnTo>
                  <a:lnTo>
                    <a:pt x="1145" y="488"/>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61" name="Shape 745"/>
            <p:cNvSpPr/>
            <p:nvPr/>
          </p:nvSpPr>
          <p:spPr>
            <a:xfrm>
              <a:off x="5973900" y="407375"/>
              <a:ext cx="401900" cy="272200"/>
            </a:xfrm>
            <a:custGeom>
              <a:avLst/>
              <a:gdLst/>
              <a:ahLst/>
              <a:cxnLst/>
              <a:rect l="0" t="0" r="0" b="0"/>
              <a:pathLst>
                <a:path w="16076" h="10888" fill="none" extrusionOk="0">
                  <a:moveTo>
                    <a:pt x="1" y="1"/>
                  </a:moveTo>
                  <a:lnTo>
                    <a:pt x="1" y="10303"/>
                  </a:lnTo>
                  <a:lnTo>
                    <a:pt x="1" y="10303"/>
                  </a:lnTo>
                  <a:lnTo>
                    <a:pt x="25" y="10400"/>
                  </a:lnTo>
                  <a:lnTo>
                    <a:pt x="74" y="10498"/>
                  </a:lnTo>
                  <a:lnTo>
                    <a:pt x="147" y="10595"/>
                  </a:lnTo>
                  <a:lnTo>
                    <a:pt x="220" y="10693"/>
                  </a:lnTo>
                  <a:lnTo>
                    <a:pt x="342" y="10766"/>
                  </a:lnTo>
                  <a:lnTo>
                    <a:pt x="488" y="10839"/>
                  </a:lnTo>
                  <a:lnTo>
                    <a:pt x="634" y="10887"/>
                  </a:lnTo>
                  <a:lnTo>
                    <a:pt x="780" y="10887"/>
                  </a:lnTo>
                  <a:lnTo>
                    <a:pt x="15296" y="10887"/>
                  </a:lnTo>
                  <a:lnTo>
                    <a:pt x="15296" y="10887"/>
                  </a:lnTo>
                  <a:lnTo>
                    <a:pt x="15442" y="10887"/>
                  </a:lnTo>
                  <a:lnTo>
                    <a:pt x="15588" y="10839"/>
                  </a:lnTo>
                  <a:lnTo>
                    <a:pt x="15734" y="10766"/>
                  </a:lnTo>
                  <a:lnTo>
                    <a:pt x="15856" y="10668"/>
                  </a:lnTo>
                  <a:lnTo>
                    <a:pt x="15929" y="10546"/>
                  </a:lnTo>
                  <a:lnTo>
                    <a:pt x="16002" y="10425"/>
                  </a:lnTo>
                  <a:lnTo>
                    <a:pt x="16051" y="10278"/>
                  </a:lnTo>
                  <a:lnTo>
                    <a:pt x="16075" y="10108"/>
                  </a:lnTo>
                  <a:lnTo>
                    <a:pt x="16075" y="1"/>
                  </a:lnTo>
                  <a:lnTo>
                    <a:pt x="1" y="1"/>
                  </a:lnTo>
                  <a:close/>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62" name="Shape 746"/>
            <p:cNvSpPr/>
            <p:nvPr/>
          </p:nvSpPr>
          <p:spPr>
            <a:xfrm>
              <a:off x="6024450" y="456100"/>
              <a:ext cx="300800" cy="175375"/>
            </a:xfrm>
            <a:custGeom>
              <a:avLst/>
              <a:gdLst/>
              <a:ahLst/>
              <a:cxnLst/>
              <a:rect l="0" t="0" r="0" b="0"/>
              <a:pathLst>
                <a:path w="12032" h="7015" fill="none" extrusionOk="0">
                  <a:moveTo>
                    <a:pt x="0" y="0"/>
                  </a:moveTo>
                  <a:lnTo>
                    <a:pt x="12032" y="0"/>
                  </a:lnTo>
                  <a:lnTo>
                    <a:pt x="12032" y="7014"/>
                  </a:lnTo>
                  <a:lnTo>
                    <a:pt x="0" y="7014"/>
                  </a:lnTo>
                  <a:lnTo>
                    <a:pt x="0" y="0"/>
                  </a:lnTo>
                  <a:close/>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63" name="Shape 747"/>
            <p:cNvSpPr/>
            <p:nvPr/>
          </p:nvSpPr>
          <p:spPr>
            <a:xfrm>
              <a:off x="6024450" y="573000"/>
              <a:ext cx="300800" cy="25"/>
            </a:xfrm>
            <a:custGeom>
              <a:avLst/>
              <a:gdLst/>
              <a:ahLst/>
              <a:cxnLst/>
              <a:rect l="0" t="0" r="0" b="0"/>
              <a:pathLst>
                <a:path w="12032" h="1" fill="none" extrusionOk="0">
                  <a:moveTo>
                    <a:pt x="0" y="0"/>
                  </a:moveTo>
                  <a:lnTo>
                    <a:pt x="12032" y="0"/>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64" name="Shape 748"/>
            <p:cNvSpPr/>
            <p:nvPr/>
          </p:nvSpPr>
          <p:spPr>
            <a:xfrm>
              <a:off x="6024450" y="514550"/>
              <a:ext cx="300800" cy="25"/>
            </a:xfrm>
            <a:custGeom>
              <a:avLst/>
              <a:gdLst/>
              <a:ahLst/>
              <a:cxnLst/>
              <a:rect l="0" t="0" r="0" b="0"/>
              <a:pathLst>
                <a:path w="12032" h="1" fill="none" extrusionOk="0">
                  <a:moveTo>
                    <a:pt x="0" y="0"/>
                  </a:moveTo>
                  <a:lnTo>
                    <a:pt x="12032" y="0"/>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65" name="Shape 749"/>
            <p:cNvSpPr/>
            <p:nvPr/>
          </p:nvSpPr>
          <p:spPr>
            <a:xfrm>
              <a:off x="6264950" y="456100"/>
              <a:ext cx="25" cy="175375"/>
            </a:xfrm>
            <a:custGeom>
              <a:avLst/>
              <a:gdLst/>
              <a:ahLst/>
              <a:cxnLst/>
              <a:rect l="0" t="0" r="0" b="0"/>
              <a:pathLst>
                <a:path w="1" h="7015" fill="none" extrusionOk="0">
                  <a:moveTo>
                    <a:pt x="1" y="0"/>
                  </a:moveTo>
                  <a:lnTo>
                    <a:pt x="1" y="7014"/>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66" name="Shape 750"/>
            <p:cNvSpPr/>
            <p:nvPr/>
          </p:nvSpPr>
          <p:spPr>
            <a:xfrm>
              <a:off x="6204675" y="456100"/>
              <a:ext cx="25" cy="175375"/>
            </a:xfrm>
            <a:custGeom>
              <a:avLst/>
              <a:gdLst/>
              <a:ahLst/>
              <a:cxnLst/>
              <a:rect l="0" t="0" r="0" b="0"/>
              <a:pathLst>
                <a:path w="1" h="7015" fill="none" extrusionOk="0">
                  <a:moveTo>
                    <a:pt x="0" y="0"/>
                  </a:moveTo>
                  <a:lnTo>
                    <a:pt x="0" y="7014"/>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67" name="Shape 751"/>
            <p:cNvSpPr/>
            <p:nvPr/>
          </p:nvSpPr>
          <p:spPr>
            <a:xfrm>
              <a:off x="6145000" y="456100"/>
              <a:ext cx="25" cy="175375"/>
            </a:xfrm>
            <a:custGeom>
              <a:avLst/>
              <a:gdLst/>
              <a:ahLst/>
              <a:cxnLst/>
              <a:rect l="0" t="0" r="0" b="0"/>
              <a:pathLst>
                <a:path w="1" h="7015" fill="none" extrusionOk="0">
                  <a:moveTo>
                    <a:pt x="1" y="0"/>
                  </a:moveTo>
                  <a:lnTo>
                    <a:pt x="1" y="7014"/>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sp>
          <p:nvSpPr>
            <p:cNvPr id="68" name="Shape 752"/>
            <p:cNvSpPr/>
            <p:nvPr/>
          </p:nvSpPr>
          <p:spPr>
            <a:xfrm>
              <a:off x="6084725" y="456100"/>
              <a:ext cx="25" cy="175375"/>
            </a:xfrm>
            <a:custGeom>
              <a:avLst/>
              <a:gdLst/>
              <a:ahLst/>
              <a:cxnLst/>
              <a:rect l="0" t="0" r="0" b="0"/>
              <a:pathLst>
                <a:path w="1" h="7015" fill="none" extrusionOk="0">
                  <a:moveTo>
                    <a:pt x="1" y="0"/>
                  </a:moveTo>
                  <a:lnTo>
                    <a:pt x="1" y="7014"/>
                  </a:lnTo>
                </a:path>
              </a:pathLst>
            </a:custGeom>
            <a:noFill/>
            <a:ln w="12175" cap="rnd"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endParaRPr>
                <a:solidFill>
                  <a:srgbClr val="FFFFFF"/>
                </a:solidFil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786150" y="1636517"/>
            <a:ext cx="3675300" cy="4967700"/>
          </a:xfrm>
          <a:prstGeom prst="rect">
            <a:avLst/>
          </a:prstGeom>
        </p:spPr>
        <p:txBody>
          <a:bodyPr spcFirstLastPara="1" wrap="square" lIns="91425" tIns="91425" rIns="91425" bIns="91425" anchor="t" anchorCtr="0">
            <a:noAutofit/>
          </a:bodyPr>
          <a:lstStyle/>
          <a:p>
            <a:pPr marL="45720" indent="0" algn="ctr">
              <a:buNone/>
            </a:pPr>
            <a:r>
              <a:rPr lang="en-US" sz="2800" b="1" dirty="0" smtClean="0">
                <a:solidFill>
                  <a:schemeClr val="tx1"/>
                </a:solidFill>
                <a:latin typeface="Times New Roman" panose="02020603050405020304" pitchFamily="18" charset="0"/>
                <a:cs typeface="Times New Roman" panose="02020603050405020304" pitchFamily="18" charset="0"/>
              </a:rPr>
              <a:t>Mentor</a:t>
            </a:r>
          </a:p>
          <a:p>
            <a:pPr marL="45720" indent="0" algn="ctr">
              <a:buNone/>
            </a:pPr>
            <a:r>
              <a:rPr lang="en-US" sz="2800" dirty="0" smtClean="0">
                <a:solidFill>
                  <a:schemeClr val="tx1"/>
                </a:solidFill>
                <a:latin typeface="Times New Roman" panose="02020603050405020304" pitchFamily="18" charset="0"/>
                <a:cs typeface="Times New Roman" panose="02020603050405020304" pitchFamily="18" charset="0"/>
              </a:rPr>
              <a:t>Acquainted </a:t>
            </a:r>
            <a:r>
              <a:rPr lang="en-US" sz="2800" dirty="0">
                <a:solidFill>
                  <a:schemeClr val="tx1"/>
                </a:solidFill>
                <a:latin typeface="Times New Roman" panose="02020603050405020304" pitchFamily="18" charset="0"/>
                <a:cs typeface="Times New Roman" panose="02020603050405020304" pitchFamily="18" charset="0"/>
              </a:rPr>
              <a:t>with institutional memory </a:t>
            </a:r>
          </a:p>
          <a:p>
            <a:pPr marL="45720" indent="0" algn="ctr">
              <a:buNone/>
            </a:pPr>
            <a:r>
              <a:rPr lang="en-US" sz="2800" dirty="0">
                <a:solidFill>
                  <a:schemeClr val="tx1"/>
                </a:solidFill>
                <a:latin typeface="Times New Roman" panose="02020603050405020304" pitchFamily="18" charset="0"/>
                <a:cs typeface="Times New Roman" panose="02020603050405020304" pitchFamily="18" charset="0"/>
              </a:rPr>
              <a:t>Knowledge of organizational culture </a:t>
            </a:r>
          </a:p>
          <a:p>
            <a:pPr marL="45720" indent="0" algn="ctr">
              <a:buNone/>
            </a:pPr>
            <a:r>
              <a:rPr lang="en-US" sz="2800" dirty="0">
                <a:solidFill>
                  <a:schemeClr val="tx1"/>
                </a:solidFill>
                <a:latin typeface="Times New Roman" panose="02020603050405020304" pitchFamily="18" charset="0"/>
                <a:cs typeface="Times New Roman" panose="02020603050405020304" pitchFamily="18" charset="0"/>
              </a:rPr>
              <a:t>Advises on professional trajectory </a:t>
            </a:r>
          </a:p>
          <a:p>
            <a:pPr marL="45720" indent="0" algn="ctr">
              <a:buNone/>
            </a:pPr>
            <a:r>
              <a:rPr lang="en-US" sz="2800" dirty="0">
                <a:solidFill>
                  <a:schemeClr val="tx1"/>
                </a:solidFill>
                <a:latin typeface="Times New Roman" panose="02020603050405020304" pitchFamily="18" charset="0"/>
                <a:cs typeface="Times New Roman" panose="02020603050405020304" pitchFamily="18" charset="0"/>
              </a:rPr>
              <a:t>Research &amp; Scholarship </a:t>
            </a:r>
          </a:p>
          <a:p>
            <a:pPr marL="45720" indent="0" algn="ctr">
              <a:buNone/>
            </a:pPr>
            <a:r>
              <a:rPr lang="en-US" sz="2800" dirty="0">
                <a:solidFill>
                  <a:schemeClr val="tx1"/>
                </a:solidFill>
                <a:latin typeface="Times New Roman" panose="02020603050405020304" pitchFamily="18" charset="0"/>
                <a:cs typeface="Times New Roman" panose="02020603050405020304" pitchFamily="18" charset="0"/>
              </a:rPr>
              <a:t>Service </a:t>
            </a:r>
            <a:endParaRPr lang="en-US" sz="2800" dirty="0" smtClean="0">
              <a:solidFill>
                <a:schemeClr val="tx1"/>
              </a:solidFill>
              <a:latin typeface="Times New Roman" panose="02020603050405020304" pitchFamily="18" charset="0"/>
              <a:cs typeface="Times New Roman" panose="02020603050405020304" pitchFamily="18" charset="0"/>
            </a:endParaRPr>
          </a:p>
          <a:p>
            <a:pPr marL="45720" indent="0" algn="ctr">
              <a:buNone/>
            </a:pPr>
            <a:r>
              <a:rPr lang="en-US" sz="2800" dirty="0" smtClean="0">
                <a:solidFill>
                  <a:schemeClr val="tx1"/>
                </a:solidFill>
                <a:latin typeface="Times New Roman" panose="02020603050405020304" pitchFamily="18" charset="0"/>
                <a:cs typeface="Times New Roman" panose="02020603050405020304" pitchFamily="18" charset="0"/>
              </a:rPr>
              <a:t>Confidentiality! </a:t>
            </a:r>
            <a:endParaRPr lang="en-US" sz="2800" dirty="0">
              <a:solidFill>
                <a:schemeClr val="tx1"/>
              </a:solidFill>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endParaRPr lang="en" sz="2800" b="1" dirty="0">
              <a:solidFill>
                <a:schemeClr val="tx1"/>
              </a:solidFill>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endParaRPr lang="en" sz="2800" b="1" dirty="0" smtClean="0">
              <a:solidFill>
                <a:schemeClr val="tx1"/>
              </a:solidFill>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endParaRPr lang="en" sz="2800" b="1" dirty="0" smtClean="0">
              <a:solidFill>
                <a:schemeClr val="tx1"/>
              </a:solidFill>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endParaRPr sz="2800" b="1" dirty="0">
              <a:solidFill>
                <a:schemeClr val="tx1"/>
              </a:solidFill>
              <a:latin typeface="Times New Roman" panose="02020603050405020304" pitchFamily="18" charset="0"/>
              <a:cs typeface="Times New Roman" panose="02020603050405020304" pitchFamily="18" charset="0"/>
            </a:endParaRPr>
          </a:p>
        </p:txBody>
      </p:sp>
      <p:sp>
        <p:nvSpPr>
          <p:cNvPr id="133" name="Shape 133"/>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sz="4000" dirty="0" smtClean="0"/>
              <a:t>Mentor and coordinator </a:t>
            </a:r>
            <a:r>
              <a:rPr lang="en-US" sz="4000" dirty="0"/>
              <a:t>r</a:t>
            </a:r>
            <a:r>
              <a:rPr lang="en-US" sz="4000" dirty="0" smtClean="0"/>
              <a:t>oles</a:t>
            </a:r>
            <a:endParaRPr sz="4000" dirty="0"/>
          </a:p>
        </p:txBody>
      </p:sp>
      <p:sp>
        <p:nvSpPr>
          <p:cNvPr id="134" name="Shape 134"/>
          <p:cNvSpPr txBox="1">
            <a:spLocks noGrp="1"/>
          </p:cNvSpPr>
          <p:nvPr>
            <p:ph type="body" idx="2"/>
          </p:nvPr>
        </p:nvSpPr>
        <p:spPr>
          <a:xfrm>
            <a:off x="4682550" y="1636517"/>
            <a:ext cx="3675300" cy="4967700"/>
          </a:xfrm>
          <a:prstGeom prst="rect">
            <a:avLst/>
          </a:prstGeom>
        </p:spPr>
        <p:txBody>
          <a:bodyPr spcFirstLastPara="1" wrap="square" lIns="91425" tIns="91425" rIns="91425" bIns="91425" anchor="t" anchorCtr="0">
            <a:noAutofit/>
          </a:bodyPr>
          <a:lstStyle/>
          <a:p>
            <a:pPr marL="45720" indent="0" algn="ctr">
              <a:buNone/>
            </a:pPr>
            <a:r>
              <a:rPr lang="en-US" sz="2800" b="1" dirty="0" smtClean="0">
                <a:solidFill>
                  <a:schemeClr val="tx1"/>
                </a:solidFill>
                <a:latin typeface="Times New Roman" panose="02020603050405020304" pitchFamily="18" charset="0"/>
                <a:cs typeface="Times New Roman" panose="02020603050405020304" pitchFamily="18" charset="0"/>
              </a:rPr>
              <a:t>Coordinator</a:t>
            </a:r>
          </a:p>
          <a:p>
            <a:pPr marL="45720" indent="0" algn="ctr">
              <a:buNone/>
            </a:pPr>
            <a:r>
              <a:rPr lang="en-US" sz="2800" dirty="0" smtClean="0">
                <a:solidFill>
                  <a:schemeClr val="tx1"/>
                </a:solidFill>
                <a:latin typeface="Times New Roman" panose="02020603050405020304" pitchFamily="18" charset="0"/>
                <a:cs typeface="Times New Roman" panose="02020603050405020304" pitchFamily="18" charset="0"/>
              </a:rPr>
              <a:t>Long </a:t>
            </a:r>
            <a:r>
              <a:rPr lang="en-US" sz="2800" dirty="0">
                <a:solidFill>
                  <a:schemeClr val="tx1"/>
                </a:solidFill>
                <a:latin typeface="Times New Roman" panose="02020603050405020304" pitchFamily="18" charset="0"/>
                <a:cs typeface="Times New Roman" panose="02020603050405020304" pitchFamily="18" charset="0"/>
              </a:rPr>
              <a:t>&amp; Short term plans for residency </a:t>
            </a:r>
          </a:p>
          <a:p>
            <a:pPr marL="45720" indent="0" algn="ctr">
              <a:buNone/>
            </a:pPr>
            <a:r>
              <a:rPr lang="en-US" sz="2800" dirty="0">
                <a:solidFill>
                  <a:schemeClr val="tx1"/>
                </a:solidFill>
                <a:latin typeface="Times New Roman" panose="02020603050405020304" pitchFamily="18" charset="0"/>
                <a:cs typeface="Times New Roman" panose="02020603050405020304" pitchFamily="18" charset="0"/>
              </a:rPr>
              <a:t>Identify needs of organization(and how resident librarian can gain experience)</a:t>
            </a:r>
          </a:p>
          <a:p>
            <a:pPr marL="45720" indent="0" algn="ctr">
              <a:buNone/>
            </a:pPr>
            <a:r>
              <a:rPr lang="en-US" sz="2800" dirty="0">
                <a:solidFill>
                  <a:schemeClr val="tx1"/>
                </a:solidFill>
                <a:latin typeface="Times New Roman" panose="02020603050405020304" pitchFamily="18" charset="0"/>
                <a:cs typeface="Times New Roman" panose="02020603050405020304" pitchFamily="18" charset="0"/>
              </a:rPr>
              <a:t>Identify gaps in organization </a:t>
            </a:r>
          </a:p>
          <a:p>
            <a:pPr marL="45720" indent="0" algn="ctr">
              <a:buNone/>
            </a:pPr>
            <a:r>
              <a:rPr lang="en-US" sz="2800" dirty="0">
                <a:solidFill>
                  <a:schemeClr val="tx1"/>
                </a:solidFill>
                <a:latin typeface="Times New Roman" panose="02020603050405020304" pitchFamily="18" charset="0"/>
                <a:cs typeface="Times New Roman" panose="02020603050405020304" pitchFamily="18" charset="0"/>
              </a:rPr>
              <a:t>Identify possible projects</a:t>
            </a:r>
          </a:p>
          <a:p>
            <a:pPr marL="45720" indent="0" algn="ctr">
              <a:buNone/>
            </a:pPr>
            <a:endParaRPr lang="en" sz="2800" b="1" dirty="0">
              <a:solidFill>
                <a:schemeClr val="tx1"/>
              </a:solidFill>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r>
              <a:rPr lang="en-US" sz="2800" b="1" dirty="0" smtClean="0">
                <a:solidFill>
                  <a:schemeClr val="tx1"/>
                </a:solidFill>
                <a:latin typeface="Times New Roman" panose="02020603050405020304" pitchFamily="18" charset="0"/>
                <a:cs typeface="Times New Roman" panose="02020603050405020304" pitchFamily="18" charset="0"/>
              </a:rPr>
              <a:t> </a:t>
            </a:r>
            <a:endParaRPr sz="2800" b="1" dirty="0">
              <a:solidFill>
                <a:schemeClr val="tx1"/>
              </a:solidFill>
              <a:latin typeface="Times New Roman" panose="02020603050405020304" pitchFamily="18" charset="0"/>
              <a:cs typeface="Times New Roman" panose="02020603050405020304" pitchFamily="18" charset="0"/>
            </a:endParaRPr>
          </a:p>
        </p:txBody>
      </p:sp>
      <p:sp>
        <p:nvSpPr>
          <p:cNvPr id="135" name="Shape 135"/>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747222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786137" y="1600200"/>
            <a:ext cx="3675300" cy="4967700"/>
          </a:xfrm>
          <a:prstGeom prst="rect">
            <a:avLst/>
          </a:prstGeom>
        </p:spPr>
        <p:txBody>
          <a:bodyPr spcFirstLastPara="1" wrap="square" lIns="91425" tIns="91425" rIns="91425" bIns="91425" anchor="t" anchorCtr="0">
            <a:noAutofit/>
          </a:bodyPr>
          <a:lstStyle/>
          <a:p>
            <a:pPr indent="-457200"/>
            <a:r>
              <a:rPr lang="en-US" sz="3100" dirty="0" smtClean="0">
                <a:solidFill>
                  <a:schemeClr val="tx1"/>
                </a:solidFill>
                <a:latin typeface="Times New Roman" panose="02020603050405020304" pitchFamily="18" charset="0"/>
                <a:cs typeface="Times New Roman" panose="02020603050405020304" pitchFamily="18" charset="0"/>
              </a:rPr>
              <a:t>Build strong rapport</a:t>
            </a:r>
          </a:p>
          <a:p>
            <a:pPr indent="-457200"/>
            <a:r>
              <a:rPr lang="en-US" sz="3100" dirty="0" smtClean="0">
                <a:solidFill>
                  <a:schemeClr val="tx1"/>
                </a:solidFill>
                <a:latin typeface="Times New Roman" panose="02020603050405020304" pitchFamily="18" charset="0"/>
                <a:cs typeface="Times New Roman" panose="02020603050405020304" pitchFamily="18" charset="0"/>
              </a:rPr>
              <a:t>Mutual trust </a:t>
            </a:r>
          </a:p>
          <a:p>
            <a:pPr indent="-457200"/>
            <a:endParaRPr lang="en-US" sz="3100" dirty="0" smtClean="0">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endParaRPr lang="en-US" sz="3100" dirty="0">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endParaRPr lang="en-US" sz="3100" dirty="0" smtClean="0">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endParaRPr lang="en-US" sz="3100" b="1" dirty="0" smtClean="0"/>
          </a:p>
        </p:txBody>
      </p:sp>
      <p:sp>
        <p:nvSpPr>
          <p:cNvPr id="133" name="Shape 133"/>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sz="4000" dirty="0" smtClean="0"/>
              <a:t>Importance of mentor figures</a:t>
            </a:r>
            <a:endParaRPr sz="4000" dirty="0"/>
          </a:p>
        </p:txBody>
      </p:sp>
      <p:sp>
        <p:nvSpPr>
          <p:cNvPr id="134" name="Shape 134"/>
          <p:cNvSpPr txBox="1">
            <a:spLocks noGrp="1"/>
          </p:cNvSpPr>
          <p:nvPr>
            <p:ph type="body" idx="2"/>
          </p:nvPr>
        </p:nvSpPr>
        <p:spPr>
          <a:xfrm>
            <a:off x="4682659" y="1600200"/>
            <a:ext cx="3675300" cy="4967700"/>
          </a:xfrm>
          <a:prstGeom prst="rect">
            <a:avLst/>
          </a:prstGeom>
        </p:spPr>
        <p:txBody>
          <a:bodyPr spcFirstLastPara="1" wrap="square" lIns="91425" tIns="91425" rIns="91425" bIns="91425" anchor="t" anchorCtr="0">
            <a:noAutofit/>
          </a:bodyPr>
          <a:lstStyle/>
          <a:p>
            <a:pPr indent="-457200"/>
            <a:r>
              <a:rPr lang="en-US" sz="3100" dirty="0" smtClean="0">
                <a:solidFill>
                  <a:schemeClr val="tx1"/>
                </a:solidFill>
                <a:latin typeface="Times New Roman" panose="02020603050405020304" pitchFamily="18" charset="0"/>
                <a:cs typeface="Times New Roman" panose="02020603050405020304" pitchFamily="18" charset="0"/>
              </a:rPr>
              <a:t>Instills confidence in new librarian </a:t>
            </a:r>
          </a:p>
          <a:p>
            <a:pPr indent="-457200"/>
            <a:r>
              <a:rPr lang="en-US" sz="3100" dirty="0" smtClean="0">
                <a:solidFill>
                  <a:schemeClr val="tx1"/>
                </a:solidFill>
                <a:latin typeface="Times New Roman" panose="02020603050405020304" pitchFamily="18" charset="0"/>
                <a:cs typeface="Times New Roman" panose="02020603050405020304" pitchFamily="18" charset="0"/>
              </a:rPr>
              <a:t>Peer mentoring </a:t>
            </a:r>
          </a:p>
          <a:p>
            <a:pPr indent="-457200"/>
            <a:endParaRPr sz="3100" dirty="0">
              <a:solidFill>
                <a:schemeClr val="tx1"/>
              </a:solidFill>
              <a:latin typeface="Times New Roman" panose="02020603050405020304" pitchFamily="18" charset="0"/>
              <a:cs typeface="Times New Roman" panose="02020603050405020304" pitchFamily="18" charset="0"/>
            </a:endParaRPr>
          </a:p>
        </p:txBody>
      </p:sp>
      <p:sp>
        <p:nvSpPr>
          <p:cNvPr id="135" name="Shape 135"/>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20414695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786137" y="1600200"/>
            <a:ext cx="3675300" cy="4967700"/>
          </a:xfrm>
          <a:prstGeom prst="rect">
            <a:avLst/>
          </a:prstGeom>
        </p:spPr>
        <p:txBody>
          <a:bodyPr spcFirstLastPara="1" wrap="square" lIns="91425" tIns="91425" rIns="91425" bIns="91425" anchor="t" anchorCtr="0">
            <a:noAutofit/>
          </a:bodyPr>
          <a:lstStyle/>
          <a:p>
            <a:pPr indent="-457200"/>
            <a:r>
              <a:rPr lang="en-US" sz="3200" dirty="0" smtClean="0">
                <a:latin typeface="Times New Roman" panose="02020603050405020304" pitchFamily="18" charset="0"/>
                <a:cs typeface="Times New Roman" panose="02020603050405020304" pitchFamily="18" charset="0"/>
              </a:rPr>
              <a:t>Post hire (goals and support)</a:t>
            </a:r>
          </a:p>
          <a:p>
            <a:pPr indent="-457200"/>
            <a:r>
              <a:rPr lang="en-US" sz="3200" dirty="0" smtClean="0">
                <a:latin typeface="Times New Roman" panose="02020603050405020304" pitchFamily="18" charset="0"/>
                <a:cs typeface="Times New Roman" panose="02020603050405020304" pitchFamily="18" charset="0"/>
              </a:rPr>
              <a:t>Choose one or two areas to emphasize throughout residency </a:t>
            </a:r>
            <a:r>
              <a:rPr lang="en-US" sz="3200" dirty="0"/>
              <a:t/>
            </a:r>
            <a:br>
              <a:rPr lang="en-US" sz="3200" dirty="0"/>
            </a:br>
            <a:r>
              <a:rPr lang="en-US" sz="3200" dirty="0"/>
              <a:t/>
            </a:r>
            <a:br>
              <a:rPr lang="en-US" sz="3200" dirty="0"/>
            </a:br>
            <a:r>
              <a:rPr lang="en-US" sz="3200" dirty="0"/>
              <a:t/>
            </a:r>
            <a:br>
              <a:rPr lang="en-US" sz="3200" dirty="0"/>
            </a:br>
            <a:r>
              <a:rPr lang="en-US" sz="3200" dirty="0"/>
              <a:t> </a:t>
            </a:r>
            <a:endParaRPr sz="3100" b="1" dirty="0"/>
          </a:p>
        </p:txBody>
      </p:sp>
      <p:sp>
        <p:nvSpPr>
          <p:cNvPr id="133" name="Shape 133"/>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sz="4000" dirty="0" smtClean="0"/>
              <a:t>If I was a coordinator…</a:t>
            </a:r>
            <a:endParaRPr sz="4000" dirty="0"/>
          </a:p>
        </p:txBody>
      </p:sp>
      <p:sp>
        <p:nvSpPr>
          <p:cNvPr id="134" name="Shape 134"/>
          <p:cNvSpPr txBox="1">
            <a:spLocks noGrp="1"/>
          </p:cNvSpPr>
          <p:nvPr>
            <p:ph type="body" idx="2"/>
          </p:nvPr>
        </p:nvSpPr>
        <p:spPr>
          <a:xfrm>
            <a:off x="4682659" y="1600200"/>
            <a:ext cx="3675300" cy="4967700"/>
          </a:xfrm>
          <a:prstGeom prst="rect">
            <a:avLst/>
          </a:prstGeom>
        </p:spPr>
        <p:txBody>
          <a:bodyPr spcFirstLastPara="1" wrap="square" lIns="91425" tIns="91425" rIns="91425" bIns="91425" anchor="t" anchorCtr="0">
            <a:noAutofit/>
          </a:bodyPr>
          <a:lstStyle/>
          <a:p>
            <a:pPr indent="-457200"/>
            <a:r>
              <a:rPr lang="en-US" sz="3200" dirty="0" smtClean="0">
                <a:latin typeface="Times New Roman" panose="02020603050405020304" pitchFamily="18" charset="0"/>
                <a:cs typeface="Times New Roman" panose="02020603050405020304" pitchFamily="18" charset="0"/>
              </a:rPr>
              <a:t>Set priorities with resident librarian and follow them</a:t>
            </a:r>
          </a:p>
          <a:p>
            <a:pPr indent="-457200"/>
            <a:r>
              <a:rPr lang="en-US" sz="3200" dirty="0" smtClean="0">
                <a:latin typeface="Times New Roman" panose="02020603050405020304" pitchFamily="18" charset="0"/>
                <a:cs typeface="Times New Roman" panose="02020603050405020304" pitchFamily="18" charset="0"/>
              </a:rPr>
              <a:t>Take your role seriously!</a:t>
            </a:r>
            <a:endParaRPr lang="en-US" sz="3200" dirty="0">
              <a:latin typeface="Times New Roman" panose="02020603050405020304" pitchFamily="18" charset="0"/>
              <a:cs typeface="Times New Roman" panose="02020603050405020304" pitchFamily="18" charset="0"/>
            </a:endParaRPr>
          </a:p>
        </p:txBody>
      </p:sp>
      <p:sp>
        <p:nvSpPr>
          <p:cNvPr id="135" name="Shape 135"/>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35816869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86150" y="528813"/>
            <a:ext cx="7571700" cy="936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dirty="0" smtClean="0"/>
              <a:t>Being proactive as a resident </a:t>
            </a:r>
            <a:endParaRPr sz="4000" dirty="0"/>
          </a:p>
        </p:txBody>
      </p:sp>
      <p:sp>
        <p:nvSpPr>
          <p:cNvPr id="141" name="Shape 141"/>
          <p:cNvSpPr txBox="1">
            <a:spLocks noGrp="1"/>
          </p:cNvSpPr>
          <p:nvPr>
            <p:ph type="body" idx="1"/>
          </p:nvPr>
        </p:nvSpPr>
        <p:spPr>
          <a:xfrm>
            <a:off x="850366" y="2647336"/>
            <a:ext cx="2419800" cy="1172497"/>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r>
              <a:rPr lang="en-US" sz="2800" b="1" dirty="0" smtClean="0">
                <a:solidFill>
                  <a:schemeClr val="tx1"/>
                </a:solidFill>
                <a:latin typeface="Times New Roman" panose="02020603050405020304" pitchFamily="18" charset="0"/>
                <a:cs typeface="Times New Roman" panose="02020603050405020304" pitchFamily="18" charset="0"/>
              </a:rPr>
              <a:t>Ask for opportunities </a:t>
            </a:r>
            <a:endParaRPr sz="2800" b="1" dirty="0">
              <a:solidFill>
                <a:schemeClr val="tx1"/>
              </a:solidFill>
              <a:latin typeface="Times New Roman" panose="02020603050405020304" pitchFamily="18" charset="0"/>
              <a:cs typeface="Times New Roman" panose="02020603050405020304" pitchFamily="18" charset="0"/>
            </a:endParaRPr>
          </a:p>
          <a:p>
            <a:pPr marL="0" lvl="0" indent="0">
              <a:spcBef>
                <a:spcPts val="600"/>
              </a:spcBef>
              <a:spcAft>
                <a:spcPts val="0"/>
              </a:spcAft>
              <a:buNone/>
            </a:pPr>
            <a:endParaRPr dirty="0">
              <a:solidFill>
                <a:schemeClr val="tx1"/>
              </a:solidFill>
              <a:latin typeface="Times New Roman" panose="02020603050405020304" pitchFamily="18" charset="0"/>
              <a:cs typeface="Times New Roman" panose="02020603050405020304" pitchFamily="18" charset="0"/>
            </a:endParaRPr>
          </a:p>
        </p:txBody>
      </p:sp>
      <p:sp>
        <p:nvSpPr>
          <p:cNvPr id="142" name="Shape 142"/>
          <p:cNvSpPr txBox="1">
            <a:spLocks noGrp="1"/>
          </p:cNvSpPr>
          <p:nvPr>
            <p:ph type="body" idx="2"/>
          </p:nvPr>
        </p:nvSpPr>
        <p:spPr>
          <a:xfrm>
            <a:off x="3394208" y="2647336"/>
            <a:ext cx="2419800" cy="1172497"/>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r>
              <a:rPr lang="en-US" sz="2800" b="1" dirty="0" smtClean="0">
                <a:solidFill>
                  <a:schemeClr val="tx1"/>
                </a:solidFill>
                <a:latin typeface="Times New Roman" panose="02020603050405020304" pitchFamily="18" charset="0"/>
                <a:cs typeface="Times New Roman" panose="02020603050405020304" pitchFamily="18" charset="0"/>
              </a:rPr>
              <a:t>Professional Development </a:t>
            </a:r>
            <a:endParaRPr sz="2800" b="1" dirty="0">
              <a:solidFill>
                <a:schemeClr val="tx1"/>
              </a:solidFill>
              <a:latin typeface="Times New Roman" panose="02020603050405020304" pitchFamily="18" charset="0"/>
              <a:cs typeface="Times New Roman" panose="02020603050405020304" pitchFamily="18" charset="0"/>
            </a:endParaRPr>
          </a:p>
        </p:txBody>
      </p:sp>
      <p:sp>
        <p:nvSpPr>
          <p:cNvPr id="143" name="Shape 143"/>
          <p:cNvSpPr txBox="1">
            <a:spLocks noGrp="1"/>
          </p:cNvSpPr>
          <p:nvPr>
            <p:ph type="body" idx="3"/>
          </p:nvPr>
        </p:nvSpPr>
        <p:spPr>
          <a:xfrm>
            <a:off x="5938050" y="2647336"/>
            <a:ext cx="2419800" cy="1172497"/>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r>
              <a:rPr lang="en-US" sz="2800" b="1" dirty="0" smtClean="0">
                <a:solidFill>
                  <a:schemeClr val="tx1"/>
                </a:solidFill>
                <a:latin typeface="Times New Roman" panose="02020603050405020304" pitchFamily="18" charset="0"/>
                <a:cs typeface="Times New Roman" panose="02020603050405020304" pitchFamily="18" charset="0"/>
              </a:rPr>
              <a:t>Advocate for yourself</a:t>
            </a:r>
            <a:endParaRPr sz="2800" b="1" dirty="0">
              <a:solidFill>
                <a:schemeClr val="tx1"/>
              </a:solidFill>
              <a:latin typeface="Times New Roman" panose="02020603050405020304" pitchFamily="18" charset="0"/>
              <a:cs typeface="Times New Roman" panose="02020603050405020304" pitchFamily="18" charset="0"/>
            </a:endParaRPr>
          </a:p>
          <a:p>
            <a:pPr marL="0" lvl="0" indent="0">
              <a:spcBef>
                <a:spcPts val="600"/>
              </a:spcBef>
              <a:spcAft>
                <a:spcPts val="0"/>
              </a:spcAft>
              <a:buNone/>
            </a:pPr>
            <a:endParaRPr dirty="0"/>
          </a:p>
        </p:txBody>
      </p:sp>
      <p:sp>
        <p:nvSpPr>
          <p:cNvPr id="144" name="Shape 144"/>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15</a:t>
            </a:fld>
            <a:endParaRPr/>
          </a:p>
        </p:txBody>
      </p:sp>
    </p:spTree>
    <p:extLst>
      <p:ext uri="{BB962C8B-B14F-4D97-AF65-F5344CB8AC3E}">
        <p14:creationId xmlns:p14="http://schemas.microsoft.com/office/powerpoint/2010/main" val="14622180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86150" y="528813"/>
            <a:ext cx="7571700" cy="936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dirty="0" smtClean="0"/>
              <a:t>Residency benchmark highlights</a:t>
            </a:r>
            <a:endParaRPr sz="4000" dirty="0"/>
          </a:p>
        </p:txBody>
      </p:sp>
      <p:sp>
        <p:nvSpPr>
          <p:cNvPr id="141" name="Shape 141"/>
          <p:cNvSpPr txBox="1">
            <a:spLocks noGrp="1"/>
          </p:cNvSpPr>
          <p:nvPr>
            <p:ph type="body" idx="1"/>
          </p:nvPr>
        </p:nvSpPr>
        <p:spPr>
          <a:xfrm>
            <a:off x="786150" y="1600200"/>
            <a:ext cx="2419800" cy="4967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sz="3200" b="1" dirty="0" smtClean="0">
                <a:solidFill>
                  <a:schemeClr val="tx1"/>
                </a:solidFill>
                <a:latin typeface="Times New Roman" panose="02020603050405020304" pitchFamily="18" charset="0"/>
                <a:cs typeface="Times New Roman" panose="02020603050405020304" pitchFamily="18" charset="0"/>
              </a:rPr>
              <a:t>3 months</a:t>
            </a:r>
          </a:p>
          <a:p>
            <a:pPr marL="0" lvl="0" indent="0" rtl="0">
              <a:spcBef>
                <a:spcPts val="600"/>
              </a:spcBef>
              <a:spcAft>
                <a:spcPts val="0"/>
              </a:spcAft>
              <a:buNone/>
            </a:pPr>
            <a:endParaRPr lang="en-US" sz="2800" b="1" dirty="0">
              <a:solidFill>
                <a:schemeClr val="tx1"/>
              </a:solidFill>
              <a:latin typeface="Times New Roman" panose="02020603050405020304" pitchFamily="18" charset="0"/>
              <a:cs typeface="Times New Roman" panose="02020603050405020304" pitchFamily="18" charset="0"/>
            </a:endParaRPr>
          </a:p>
          <a:p>
            <a:pPr indent="-457200"/>
            <a:r>
              <a:rPr lang="en-US" sz="2800" dirty="0" smtClean="0">
                <a:solidFill>
                  <a:schemeClr val="tx1"/>
                </a:solidFill>
                <a:latin typeface="Times New Roman" panose="02020603050405020304" pitchFamily="18" charset="0"/>
                <a:cs typeface="Times New Roman" panose="02020603050405020304" pitchFamily="18" charset="0"/>
              </a:rPr>
              <a:t>Orientation </a:t>
            </a:r>
          </a:p>
          <a:p>
            <a:pPr indent="-457200"/>
            <a:r>
              <a:rPr lang="en-US" sz="2800" dirty="0" smtClean="0">
                <a:solidFill>
                  <a:schemeClr val="tx1"/>
                </a:solidFill>
                <a:latin typeface="Times New Roman" panose="02020603050405020304" pitchFamily="18" charset="0"/>
                <a:cs typeface="Times New Roman" panose="02020603050405020304" pitchFamily="18" charset="0"/>
              </a:rPr>
              <a:t>Institutional memory</a:t>
            </a:r>
          </a:p>
          <a:p>
            <a:pPr indent="-457200"/>
            <a:r>
              <a:rPr lang="en-US" sz="2800" dirty="0" smtClean="0">
                <a:solidFill>
                  <a:schemeClr val="tx1"/>
                </a:solidFill>
                <a:latin typeface="Times New Roman" panose="02020603050405020304" pitchFamily="18" charset="0"/>
                <a:cs typeface="Times New Roman" panose="02020603050405020304" pitchFamily="18" charset="0"/>
              </a:rPr>
              <a:t>Identify short &amp; long term goals </a:t>
            </a:r>
            <a:endParaRPr sz="2800" dirty="0">
              <a:solidFill>
                <a:schemeClr val="tx1"/>
              </a:solidFill>
              <a:latin typeface="Times New Roman" panose="02020603050405020304" pitchFamily="18" charset="0"/>
              <a:cs typeface="Times New Roman" panose="02020603050405020304" pitchFamily="18" charset="0"/>
            </a:endParaRPr>
          </a:p>
          <a:p>
            <a:pPr marL="0" lvl="0" indent="0">
              <a:spcBef>
                <a:spcPts val="600"/>
              </a:spcBef>
              <a:spcAft>
                <a:spcPts val="0"/>
              </a:spcAft>
              <a:buNone/>
            </a:pPr>
            <a:endParaRPr dirty="0">
              <a:solidFill>
                <a:schemeClr val="tx1"/>
              </a:solidFill>
              <a:latin typeface="Times New Roman" panose="02020603050405020304" pitchFamily="18" charset="0"/>
              <a:cs typeface="Times New Roman" panose="02020603050405020304" pitchFamily="18" charset="0"/>
            </a:endParaRPr>
          </a:p>
        </p:txBody>
      </p:sp>
      <p:sp>
        <p:nvSpPr>
          <p:cNvPr id="142" name="Shape 142"/>
          <p:cNvSpPr txBox="1">
            <a:spLocks noGrp="1"/>
          </p:cNvSpPr>
          <p:nvPr>
            <p:ph type="body" idx="2"/>
          </p:nvPr>
        </p:nvSpPr>
        <p:spPr>
          <a:xfrm>
            <a:off x="3329992" y="1600200"/>
            <a:ext cx="2543842" cy="4967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sz="3200" b="1" dirty="0" smtClean="0">
                <a:solidFill>
                  <a:schemeClr val="tx1"/>
                </a:solidFill>
                <a:latin typeface="Times New Roman" panose="02020603050405020304" pitchFamily="18" charset="0"/>
                <a:cs typeface="Times New Roman" panose="02020603050405020304" pitchFamily="18" charset="0"/>
              </a:rPr>
              <a:t>12 months</a:t>
            </a:r>
          </a:p>
          <a:p>
            <a:pPr marL="0" indent="0">
              <a:buNone/>
            </a:pPr>
            <a:endParaRPr lang="en-US" sz="2900" dirty="0" smtClean="0">
              <a:solidFill>
                <a:schemeClr val="tx1"/>
              </a:solidFill>
              <a:latin typeface="Times New Roman" panose="02020603050405020304" pitchFamily="18" charset="0"/>
              <a:cs typeface="Times New Roman" panose="02020603050405020304" pitchFamily="18" charset="0"/>
            </a:endParaRPr>
          </a:p>
          <a:p>
            <a:pPr indent="-457200"/>
            <a:r>
              <a:rPr lang="en-US" sz="2800" dirty="0" smtClean="0">
                <a:solidFill>
                  <a:schemeClr val="tx1"/>
                </a:solidFill>
                <a:latin typeface="Times New Roman" panose="02020603050405020304" pitchFamily="18" charset="0"/>
                <a:cs typeface="Times New Roman" panose="02020603050405020304" pitchFamily="18" charset="0"/>
              </a:rPr>
              <a:t>Near solid identification of research agenda</a:t>
            </a:r>
          </a:p>
          <a:p>
            <a:pPr indent="-457200"/>
            <a:r>
              <a:rPr lang="en-US" sz="2800" dirty="0" smtClean="0">
                <a:solidFill>
                  <a:schemeClr val="tx1"/>
                </a:solidFill>
                <a:latin typeface="Times New Roman" panose="02020603050405020304" pitchFamily="18" charset="0"/>
                <a:cs typeface="Times New Roman" panose="02020603050405020304" pitchFamily="18" charset="0"/>
              </a:rPr>
              <a:t>Identify university service work</a:t>
            </a:r>
            <a:endParaRPr sz="2800" dirty="0">
              <a:solidFill>
                <a:schemeClr val="tx1"/>
              </a:solidFill>
              <a:latin typeface="Times New Roman" panose="02020603050405020304" pitchFamily="18" charset="0"/>
              <a:cs typeface="Times New Roman" panose="02020603050405020304" pitchFamily="18" charset="0"/>
            </a:endParaRPr>
          </a:p>
        </p:txBody>
      </p:sp>
      <p:sp>
        <p:nvSpPr>
          <p:cNvPr id="143" name="Shape 143"/>
          <p:cNvSpPr txBox="1">
            <a:spLocks noGrp="1"/>
          </p:cNvSpPr>
          <p:nvPr>
            <p:ph type="body" idx="3"/>
          </p:nvPr>
        </p:nvSpPr>
        <p:spPr>
          <a:xfrm>
            <a:off x="5997876" y="1600200"/>
            <a:ext cx="2419800" cy="4967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sz="3200" b="1" dirty="0" smtClean="0">
                <a:solidFill>
                  <a:schemeClr val="tx1"/>
                </a:solidFill>
                <a:latin typeface="Times New Roman" panose="02020603050405020304" pitchFamily="18" charset="0"/>
                <a:cs typeface="Times New Roman" panose="02020603050405020304" pitchFamily="18" charset="0"/>
              </a:rPr>
              <a:t>18 months</a:t>
            </a:r>
          </a:p>
          <a:p>
            <a:pPr marL="0" lvl="0" indent="0" rtl="0">
              <a:spcBef>
                <a:spcPts val="600"/>
              </a:spcBef>
              <a:spcAft>
                <a:spcPts val="0"/>
              </a:spcAft>
              <a:buNone/>
            </a:pPr>
            <a:endParaRPr lang="en-US" sz="3200" b="1" dirty="0" smtClean="0">
              <a:solidFill>
                <a:schemeClr val="tx1"/>
              </a:solidFill>
              <a:latin typeface="Times New Roman" panose="02020603050405020304" pitchFamily="18" charset="0"/>
              <a:cs typeface="Times New Roman" panose="02020603050405020304" pitchFamily="18" charset="0"/>
            </a:endParaRPr>
          </a:p>
          <a:p>
            <a:pPr indent="-457200"/>
            <a:r>
              <a:rPr lang="en-US" sz="2800" dirty="0" smtClean="0">
                <a:solidFill>
                  <a:schemeClr val="tx1"/>
                </a:solidFill>
                <a:latin typeface="Times New Roman" panose="02020603050405020304" pitchFamily="18" charset="0"/>
                <a:cs typeface="Times New Roman" panose="02020603050405020304" pitchFamily="18" charset="0"/>
              </a:rPr>
              <a:t>Draft research and teaching philosophy statements </a:t>
            </a:r>
          </a:p>
          <a:p>
            <a:pPr indent="-457200"/>
            <a:r>
              <a:rPr lang="en-US" sz="2800" dirty="0" smtClean="0">
                <a:solidFill>
                  <a:schemeClr val="tx1"/>
                </a:solidFill>
                <a:latin typeface="Times New Roman" panose="02020603050405020304" pitchFamily="18" charset="0"/>
                <a:cs typeface="Times New Roman" panose="02020603050405020304" pitchFamily="18" charset="0"/>
              </a:rPr>
              <a:t>Update CV</a:t>
            </a:r>
            <a:endParaRPr sz="2800" dirty="0">
              <a:solidFill>
                <a:schemeClr val="tx1"/>
              </a:solidFill>
              <a:latin typeface="Times New Roman" panose="02020603050405020304" pitchFamily="18" charset="0"/>
              <a:cs typeface="Times New Roman" panose="02020603050405020304" pitchFamily="18" charset="0"/>
            </a:endParaRPr>
          </a:p>
          <a:p>
            <a:pPr marL="0" lvl="0" indent="0">
              <a:spcBef>
                <a:spcPts val="600"/>
              </a:spcBef>
              <a:spcAft>
                <a:spcPts val="0"/>
              </a:spcAft>
              <a:buNone/>
            </a:pPr>
            <a:endParaRPr dirty="0"/>
          </a:p>
        </p:txBody>
      </p:sp>
      <p:sp>
        <p:nvSpPr>
          <p:cNvPr id="144" name="Shape 144"/>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16</a:t>
            </a:fld>
            <a:endParaRPr/>
          </a:p>
        </p:txBody>
      </p:sp>
    </p:spTree>
    <p:extLst>
      <p:ext uri="{BB962C8B-B14F-4D97-AF65-F5344CB8AC3E}">
        <p14:creationId xmlns:p14="http://schemas.microsoft.com/office/powerpoint/2010/main" val="1220868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Shape 375"/>
          <p:cNvSpPr txBox="1">
            <a:spLocks noGrp="1"/>
          </p:cNvSpPr>
          <p:nvPr>
            <p:ph type="ctrTitle" idx="4294967295"/>
          </p:nvPr>
        </p:nvSpPr>
        <p:spPr>
          <a:xfrm>
            <a:off x="685800" y="587123"/>
            <a:ext cx="7772400" cy="15465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6000" b="1"/>
              <a:t>Thanks!</a:t>
            </a:r>
            <a:endParaRPr sz="6000" b="1"/>
          </a:p>
        </p:txBody>
      </p:sp>
      <p:sp>
        <p:nvSpPr>
          <p:cNvPr id="376" name="Shape 376"/>
          <p:cNvSpPr txBox="1">
            <a:spLocks noGrp="1"/>
          </p:cNvSpPr>
          <p:nvPr>
            <p:ph type="subTitle" idx="4294967295"/>
          </p:nvPr>
        </p:nvSpPr>
        <p:spPr>
          <a:xfrm>
            <a:off x="685800" y="2186550"/>
            <a:ext cx="6593700" cy="1046400"/>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r>
              <a:rPr lang="en" sz="3600" b="1"/>
              <a:t>Any questions?</a:t>
            </a:r>
            <a:endParaRPr sz="3600" b="1"/>
          </a:p>
        </p:txBody>
      </p:sp>
      <p:sp>
        <p:nvSpPr>
          <p:cNvPr id="377" name="Shape 377"/>
          <p:cNvSpPr txBox="1">
            <a:spLocks noGrp="1"/>
          </p:cNvSpPr>
          <p:nvPr>
            <p:ph type="body" idx="4294967295"/>
          </p:nvPr>
        </p:nvSpPr>
        <p:spPr>
          <a:xfrm>
            <a:off x="685800" y="3285875"/>
            <a:ext cx="4863900" cy="3282000"/>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r>
              <a:rPr lang="en" dirty="0"/>
              <a:t>You can find me at:</a:t>
            </a:r>
            <a:endParaRPr dirty="0"/>
          </a:p>
          <a:p>
            <a:pPr marL="0" lvl="0" indent="0" rtl="0">
              <a:spcBef>
                <a:spcPts val="600"/>
              </a:spcBef>
              <a:spcAft>
                <a:spcPts val="0"/>
              </a:spcAft>
              <a:buNone/>
            </a:pPr>
            <a:r>
              <a:rPr lang="en-US" dirty="0" smtClean="0"/>
              <a:t>Qlbarri@gmail.com</a:t>
            </a:r>
            <a:endParaRPr dirty="0"/>
          </a:p>
        </p:txBody>
      </p:sp>
      <p:sp>
        <p:nvSpPr>
          <p:cNvPr id="378" name="Shape 378"/>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17</a:t>
            </a:fl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786137" y="1600200"/>
            <a:ext cx="3675300" cy="4967700"/>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r>
              <a:rPr lang="en" sz="3100" b="1" dirty="0" smtClean="0">
                <a:latin typeface="Times New Roman" panose="02020603050405020304" pitchFamily="18" charset="0"/>
                <a:cs typeface="Times New Roman" panose="02020603050405020304" pitchFamily="18" charset="0"/>
              </a:rPr>
              <a:t>American University (AU)</a:t>
            </a:r>
          </a:p>
          <a:p>
            <a:pPr marL="0" indent="0">
              <a:buNone/>
            </a:pPr>
            <a:r>
              <a:rPr lang="en" sz="3100" b="1" dirty="0" smtClean="0">
                <a:solidFill>
                  <a:schemeClr val="accent1">
                    <a:lumMod val="50000"/>
                  </a:schemeClr>
                </a:solidFill>
                <a:latin typeface="Times New Roman" panose="02020603050405020304" pitchFamily="18" charset="0"/>
                <a:cs typeface="Times New Roman" panose="02020603050405020304" pitchFamily="18" charset="0"/>
              </a:rPr>
              <a:t>Resident librarian for reference and instruction </a:t>
            </a:r>
            <a:endParaRPr lang="en" sz="3100" b="1" dirty="0">
              <a:solidFill>
                <a:schemeClr val="accent1">
                  <a:lumMod val="50000"/>
                </a:schemeClr>
              </a:solidFill>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endParaRPr lang="en" sz="3100" b="1" dirty="0" smtClean="0"/>
          </a:p>
          <a:p>
            <a:pPr marL="0" lvl="0" indent="0" rtl="0">
              <a:spcBef>
                <a:spcPts val="600"/>
              </a:spcBef>
              <a:spcAft>
                <a:spcPts val="0"/>
              </a:spcAft>
              <a:buNone/>
            </a:pPr>
            <a:endParaRPr lang="en" sz="3100" b="1" dirty="0" smtClean="0"/>
          </a:p>
          <a:p>
            <a:pPr marL="0" lvl="0" indent="0" rtl="0">
              <a:spcBef>
                <a:spcPts val="600"/>
              </a:spcBef>
              <a:spcAft>
                <a:spcPts val="0"/>
              </a:spcAft>
              <a:buNone/>
            </a:pPr>
            <a:endParaRPr sz="3100" b="1" dirty="0"/>
          </a:p>
        </p:txBody>
      </p:sp>
      <p:sp>
        <p:nvSpPr>
          <p:cNvPr id="133" name="Shape 133"/>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dirty="0" smtClean="0"/>
              <a:t>A</a:t>
            </a:r>
            <a:r>
              <a:rPr lang="en-US" sz="4000" dirty="0" smtClean="0"/>
              <a:t>b</a:t>
            </a:r>
            <a:r>
              <a:rPr lang="en" sz="4000" dirty="0" smtClean="0"/>
              <a:t>out me</a:t>
            </a:r>
            <a:endParaRPr sz="4000" dirty="0"/>
          </a:p>
        </p:txBody>
      </p:sp>
      <p:sp>
        <p:nvSpPr>
          <p:cNvPr id="134" name="Shape 134"/>
          <p:cNvSpPr txBox="1">
            <a:spLocks noGrp="1"/>
          </p:cNvSpPr>
          <p:nvPr>
            <p:ph type="body" idx="2"/>
          </p:nvPr>
        </p:nvSpPr>
        <p:spPr>
          <a:xfrm>
            <a:off x="4682659" y="1600200"/>
            <a:ext cx="3675300" cy="4967700"/>
          </a:xfrm>
          <a:prstGeom prst="rect">
            <a:avLst/>
          </a:prstGeom>
        </p:spPr>
        <p:txBody>
          <a:bodyPr spcFirstLastPara="1" wrap="square" lIns="91425" tIns="91425" rIns="91425" bIns="91425" anchor="t" anchorCtr="0">
            <a:noAutofit/>
          </a:bodyPr>
          <a:lstStyle/>
          <a:p>
            <a:pPr marL="0" lvl="0" indent="0" rtl="0">
              <a:spcBef>
                <a:spcPts val="600"/>
              </a:spcBef>
              <a:spcAft>
                <a:spcPts val="0"/>
              </a:spcAft>
              <a:buNone/>
            </a:pPr>
            <a:r>
              <a:rPr lang="en-US" sz="3100" b="1" dirty="0" smtClean="0">
                <a:solidFill>
                  <a:schemeClr val="accent1">
                    <a:lumMod val="50000"/>
                  </a:schemeClr>
                </a:solidFill>
                <a:latin typeface="Times New Roman" panose="02020603050405020304" pitchFamily="18" charset="0"/>
                <a:cs typeface="Times New Roman" panose="02020603050405020304" pitchFamily="18" charset="0"/>
              </a:rPr>
              <a:t>ACRL Diversity Alliance</a:t>
            </a:r>
          </a:p>
          <a:p>
            <a:pPr marL="0" indent="0">
              <a:buNone/>
            </a:pPr>
            <a:r>
              <a:rPr lang="en" sz="3100" b="1" dirty="0" smtClean="0">
                <a:latin typeface="Times New Roman" panose="02020603050405020304" pitchFamily="18" charset="0"/>
                <a:cs typeface="Times New Roman" panose="02020603050405020304" pitchFamily="18" charset="0"/>
              </a:rPr>
              <a:t>1</a:t>
            </a:r>
            <a:r>
              <a:rPr lang="en" sz="3100" b="1" baseline="30000" dirty="0" smtClean="0">
                <a:latin typeface="Times New Roman" panose="02020603050405020304" pitchFamily="18" charset="0"/>
                <a:cs typeface="Times New Roman" panose="02020603050405020304" pitchFamily="18" charset="0"/>
              </a:rPr>
              <a:t>st</a:t>
            </a:r>
            <a:r>
              <a:rPr lang="en" sz="3100" b="1" dirty="0" smtClean="0">
                <a:latin typeface="Times New Roman" panose="02020603050405020304" pitchFamily="18" charset="0"/>
                <a:cs typeface="Times New Roman" panose="02020603050405020304" pitchFamily="18" charset="0"/>
              </a:rPr>
              <a:t> Resident librarian at AU</a:t>
            </a:r>
          </a:p>
          <a:p>
            <a:pPr marL="0" indent="0">
              <a:buNone/>
            </a:pPr>
            <a:r>
              <a:rPr lang="en-US" sz="3100" b="1" dirty="0" smtClean="0">
                <a:latin typeface="Times New Roman" panose="02020603050405020304" pitchFamily="18" charset="0"/>
                <a:cs typeface="Times New Roman" panose="02020603050405020304" pitchFamily="18" charset="0"/>
              </a:rPr>
              <a:t>T</a:t>
            </a:r>
            <a:r>
              <a:rPr lang="en" sz="3100" b="1" dirty="0" smtClean="0">
                <a:latin typeface="Times New Roman" panose="02020603050405020304" pitchFamily="18" charset="0"/>
                <a:cs typeface="Times New Roman" panose="02020603050405020304" pitchFamily="18" charset="0"/>
              </a:rPr>
              <a:t>hree year contract </a:t>
            </a:r>
            <a:endParaRPr lang="en" sz="3100" b="1" dirty="0">
              <a:latin typeface="Times New Roman" panose="02020603050405020304" pitchFamily="18" charset="0"/>
              <a:cs typeface="Times New Roman" panose="02020603050405020304" pitchFamily="18" charset="0"/>
            </a:endParaRPr>
          </a:p>
          <a:p>
            <a:pPr marL="0" indent="0">
              <a:buNone/>
            </a:pPr>
            <a:endParaRPr lang="en" sz="3100" b="1" dirty="0">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r>
              <a:rPr lang="en-US" sz="3100" b="1" dirty="0" smtClean="0">
                <a:latin typeface="Times New Roman" panose="02020603050405020304" pitchFamily="18" charset="0"/>
                <a:cs typeface="Times New Roman" panose="02020603050405020304" pitchFamily="18" charset="0"/>
              </a:rPr>
              <a:t> </a:t>
            </a:r>
            <a:endParaRPr sz="3100" b="1" dirty="0">
              <a:latin typeface="Times New Roman" panose="02020603050405020304" pitchFamily="18" charset="0"/>
              <a:cs typeface="Times New Roman" panose="02020603050405020304" pitchFamily="18" charset="0"/>
            </a:endParaRPr>
          </a:p>
        </p:txBody>
      </p:sp>
      <p:sp>
        <p:nvSpPr>
          <p:cNvPr id="135" name="Shape 135"/>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2</a:t>
            </a:fld>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p:nvPr/>
        </p:nvSpPr>
        <p:spPr>
          <a:xfrm>
            <a:off x="4860600" y="1212825"/>
            <a:ext cx="2470200" cy="2470200"/>
          </a:xfrm>
          <a:prstGeom prst="ellipse">
            <a:avLst/>
          </a:prstGeom>
          <a:noFill/>
          <a:ln w="9525" cap="flat" cmpd="sng">
            <a:solidFill>
              <a:srgbClr val="CFD8DC"/>
            </a:solidFill>
            <a:prstDash val="dash"/>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8" name="Shape 118"/>
          <p:cNvSpPr txBox="1">
            <a:spLocks noGrp="1"/>
          </p:cNvSpPr>
          <p:nvPr>
            <p:ph type="ctrTitle" idx="4294967295"/>
          </p:nvPr>
        </p:nvSpPr>
        <p:spPr>
          <a:xfrm>
            <a:off x="533400" y="1882525"/>
            <a:ext cx="4015800" cy="15465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sz="6000" b="1" dirty="0" smtClean="0"/>
              <a:t>Blueprint </a:t>
            </a:r>
            <a:endParaRPr sz="6000" b="1" dirty="0"/>
          </a:p>
        </p:txBody>
      </p:sp>
      <p:sp>
        <p:nvSpPr>
          <p:cNvPr id="119" name="Shape 119"/>
          <p:cNvSpPr txBox="1">
            <a:spLocks noGrp="1"/>
          </p:cNvSpPr>
          <p:nvPr>
            <p:ph type="subTitle" idx="4294967295"/>
          </p:nvPr>
        </p:nvSpPr>
        <p:spPr>
          <a:xfrm>
            <a:off x="533400" y="3405748"/>
            <a:ext cx="4015800" cy="1046400"/>
          </a:xfrm>
          <a:prstGeom prst="rect">
            <a:avLst/>
          </a:prstGeom>
        </p:spPr>
        <p:txBody>
          <a:bodyPr spcFirstLastPara="1" wrap="square" lIns="91425" tIns="91425" rIns="91425" bIns="91425" anchor="t" anchorCtr="0">
            <a:noAutofit/>
          </a:bodyPr>
          <a:lstStyle/>
          <a:p>
            <a:pPr marL="0" lvl="0" indent="0" algn="r" rtl="0">
              <a:spcBef>
                <a:spcPts val="600"/>
              </a:spcBef>
              <a:spcAft>
                <a:spcPts val="0"/>
              </a:spcAft>
              <a:buNone/>
            </a:pPr>
            <a:r>
              <a:rPr lang="en-US" sz="3100" dirty="0" smtClean="0">
                <a:latin typeface="Times New Roman" panose="02020603050405020304" pitchFamily="18" charset="0"/>
                <a:cs typeface="Times New Roman" panose="02020603050405020304" pitchFamily="18" charset="0"/>
              </a:rPr>
              <a:t>O</a:t>
            </a:r>
            <a:r>
              <a:rPr lang="en" sz="3100" dirty="0" smtClean="0">
                <a:latin typeface="Times New Roman" panose="02020603050405020304" pitchFamily="18" charset="0"/>
                <a:cs typeface="Times New Roman" panose="02020603050405020304" pitchFamily="18" charset="0"/>
              </a:rPr>
              <a:t>f a successful and effective residency structure for universities </a:t>
            </a:r>
            <a:endParaRPr sz="3100" dirty="0">
              <a:latin typeface="Times New Roman" panose="02020603050405020304" pitchFamily="18" charset="0"/>
              <a:cs typeface="Times New Roman" panose="02020603050405020304" pitchFamily="18" charset="0"/>
            </a:endParaRPr>
          </a:p>
        </p:txBody>
      </p:sp>
      <p:cxnSp>
        <p:nvCxnSpPr>
          <p:cNvPr id="120" name="Shape 120"/>
          <p:cNvCxnSpPr/>
          <p:nvPr/>
        </p:nvCxnSpPr>
        <p:spPr>
          <a:xfrm rot="10800000" flipH="1">
            <a:off x="6282450" y="705375"/>
            <a:ext cx="121500" cy="518700"/>
          </a:xfrm>
          <a:prstGeom prst="straightConnector1">
            <a:avLst/>
          </a:prstGeom>
          <a:noFill/>
          <a:ln w="9525" cap="flat" cmpd="sng">
            <a:solidFill>
              <a:srgbClr val="CFD8DC"/>
            </a:solidFill>
            <a:prstDash val="solid"/>
            <a:round/>
            <a:headEnd type="none" w="med" len="med"/>
            <a:tailEnd type="none" w="med" len="med"/>
          </a:ln>
        </p:spPr>
      </p:cxnSp>
      <p:cxnSp>
        <p:nvCxnSpPr>
          <p:cNvPr id="121" name="Shape 121"/>
          <p:cNvCxnSpPr/>
          <p:nvPr/>
        </p:nvCxnSpPr>
        <p:spPr>
          <a:xfrm flipH="1">
            <a:off x="7133575" y="1483475"/>
            <a:ext cx="332400" cy="267600"/>
          </a:xfrm>
          <a:prstGeom prst="straightConnector1">
            <a:avLst/>
          </a:prstGeom>
          <a:noFill/>
          <a:ln w="9525" cap="flat" cmpd="sng">
            <a:solidFill>
              <a:srgbClr val="CFD8DC"/>
            </a:solidFill>
            <a:prstDash val="solid"/>
            <a:round/>
            <a:headEnd type="none" w="med" len="med"/>
            <a:tailEnd type="none" w="med" len="med"/>
          </a:ln>
        </p:spPr>
      </p:cxnSp>
      <p:cxnSp>
        <p:nvCxnSpPr>
          <p:cNvPr id="122" name="Shape 122"/>
          <p:cNvCxnSpPr>
            <a:endCxn id="117" idx="6"/>
          </p:cNvCxnSpPr>
          <p:nvPr/>
        </p:nvCxnSpPr>
        <p:spPr>
          <a:xfrm flipH="1">
            <a:off x="7330800" y="2440126"/>
            <a:ext cx="1124100" cy="7800"/>
          </a:xfrm>
          <a:prstGeom prst="straightConnector1">
            <a:avLst/>
          </a:prstGeom>
          <a:noFill/>
          <a:ln w="9525" cap="flat" cmpd="sng">
            <a:solidFill>
              <a:srgbClr val="CFD8DC"/>
            </a:solidFill>
            <a:prstDash val="solid"/>
            <a:round/>
            <a:headEnd type="none" w="med" len="med"/>
            <a:tailEnd type="none" w="med" len="med"/>
          </a:ln>
        </p:spPr>
      </p:cxnSp>
      <p:sp>
        <p:nvSpPr>
          <p:cNvPr id="123" name="Shape 123"/>
          <p:cNvSpPr/>
          <p:nvPr/>
        </p:nvSpPr>
        <p:spPr>
          <a:xfrm>
            <a:off x="5057825" y="1410050"/>
            <a:ext cx="2075700" cy="2075700"/>
          </a:xfrm>
          <a:prstGeom prst="ellipse">
            <a:avLst/>
          </a:prstGeom>
          <a:noFill/>
          <a:ln w="19050" cap="flat" cmpd="sng">
            <a:solidFill>
              <a:srgbClr val="CFD8DC"/>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24" name="Shape 124" descr="This image is a thumbs up image " title="Thumbs up "/>
          <p:cNvGrpSpPr/>
          <p:nvPr/>
        </p:nvGrpSpPr>
        <p:grpSpPr>
          <a:xfrm>
            <a:off x="5517338" y="1899907"/>
            <a:ext cx="1156666" cy="1088243"/>
            <a:chOff x="5972700" y="2330200"/>
            <a:chExt cx="411625" cy="387275"/>
          </a:xfrm>
        </p:grpSpPr>
        <p:sp>
          <p:nvSpPr>
            <p:cNvPr id="125" name="Shape 125"/>
            <p:cNvSpPr/>
            <p:nvPr/>
          </p:nvSpPr>
          <p:spPr>
            <a:xfrm>
              <a:off x="5972700" y="2476950"/>
              <a:ext cx="98050" cy="219825"/>
            </a:xfrm>
            <a:custGeom>
              <a:avLst/>
              <a:gdLst/>
              <a:ahLst/>
              <a:cxnLst/>
              <a:rect l="0" t="0" r="0" b="0"/>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19050"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rtl="0">
                <a:spcBef>
                  <a:spcPts val="0"/>
                </a:spcBef>
                <a:spcAft>
                  <a:spcPts val="0"/>
                </a:spcAft>
                <a:buNone/>
              </a:pPr>
              <a:endParaRPr>
                <a:solidFill>
                  <a:srgbClr val="0091EA"/>
                </a:solidFill>
              </a:endParaRPr>
            </a:p>
          </p:txBody>
        </p:sp>
        <p:sp>
          <p:nvSpPr>
            <p:cNvPr id="126" name="Shape 126"/>
            <p:cNvSpPr/>
            <p:nvPr/>
          </p:nvSpPr>
          <p:spPr>
            <a:xfrm>
              <a:off x="6078025" y="2330200"/>
              <a:ext cx="306300" cy="387275"/>
            </a:xfrm>
            <a:custGeom>
              <a:avLst/>
              <a:gdLst/>
              <a:ahLst/>
              <a:cxnLst/>
              <a:rect l="0" t="0" r="0" b="0"/>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19050" cap="rnd" cmpd="sng">
              <a:solidFill>
                <a:srgbClr val="0091EA"/>
              </a:solidFill>
              <a:prstDash val="solid"/>
              <a:round/>
              <a:headEnd type="none" w="sm" len="sm"/>
              <a:tailEnd type="none" w="sm" len="sm"/>
            </a:ln>
          </p:spPr>
          <p:txBody>
            <a:bodyPr spcFirstLastPara="1" wrap="square" lIns="91425" tIns="91425" rIns="91425" bIns="91425" anchor="ctr" anchorCtr="0">
              <a:noAutofit/>
            </a:bodyPr>
            <a:lstStyle/>
            <a:p>
              <a:pPr marL="0" lvl="0" indent="0" rtl="0">
                <a:spcBef>
                  <a:spcPts val="0"/>
                </a:spcBef>
                <a:spcAft>
                  <a:spcPts val="0"/>
                </a:spcAft>
                <a:buNone/>
              </a:pPr>
              <a:endParaRPr>
                <a:solidFill>
                  <a:srgbClr val="0091EA"/>
                </a:solidFill>
              </a:endParaRPr>
            </a:p>
          </p:txBody>
        </p:sp>
      </p:grpSp>
      <p:sp>
        <p:nvSpPr>
          <p:cNvPr id="127" name="Shape 127"/>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3</a:t>
            </a:fld>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dirty="0" smtClean="0"/>
              <a:t>Our outline for today</a:t>
            </a:r>
            <a:endParaRPr sz="4000" dirty="0"/>
          </a:p>
        </p:txBody>
      </p:sp>
      <p:sp>
        <p:nvSpPr>
          <p:cNvPr id="111" name="Shape 111"/>
          <p:cNvSpPr txBox="1">
            <a:spLocks noGrp="1"/>
          </p:cNvSpPr>
          <p:nvPr>
            <p:ph type="body" idx="1"/>
          </p:nvPr>
        </p:nvSpPr>
        <p:spPr>
          <a:xfrm>
            <a:off x="786150" y="1682267"/>
            <a:ext cx="7900650" cy="4764900"/>
          </a:xfrm>
          <a:prstGeom prst="rect">
            <a:avLst/>
          </a:prstGeom>
        </p:spPr>
        <p:txBody>
          <a:bodyPr spcFirstLastPara="1" wrap="square" lIns="91425" tIns="91425" rIns="91425" bIns="91425" anchor="t" anchorCtr="0">
            <a:noAutofit/>
          </a:bodyPr>
          <a:lstStyle/>
          <a:p>
            <a:pPr marL="457200" lvl="0" indent="-419100" rtl="0">
              <a:spcBef>
                <a:spcPts val="600"/>
              </a:spcBef>
              <a:spcAft>
                <a:spcPts val="0"/>
              </a:spcAft>
              <a:buSzPts val="3000"/>
              <a:buChar char="◎"/>
            </a:pPr>
            <a:r>
              <a:rPr lang="en-US" sz="3100" dirty="0" smtClean="0">
                <a:latin typeface="Times New Roman" panose="02020603050405020304" pitchFamily="18" charset="0"/>
                <a:cs typeface="Times New Roman" panose="02020603050405020304" pitchFamily="18" charset="0"/>
              </a:rPr>
              <a:t>What does a successful residency look like?</a:t>
            </a:r>
            <a:endParaRPr sz="3100" dirty="0" smtClean="0">
              <a:latin typeface="Times New Roman" panose="02020603050405020304" pitchFamily="18" charset="0"/>
              <a:cs typeface="Times New Roman" panose="02020603050405020304" pitchFamily="18" charset="0"/>
            </a:endParaRPr>
          </a:p>
          <a:p>
            <a:pPr marL="457200" lvl="0" indent="-419100" rtl="0">
              <a:spcBef>
                <a:spcPts val="0"/>
              </a:spcBef>
              <a:spcAft>
                <a:spcPts val="0"/>
              </a:spcAft>
              <a:buSzPts val="3000"/>
              <a:buChar char="◎"/>
            </a:pPr>
            <a:r>
              <a:rPr lang="en-US" sz="3100" dirty="0" smtClean="0">
                <a:latin typeface="Times New Roman" panose="02020603050405020304" pitchFamily="18" charset="0"/>
                <a:cs typeface="Times New Roman" panose="02020603050405020304" pitchFamily="18" charset="0"/>
              </a:rPr>
              <a:t>Why should institutions care?</a:t>
            </a:r>
            <a:endParaRPr sz="3100" dirty="0" smtClean="0">
              <a:latin typeface="Times New Roman" panose="02020603050405020304" pitchFamily="18" charset="0"/>
              <a:cs typeface="Times New Roman" panose="02020603050405020304" pitchFamily="18" charset="0"/>
            </a:endParaRPr>
          </a:p>
          <a:p>
            <a:pPr marL="457200" lvl="0" indent="-419100" rtl="0">
              <a:spcBef>
                <a:spcPts val="0"/>
              </a:spcBef>
              <a:spcAft>
                <a:spcPts val="0"/>
              </a:spcAft>
              <a:buSzPts val="3000"/>
              <a:buChar char="◎"/>
            </a:pPr>
            <a:r>
              <a:rPr lang="en-US" sz="3100" dirty="0" smtClean="0">
                <a:latin typeface="Times New Roman" panose="02020603050405020304" pitchFamily="18" charset="0"/>
                <a:cs typeface="Times New Roman" panose="02020603050405020304" pitchFamily="18" charset="0"/>
              </a:rPr>
              <a:t>Challenges </a:t>
            </a:r>
          </a:p>
          <a:p>
            <a:pPr marL="457200" lvl="0" indent="-419100" rtl="0">
              <a:spcBef>
                <a:spcPts val="0"/>
              </a:spcBef>
              <a:spcAft>
                <a:spcPts val="0"/>
              </a:spcAft>
              <a:buSzPts val="3000"/>
              <a:buChar char="◎"/>
            </a:pPr>
            <a:r>
              <a:rPr lang="en-US" sz="3100" dirty="0" smtClean="0">
                <a:latin typeface="Times New Roman" panose="02020603050405020304" pitchFamily="18" charset="0"/>
                <a:cs typeface="Times New Roman" panose="02020603050405020304" pitchFamily="18" charset="0"/>
              </a:rPr>
              <a:t>Residency benchmarks (3,12,18 months)</a:t>
            </a:r>
          </a:p>
          <a:p>
            <a:pPr marL="457200" lvl="0" indent="-419100" rtl="0">
              <a:spcBef>
                <a:spcPts val="0"/>
              </a:spcBef>
              <a:spcAft>
                <a:spcPts val="0"/>
              </a:spcAft>
              <a:buSzPts val="3000"/>
              <a:buChar char="◎"/>
            </a:pPr>
            <a:r>
              <a:rPr lang="en-US" sz="3100" dirty="0" smtClean="0">
                <a:latin typeface="Times New Roman" panose="02020603050405020304" pitchFamily="18" charset="0"/>
                <a:cs typeface="Times New Roman" panose="02020603050405020304" pitchFamily="18" charset="0"/>
              </a:rPr>
              <a:t>Importance of mentorship </a:t>
            </a:r>
            <a:endParaRPr sz="3100" dirty="0" smtClean="0">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endParaRPr dirty="0" smtClean="0"/>
          </a:p>
        </p:txBody>
      </p:sp>
      <p:sp>
        <p:nvSpPr>
          <p:cNvPr id="112" name="Shape 112"/>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4</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786150" y="528813"/>
            <a:ext cx="7571700" cy="936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dirty="0" smtClean="0"/>
              <a:t>A successful residency includes: </a:t>
            </a:r>
            <a:endParaRPr sz="4000" dirty="0"/>
          </a:p>
        </p:txBody>
      </p:sp>
      <p:sp>
        <p:nvSpPr>
          <p:cNvPr id="141" name="Shape 141"/>
          <p:cNvSpPr txBox="1">
            <a:spLocks noGrp="1"/>
          </p:cNvSpPr>
          <p:nvPr>
            <p:ph type="body" idx="1"/>
          </p:nvPr>
        </p:nvSpPr>
        <p:spPr>
          <a:xfrm>
            <a:off x="786150" y="1600200"/>
            <a:ext cx="2419800" cy="4967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sz="2800" b="1" dirty="0" smtClean="0">
                <a:solidFill>
                  <a:schemeClr val="tx1"/>
                </a:solidFill>
                <a:latin typeface="Times New Roman" panose="02020603050405020304" pitchFamily="18" charset="0"/>
                <a:cs typeface="Times New Roman" panose="02020603050405020304" pitchFamily="18" charset="0"/>
              </a:rPr>
              <a:t>Pre-hire conversations</a:t>
            </a:r>
            <a:endParaRPr sz="2800" b="1" dirty="0">
              <a:solidFill>
                <a:schemeClr val="tx1"/>
              </a:solidFill>
              <a:latin typeface="Times New Roman" panose="02020603050405020304" pitchFamily="18" charset="0"/>
              <a:cs typeface="Times New Roman" panose="02020603050405020304" pitchFamily="18" charset="0"/>
            </a:endParaRPr>
          </a:p>
          <a:p>
            <a:pPr marL="0" lvl="0" indent="0">
              <a:spcBef>
                <a:spcPts val="600"/>
              </a:spcBef>
              <a:spcAft>
                <a:spcPts val="0"/>
              </a:spcAft>
              <a:buNone/>
            </a:pPr>
            <a:r>
              <a:rPr lang="en-US" sz="2300" dirty="0" smtClean="0">
                <a:solidFill>
                  <a:schemeClr val="tx1"/>
                </a:solidFill>
                <a:latin typeface="Times New Roman" panose="02020603050405020304" pitchFamily="18" charset="0"/>
                <a:cs typeface="Times New Roman" panose="02020603050405020304" pitchFamily="18" charset="0"/>
              </a:rPr>
              <a:t>S</a:t>
            </a:r>
            <a:r>
              <a:rPr lang="en" sz="2300" dirty="0" smtClean="0">
                <a:solidFill>
                  <a:schemeClr val="tx1"/>
                </a:solidFill>
                <a:latin typeface="Times New Roman" panose="02020603050405020304" pitchFamily="18" charset="0"/>
                <a:cs typeface="Times New Roman" panose="02020603050405020304" pitchFamily="18" charset="0"/>
              </a:rPr>
              <a:t>ame page </a:t>
            </a:r>
          </a:p>
          <a:p>
            <a:pPr marL="0" lvl="0" indent="0">
              <a:spcBef>
                <a:spcPts val="600"/>
              </a:spcBef>
              <a:spcAft>
                <a:spcPts val="0"/>
              </a:spcAft>
              <a:buNone/>
            </a:pPr>
            <a:r>
              <a:rPr lang="en" sz="2300" dirty="0" smtClean="0">
                <a:solidFill>
                  <a:schemeClr val="tx1"/>
                </a:solidFill>
                <a:latin typeface="Times New Roman" panose="02020603050405020304" pitchFamily="18" charset="0"/>
                <a:cs typeface="Times New Roman" panose="02020603050405020304" pitchFamily="18" charset="0"/>
              </a:rPr>
              <a:t>Why you are hiring a (diversity) resident</a:t>
            </a:r>
          </a:p>
          <a:p>
            <a:pPr marL="0" lvl="0" indent="0">
              <a:spcBef>
                <a:spcPts val="600"/>
              </a:spcBef>
              <a:spcAft>
                <a:spcPts val="0"/>
              </a:spcAft>
              <a:buNone/>
            </a:pPr>
            <a:endParaRPr dirty="0">
              <a:solidFill>
                <a:schemeClr val="tx1"/>
              </a:solidFill>
              <a:latin typeface="Times New Roman" panose="02020603050405020304" pitchFamily="18" charset="0"/>
              <a:cs typeface="Times New Roman" panose="02020603050405020304" pitchFamily="18" charset="0"/>
            </a:endParaRPr>
          </a:p>
        </p:txBody>
      </p:sp>
      <p:sp>
        <p:nvSpPr>
          <p:cNvPr id="142" name="Shape 142"/>
          <p:cNvSpPr txBox="1">
            <a:spLocks noGrp="1"/>
          </p:cNvSpPr>
          <p:nvPr>
            <p:ph type="body" idx="2"/>
          </p:nvPr>
        </p:nvSpPr>
        <p:spPr>
          <a:xfrm>
            <a:off x="3329992" y="1600200"/>
            <a:ext cx="2419800" cy="4967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sz="2800" b="1" dirty="0" smtClean="0">
                <a:solidFill>
                  <a:schemeClr val="tx1"/>
                </a:solidFill>
                <a:latin typeface="Times New Roman" panose="02020603050405020304" pitchFamily="18" charset="0"/>
                <a:cs typeface="Times New Roman" panose="02020603050405020304" pitchFamily="18" charset="0"/>
              </a:rPr>
              <a:t>Clear mission and purpose  </a:t>
            </a:r>
            <a:endParaRPr sz="2800" b="1" dirty="0">
              <a:solidFill>
                <a:schemeClr val="tx1"/>
              </a:solidFill>
              <a:latin typeface="Times New Roman" panose="02020603050405020304" pitchFamily="18" charset="0"/>
              <a:cs typeface="Times New Roman" panose="02020603050405020304" pitchFamily="18" charset="0"/>
            </a:endParaRPr>
          </a:p>
          <a:p>
            <a:pPr marL="0" lvl="0" indent="0">
              <a:spcBef>
                <a:spcPts val="600"/>
              </a:spcBef>
              <a:spcAft>
                <a:spcPts val="0"/>
              </a:spcAft>
              <a:buNone/>
            </a:pPr>
            <a:r>
              <a:rPr lang="en" sz="2300" dirty="0" smtClean="0">
                <a:solidFill>
                  <a:schemeClr val="tx1"/>
                </a:solidFill>
                <a:latin typeface="Times New Roman" panose="02020603050405020304" pitchFamily="18" charset="0"/>
                <a:cs typeface="Times New Roman" panose="02020603050405020304" pitchFamily="18" charset="0"/>
              </a:rPr>
              <a:t>AU: Competitive for a tenure-track</a:t>
            </a:r>
            <a:endParaRPr sz="2300" dirty="0">
              <a:solidFill>
                <a:schemeClr val="tx1"/>
              </a:solidFill>
              <a:latin typeface="Times New Roman" panose="02020603050405020304" pitchFamily="18" charset="0"/>
              <a:cs typeface="Times New Roman" panose="02020603050405020304" pitchFamily="18" charset="0"/>
            </a:endParaRPr>
          </a:p>
        </p:txBody>
      </p:sp>
      <p:sp>
        <p:nvSpPr>
          <p:cNvPr id="143" name="Shape 143"/>
          <p:cNvSpPr txBox="1">
            <a:spLocks noGrp="1"/>
          </p:cNvSpPr>
          <p:nvPr>
            <p:ph type="body" idx="3"/>
          </p:nvPr>
        </p:nvSpPr>
        <p:spPr>
          <a:xfrm>
            <a:off x="5873834" y="1600200"/>
            <a:ext cx="2419800" cy="49677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US" sz="2800" b="1" dirty="0" smtClean="0">
                <a:solidFill>
                  <a:schemeClr val="tx1"/>
                </a:solidFill>
                <a:latin typeface="Times New Roman" panose="02020603050405020304" pitchFamily="18" charset="0"/>
                <a:cs typeface="Times New Roman" panose="02020603050405020304" pitchFamily="18" charset="0"/>
              </a:rPr>
              <a:t>What are your goals?</a:t>
            </a:r>
            <a:endParaRPr sz="2800" b="1" dirty="0">
              <a:solidFill>
                <a:schemeClr val="tx1"/>
              </a:solidFill>
              <a:latin typeface="Times New Roman" panose="02020603050405020304" pitchFamily="18" charset="0"/>
              <a:cs typeface="Times New Roman" panose="02020603050405020304" pitchFamily="18" charset="0"/>
            </a:endParaRPr>
          </a:p>
          <a:p>
            <a:pPr marL="0" lvl="0" indent="0" rtl="0">
              <a:spcBef>
                <a:spcPts val="600"/>
              </a:spcBef>
              <a:spcAft>
                <a:spcPts val="0"/>
              </a:spcAft>
              <a:buNone/>
            </a:pPr>
            <a:r>
              <a:rPr lang="en-US" sz="2300" dirty="0" smtClean="0">
                <a:solidFill>
                  <a:schemeClr val="tx1"/>
                </a:solidFill>
                <a:latin typeface="Times New Roman" panose="02020603050405020304" pitchFamily="18" charset="0"/>
                <a:cs typeface="Times New Roman" panose="02020603050405020304" pitchFamily="18" charset="0"/>
              </a:rPr>
              <a:t>Are they feasible?</a:t>
            </a:r>
          </a:p>
          <a:p>
            <a:pPr marL="0" lvl="0" indent="0" rtl="0">
              <a:spcBef>
                <a:spcPts val="600"/>
              </a:spcBef>
              <a:spcAft>
                <a:spcPts val="0"/>
              </a:spcAft>
              <a:buNone/>
            </a:pPr>
            <a:r>
              <a:rPr lang="en-US" sz="2300" dirty="0" smtClean="0">
                <a:solidFill>
                  <a:schemeClr val="tx1"/>
                </a:solidFill>
                <a:latin typeface="Times New Roman" panose="02020603050405020304" pitchFamily="18" charset="0"/>
                <a:cs typeface="Times New Roman" panose="02020603050405020304" pitchFamily="18" charset="0"/>
              </a:rPr>
              <a:t>Can you realistically support these goals?</a:t>
            </a:r>
          </a:p>
          <a:p>
            <a:pPr marL="0" lvl="0" indent="0" rtl="0">
              <a:spcBef>
                <a:spcPts val="600"/>
              </a:spcBef>
              <a:spcAft>
                <a:spcPts val="0"/>
              </a:spcAft>
              <a:buNone/>
            </a:pPr>
            <a:r>
              <a:rPr lang="en-US" sz="2300" dirty="0" smtClean="0">
                <a:solidFill>
                  <a:schemeClr val="tx1"/>
                </a:solidFill>
                <a:latin typeface="Times New Roman" panose="02020603050405020304" pitchFamily="18" charset="0"/>
                <a:cs typeface="Times New Roman" panose="02020603050405020304" pitchFamily="18" charset="0"/>
              </a:rPr>
              <a:t>What resources do you already have in place?</a:t>
            </a:r>
            <a:endParaRPr sz="2300" dirty="0">
              <a:solidFill>
                <a:schemeClr val="tx1"/>
              </a:solidFill>
              <a:latin typeface="Times New Roman" panose="02020603050405020304" pitchFamily="18" charset="0"/>
              <a:cs typeface="Times New Roman" panose="02020603050405020304" pitchFamily="18" charset="0"/>
            </a:endParaRPr>
          </a:p>
          <a:p>
            <a:pPr marL="0" lvl="0" indent="0">
              <a:spcBef>
                <a:spcPts val="600"/>
              </a:spcBef>
              <a:spcAft>
                <a:spcPts val="0"/>
              </a:spcAft>
              <a:buNone/>
            </a:pPr>
            <a:endParaRPr dirty="0"/>
          </a:p>
        </p:txBody>
      </p:sp>
      <p:sp>
        <p:nvSpPr>
          <p:cNvPr id="144" name="Shape 144"/>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50" name="Shape 150"/>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4000" dirty="0" smtClean="0"/>
              <a:t>Why should insitutions care?</a:t>
            </a:r>
            <a:endParaRPr sz="4000" dirty="0"/>
          </a:p>
        </p:txBody>
      </p:sp>
      <p:cxnSp>
        <p:nvCxnSpPr>
          <p:cNvPr id="153" name="Shape 153"/>
          <p:cNvCxnSpPr/>
          <p:nvPr/>
        </p:nvCxnSpPr>
        <p:spPr>
          <a:xfrm rot="10800000" flipH="1">
            <a:off x="7401125" y="1758975"/>
            <a:ext cx="219000" cy="624300"/>
          </a:xfrm>
          <a:prstGeom prst="straightConnector1">
            <a:avLst/>
          </a:prstGeom>
          <a:noFill/>
          <a:ln w="9525" cap="flat" cmpd="sng">
            <a:solidFill>
              <a:srgbClr val="CFD8DC"/>
            </a:solidFill>
            <a:prstDash val="solid"/>
            <a:round/>
            <a:headEnd type="none" w="med" len="med"/>
            <a:tailEnd type="none" w="med" len="med"/>
          </a:ln>
        </p:spPr>
      </p:cxnSp>
      <p:cxnSp>
        <p:nvCxnSpPr>
          <p:cNvPr id="154" name="Shape 154"/>
          <p:cNvCxnSpPr/>
          <p:nvPr/>
        </p:nvCxnSpPr>
        <p:spPr>
          <a:xfrm rot="10800000" flipH="1">
            <a:off x="7932695" y="2472367"/>
            <a:ext cx="522300" cy="309900"/>
          </a:xfrm>
          <a:prstGeom prst="straightConnector1">
            <a:avLst/>
          </a:prstGeom>
          <a:noFill/>
          <a:ln w="9525" cap="flat" cmpd="sng">
            <a:solidFill>
              <a:srgbClr val="CFD8DC"/>
            </a:solidFill>
            <a:prstDash val="solid"/>
            <a:round/>
            <a:headEnd type="none" w="med" len="med"/>
            <a:tailEnd type="none" w="med" len="med"/>
          </a:ln>
        </p:spPr>
      </p:cxnSp>
      <p:cxnSp>
        <p:nvCxnSpPr>
          <p:cNvPr id="155" name="Shape 155"/>
          <p:cNvCxnSpPr/>
          <p:nvPr/>
        </p:nvCxnSpPr>
        <p:spPr>
          <a:xfrm rot="10800000" flipH="1">
            <a:off x="7765925" y="1896875"/>
            <a:ext cx="648600" cy="737700"/>
          </a:xfrm>
          <a:prstGeom prst="straightConnector1">
            <a:avLst/>
          </a:prstGeom>
          <a:noFill/>
          <a:ln w="9525" cap="flat" cmpd="sng">
            <a:solidFill>
              <a:srgbClr val="CFD8DC"/>
            </a:solidFill>
            <a:prstDash val="solid"/>
            <a:round/>
            <a:headEnd type="none" w="med" len="med"/>
            <a:tailEnd type="none" w="med" len="med"/>
          </a:ln>
        </p:spPr>
      </p:cxnSp>
      <p:sp>
        <p:nvSpPr>
          <p:cNvPr id="156" name="Shape 156"/>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6</a:t>
            </a:fld>
            <a:endParaRPr/>
          </a:p>
        </p:txBody>
      </p:sp>
      <p:sp>
        <p:nvSpPr>
          <p:cNvPr id="7" name="Rectangle 6"/>
          <p:cNvSpPr/>
          <p:nvPr/>
        </p:nvSpPr>
        <p:spPr>
          <a:xfrm>
            <a:off x="132736" y="6358687"/>
            <a:ext cx="4572000" cy="461665"/>
          </a:xfrm>
          <a:prstGeom prst="rect">
            <a:avLst/>
          </a:prstGeom>
        </p:spPr>
        <p:txBody>
          <a:bodyPr>
            <a:spAutoFit/>
          </a:bodyPr>
          <a:lstStyle/>
          <a:p>
            <a:r>
              <a:rPr lang="en-US" sz="800" dirty="0">
                <a:latin typeface="Times New Roman" panose="02020603050405020304" pitchFamily="18" charset="0"/>
                <a:cs typeface="Times New Roman" panose="02020603050405020304" pitchFamily="18" charset="0"/>
              </a:rPr>
              <a:t>2017 ALA Demographic Study. “ALA Members by Race or Family Origin” http://www.ala.org/tools/sites/ala.org.tools/files/content/Draft%20of%20Member%20Demographics%20Survey%2001-11-2017.pdf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373" y="1341455"/>
            <a:ext cx="7278098" cy="3607732"/>
          </a:xfrm>
          <a:prstGeom prst="rect">
            <a:avLst/>
          </a:prstGeom>
        </p:spPr>
      </p:pic>
      <p:sp>
        <p:nvSpPr>
          <p:cNvPr id="3" name="TextBox 2"/>
          <p:cNvSpPr txBox="1"/>
          <p:nvPr/>
        </p:nvSpPr>
        <p:spPr>
          <a:xfrm>
            <a:off x="786150" y="4949187"/>
            <a:ext cx="7146545" cy="1415772"/>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When asked </a:t>
            </a:r>
            <a:r>
              <a:rPr lang="en-US" sz="2400" b="1" dirty="0" smtClean="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How do you describe your ethnicity</a:t>
            </a:r>
            <a:r>
              <a:rPr lang="en-US" sz="2400" b="1" dirty="0" smtClean="0">
                <a:latin typeface="Times New Roman" panose="02020603050405020304" pitchFamily="18" charset="0"/>
                <a:cs typeface="Times New Roman" panose="02020603050405020304" pitchFamily="18" charset="0"/>
              </a:rPr>
              <a:t>?” in </a:t>
            </a:r>
            <a:r>
              <a:rPr lang="en-US" sz="2400" b="1" dirty="0">
                <a:latin typeface="Times New Roman" panose="02020603050405020304" pitchFamily="18" charset="0"/>
                <a:cs typeface="Times New Roman" panose="02020603050405020304" pitchFamily="18" charset="0"/>
              </a:rPr>
              <a:t>2014, </a:t>
            </a:r>
            <a:r>
              <a:rPr lang="en-US" sz="2400" b="1" dirty="0" smtClean="0">
                <a:latin typeface="Times New Roman" panose="02020603050405020304" pitchFamily="18" charset="0"/>
                <a:cs typeface="Times New Roman" panose="02020603050405020304" pitchFamily="18" charset="0"/>
              </a:rPr>
              <a:t>3.9% responded </a:t>
            </a:r>
            <a:r>
              <a:rPr lang="en-US" sz="2400" b="1" dirty="0">
                <a:latin typeface="Times New Roman" panose="02020603050405020304" pitchFamily="18" charset="0"/>
                <a:cs typeface="Times New Roman" panose="02020603050405020304" pitchFamily="18" charset="0"/>
              </a:rPr>
              <a:t>“Hispanic or </a:t>
            </a:r>
            <a:r>
              <a:rPr lang="en-US" sz="2400" b="1" dirty="0" smtClean="0">
                <a:latin typeface="Times New Roman" panose="02020603050405020304" pitchFamily="18" charset="0"/>
                <a:cs typeface="Times New Roman" panose="02020603050405020304" pitchFamily="18" charset="0"/>
              </a:rPr>
              <a:t>Latino.” In</a:t>
            </a: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2017, 4.7% responded </a:t>
            </a:r>
            <a:r>
              <a:rPr lang="en-US" sz="2400" b="1" dirty="0">
                <a:latin typeface="Times New Roman" panose="02020603050405020304" pitchFamily="18" charset="0"/>
                <a:cs typeface="Times New Roman" panose="02020603050405020304" pitchFamily="18" charset="0"/>
              </a:rPr>
              <a:t>“Hispanic or Latino.” </a:t>
            </a:r>
          </a:p>
          <a:p>
            <a:pPr algn="ct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7000"/>
            <a:lum/>
          </a:blip>
          <a:srcRect/>
          <a:stretch>
            <a:fillRect l="-6000" r="-6000"/>
          </a:stretch>
        </a:blipFill>
        <a:effectLst/>
      </p:bgPr>
    </p:bg>
    <p:spTree>
      <p:nvGrpSpPr>
        <p:cNvPr id="1" name="Shape 160"/>
        <p:cNvGrpSpPr/>
        <p:nvPr/>
      </p:nvGrpSpPr>
      <p:grpSpPr>
        <a:xfrm>
          <a:off x="0" y="0"/>
          <a:ext cx="0" cy="0"/>
          <a:chOff x="0" y="0"/>
          <a:chExt cx="0" cy="0"/>
        </a:xfrm>
      </p:grpSpPr>
      <p:sp>
        <p:nvSpPr>
          <p:cNvPr id="162" name="Shape 162"/>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7</a:t>
            </a:fld>
            <a:endParaRPr/>
          </a:p>
        </p:txBody>
      </p:sp>
      <p:sp>
        <p:nvSpPr>
          <p:cNvPr id="2" name="Rectangle 1"/>
          <p:cNvSpPr/>
          <p:nvPr/>
        </p:nvSpPr>
        <p:spPr>
          <a:xfrm>
            <a:off x="103239" y="140787"/>
            <a:ext cx="4572000" cy="3416320"/>
          </a:xfrm>
          <a:prstGeom prst="rect">
            <a:avLst/>
          </a:prstGeom>
          <a:solidFill>
            <a:schemeClr val="bg1">
              <a:lumMod val="95000"/>
              <a:alpha val="37000"/>
            </a:schemeClr>
          </a:solidFill>
        </p:spPr>
        <p:txBody>
          <a:bodyPr>
            <a:spAutoFit/>
          </a:bodyPr>
          <a:lstStyle/>
          <a:p>
            <a:pPr algn="ctr"/>
            <a:r>
              <a:rPr lang="en-US" sz="2400" b="1" dirty="0">
                <a:latin typeface="Times New Roman" panose="02020603050405020304" pitchFamily="18" charset="0"/>
                <a:cs typeface="Times New Roman" panose="02020603050405020304" pitchFamily="18" charset="0"/>
              </a:rPr>
              <a:t>“Increasing numbers and percentages of Black and Hispanic students are attending college. Between 2000 and 2015, the percentage of college students who were Black rose from 11.7 to 14.1 percent, and the percentage of students who were Hispanic rose from 9.9 to 17.3 percent” </a:t>
            </a:r>
          </a:p>
        </p:txBody>
      </p:sp>
      <p:sp>
        <p:nvSpPr>
          <p:cNvPr id="3" name="Rectangle 2"/>
          <p:cNvSpPr/>
          <p:nvPr/>
        </p:nvSpPr>
        <p:spPr>
          <a:xfrm>
            <a:off x="73742" y="6273225"/>
            <a:ext cx="4572000" cy="584775"/>
          </a:xfrm>
          <a:prstGeom prst="rect">
            <a:avLst/>
          </a:prstGeom>
          <a:solidFill>
            <a:schemeClr val="bg1"/>
          </a:solidFill>
        </p:spPr>
        <p:txBody>
          <a:bodyPr>
            <a:spAutoFit/>
          </a:bodyPr>
          <a:lstStyle/>
          <a:p>
            <a:r>
              <a:rPr lang="en-US" sz="800" dirty="0">
                <a:latin typeface="Times New Roman" panose="02020603050405020304" pitchFamily="18" charset="0"/>
                <a:cs typeface="Times New Roman" panose="02020603050405020304" pitchFamily="18" charset="0"/>
              </a:rPr>
              <a:t>Table 306.10</a:t>
            </a:r>
          </a:p>
          <a:p>
            <a:r>
              <a:rPr lang="en-US" sz="800" dirty="0">
                <a:latin typeface="Times New Roman" panose="02020603050405020304" pitchFamily="18" charset="0"/>
                <a:cs typeface="Times New Roman" panose="02020603050405020304" pitchFamily="18" charset="0"/>
              </a:rPr>
              <a:t>Total fall enrollment in degree-granting postsecondary institutions, by level of enrollment, sex, attendance status, and race/ethnicity of student: Selected years, 1976 through 2015</a:t>
            </a:r>
          </a:p>
          <a:p>
            <a:r>
              <a:rPr lang="en-US" sz="800" dirty="0">
                <a:latin typeface="Times New Roman" panose="02020603050405020304" pitchFamily="18" charset="0"/>
                <a:cs typeface="Times New Roman" panose="02020603050405020304" pitchFamily="18" charset="0"/>
              </a:rPr>
              <a:t>https://nces.ed.gov/fastfacts/display.asp?id=372</a:t>
            </a:r>
          </a:p>
        </p:txBody>
      </p:sp>
      <p:sp>
        <p:nvSpPr>
          <p:cNvPr id="4" name="TextBox 3"/>
          <p:cNvSpPr txBox="1"/>
          <p:nvPr/>
        </p:nvSpPr>
        <p:spPr>
          <a:xfrm>
            <a:off x="7020232" y="6273225"/>
            <a:ext cx="2123768" cy="584775"/>
          </a:xfrm>
          <a:prstGeom prst="rect">
            <a:avLst/>
          </a:prstGeom>
          <a:solidFill>
            <a:schemeClr val="bg1"/>
          </a:solidFill>
        </p:spPr>
        <p:txBody>
          <a:bodyPr wrap="square" rtlCol="0">
            <a:spAutoFit/>
          </a:bodyPr>
          <a:lstStyle/>
          <a:p>
            <a:r>
              <a:rPr lang="en-US" sz="800" dirty="0" smtClean="0">
                <a:latin typeface="Times New Roman" panose="02020603050405020304" pitchFamily="18" charset="0"/>
                <a:cs typeface="Times New Roman" panose="02020603050405020304" pitchFamily="18" charset="0"/>
              </a:rPr>
              <a:t>“</a:t>
            </a:r>
            <a:r>
              <a:rPr lang="en-US" sz="800" b="1" dirty="0">
                <a:latin typeface="Times New Roman" panose="02020603050405020304" pitchFamily="18" charset="0"/>
                <a:cs typeface="Times New Roman" panose="02020603050405020304" pitchFamily="18" charset="0"/>
              </a:rPr>
              <a:t>Foellinger Auditorium, University of </a:t>
            </a:r>
            <a:r>
              <a:rPr lang="en-US" sz="800" b="1" dirty="0" smtClean="0">
                <a:latin typeface="Times New Roman" panose="02020603050405020304" pitchFamily="18" charset="0"/>
                <a:cs typeface="Times New Roman" panose="02020603050405020304" pitchFamily="18" charset="0"/>
              </a:rPr>
              <a:t>Illinois</a:t>
            </a:r>
            <a:r>
              <a:rPr lang="en-US" sz="800" dirty="0" smtClean="0">
                <a:latin typeface="Times New Roman" panose="02020603050405020304" pitchFamily="18" charset="0"/>
                <a:cs typeface="Times New Roman" panose="02020603050405020304" pitchFamily="18" charset="0"/>
              </a:rPr>
              <a:t>” by Vince Smith, used under </a:t>
            </a:r>
            <a:r>
              <a:rPr lang="en-US" sz="800" b="1" dirty="0">
                <a:latin typeface="Times New Roman" panose="02020603050405020304" pitchFamily="18" charset="0"/>
                <a:cs typeface="Times New Roman" panose="02020603050405020304" pitchFamily="18" charset="0"/>
              </a:rPr>
              <a:t>Attribution 2.0 Generic (CC BY 2.0) </a:t>
            </a:r>
          </a:p>
          <a:p>
            <a:r>
              <a:rPr lang="en-US" sz="800" dirty="0" smtClean="0">
                <a:latin typeface="Times New Roman" panose="02020603050405020304" pitchFamily="18" charset="0"/>
                <a:cs typeface="Times New Roman" panose="02020603050405020304" pitchFamily="18" charset="0"/>
              </a:rPr>
              <a:t>   </a:t>
            </a:r>
            <a:endParaRPr lang="en-US" sz="8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786150" y="410826"/>
            <a:ext cx="7571700" cy="9369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dirty="0" smtClean="0"/>
              <a:t>Why should institutions care?</a:t>
            </a:r>
            <a:endParaRPr sz="4000" dirty="0"/>
          </a:p>
        </p:txBody>
      </p:sp>
      <p:sp>
        <p:nvSpPr>
          <p:cNvPr id="168" name="Shape 168"/>
          <p:cNvSpPr/>
          <p:nvPr/>
        </p:nvSpPr>
        <p:spPr>
          <a:xfrm>
            <a:off x="3190800" y="2133600"/>
            <a:ext cx="2724300" cy="2724300"/>
          </a:xfrm>
          <a:prstGeom prst="ellipse">
            <a:avLst/>
          </a:prstGeom>
          <a:noFill/>
          <a:ln w="9525" cap="flat" cmpd="sng">
            <a:solidFill>
              <a:srgbClr val="0091EA"/>
            </a:solidFill>
            <a:prstDash val="dash"/>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r>
              <a:rPr lang="en" sz="2400" dirty="0" smtClean="0">
                <a:solidFill>
                  <a:schemeClr val="tx1"/>
                </a:solidFill>
                <a:latin typeface="Times New Roman" panose="02020603050405020304" pitchFamily="18" charset="0"/>
                <a:ea typeface="Source Sans Pro"/>
                <a:cs typeface="Times New Roman" panose="02020603050405020304" pitchFamily="18" charset="0"/>
                <a:sym typeface="Source Sans Pro"/>
              </a:rPr>
              <a:t>Institutional Culture </a:t>
            </a:r>
            <a:endParaRPr sz="2400" dirty="0">
              <a:solidFill>
                <a:schemeClr val="tx1"/>
              </a:solidFill>
              <a:latin typeface="Times New Roman" panose="02020603050405020304" pitchFamily="18" charset="0"/>
              <a:ea typeface="Source Sans Pro"/>
              <a:cs typeface="Times New Roman" panose="02020603050405020304" pitchFamily="18" charset="0"/>
              <a:sym typeface="Source Sans Pro"/>
            </a:endParaRPr>
          </a:p>
        </p:txBody>
      </p:sp>
      <p:sp>
        <p:nvSpPr>
          <p:cNvPr id="169" name="Shape 169"/>
          <p:cNvSpPr/>
          <p:nvPr/>
        </p:nvSpPr>
        <p:spPr>
          <a:xfrm>
            <a:off x="733350" y="2133600"/>
            <a:ext cx="2724300" cy="2724300"/>
          </a:xfrm>
          <a:prstGeom prst="ellipse">
            <a:avLst/>
          </a:prstGeom>
          <a:noFill/>
          <a:ln w="9525" cap="flat" cmpd="sng">
            <a:solidFill>
              <a:srgbClr val="0091EA"/>
            </a:solidFill>
            <a:prstDash val="dash"/>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r>
              <a:rPr lang="en" sz="2400" dirty="0" smtClean="0">
                <a:solidFill>
                  <a:schemeClr val="tx1"/>
                </a:solidFill>
                <a:latin typeface="Times New Roman" panose="02020603050405020304" pitchFamily="18" charset="0"/>
                <a:ea typeface="Source Sans Pro"/>
                <a:cs typeface="Times New Roman" panose="02020603050405020304" pitchFamily="18" charset="0"/>
                <a:sym typeface="Source Sans Pro"/>
              </a:rPr>
              <a:t>Recruitment &amp; Retention </a:t>
            </a:r>
            <a:endParaRPr sz="2400" dirty="0">
              <a:solidFill>
                <a:schemeClr val="tx1"/>
              </a:solidFill>
              <a:latin typeface="Times New Roman" panose="02020603050405020304" pitchFamily="18" charset="0"/>
              <a:ea typeface="Source Sans Pro"/>
              <a:cs typeface="Times New Roman" panose="02020603050405020304" pitchFamily="18" charset="0"/>
              <a:sym typeface="Source Sans Pro"/>
            </a:endParaRPr>
          </a:p>
        </p:txBody>
      </p:sp>
      <p:sp>
        <p:nvSpPr>
          <p:cNvPr id="170" name="Shape 170"/>
          <p:cNvSpPr/>
          <p:nvPr/>
        </p:nvSpPr>
        <p:spPr>
          <a:xfrm>
            <a:off x="5686350" y="2133600"/>
            <a:ext cx="2724300" cy="2724300"/>
          </a:xfrm>
          <a:prstGeom prst="ellipse">
            <a:avLst/>
          </a:prstGeom>
          <a:noFill/>
          <a:ln w="9525" cap="flat" cmpd="sng">
            <a:solidFill>
              <a:srgbClr val="0091EA"/>
            </a:solidFill>
            <a:prstDash val="dash"/>
            <a:round/>
            <a:headEnd type="none" w="sm" len="sm"/>
            <a:tailEnd type="none" w="sm" len="sm"/>
          </a:ln>
        </p:spPr>
        <p:txBody>
          <a:bodyPr spcFirstLastPara="1" wrap="square" lIns="91425" tIns="91425" rIns="91425" bIns="91425" anchor="ctr" anchorCtr="0">
            <a:noAutofit/>
          </a:bodyPr>
          <a:lstStyle/>
          <a:p>
            <a:pPr marL="0" lvl="0" indent="0" algn="ctr">
              <a:spcBef>
                <a:spcPts val="0"/>
              </a:spcBef>
              <a:spcAft>
                <a:spcPts val="0"/>
              </a:spcAft>
              <a:buNone/>
            </a:pPr>
            <a:r>
              <a:rPr lang="en-US" sz="2400" dirty="0" smtClean="0">
                <a:solidFill>
                  <a:schemeClr val="tx1"/>
                </a:solidFill>
                <a:latin typeface="Times New Roman" panose="02020603050405020304" pitchFamily="18" charset="0"/>
                <a:ea typeface="Source Sans Pro"/>
                <a:cs typeface="Times New Roman" panose="02020603050405020304" pitchFamily="18" charset="0"/>
                <a:sym typeface="Source Sans Pro"/>
              </a:rPr>
              <a:t>W</a:t>
            </a:r>
            <a:r>
              <a:rPr lang="en" sz="2400" dirty="0" smtClean="0">
                <a:solidFill>
                  <a:schemeClr val="tx1"/>
                </a:solidFill>
                <a:latin typeface="Times New Roman" panose="02020603050405020304" pitchFamily="18" charset="0"/>
                <a:ea typeface="Source Sans Pro"/>
                <a:cs typeface="Times New Roman" panose="02020603050405020304" pitchFamily="18" charset="0"/>
                <a:sym typeface="Source Sans Pro"/>
              </a:rPr>
              <a:t>hen the </a:t>
            </a:r>
            <a:r>
              <a:rPr lang="en" sz="2400" dirty="0">
                <a:solidFill>
                  <a:schemeClr val="tx1"/>
                </a:solidFill>
                <a:latin typeface="Times New Roman" panose="02020603050405020304" pitchFamily="18" charset="0"/>
                <a:ea typeface="Source Sans Pro"/>
                <a:cs typeface="Times New Roman" panose="02020603050405020304" pitchFamily="18" charset="0"/>
                <a:sym typeface="Source Sans Pro"/>
              </a:rPr>
              <a:t>r</a:t>
            </a:r>
            <a:r>
              <a:rPr lang="en" sz="2400" dirty="0" smtClean="0">
                <a:solidFill>
                  <a:schemeClr val="tx1"/>
                </a:solidFill>
                <a:latin typeface="Times New Roman" panose="02020603050405020304" pitchFamily="18" charset="0"/>
                <a:ea typeface="Source Sans Pro"/>
                <a:cs typeface="Times New Roman" panose="02020603050405020304" pitchFamily="18" charset="0"/>
                <a:sym typeface="Source Sans Pro"/>
              </a:rPr>
              <a:t>esident librarian succeeds, you succeed! </a:t>
            </a:r>
            <a:endParaRPr sz="2400" dirty="0">
              <a:solidFill>
                <a:schemeClr val="tx1"/>
              </a:solidFill>
              <a:latin typeface="Times New Roman" panose="02020603050405020304" pitchFamily="18" charset="0"/>
              <a:ea typeface="Source Sans Pro"/>
              <a:cs typeface="Times New Roman" panose="02020603050405020304" pitchFamily="18" charset="0"/>
              <a:sym typeface="Source Sans Pro"/>
            </a:endParaRPr>
          </a:p>
        </p:txBody>
      </p:sp>
      <p:sp>
        <p:nvSpPr>
          <p:cNvPr id="171" name="Shape 171"/>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8</a:t>
            </a:fld>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786150" y="515131"/>
            <a:ext cx="7571700" cy="9369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3400" dirty="0" smtClean="0"/>
              <a:t>Administrative considerations prior to residency job being posted </a:t>
            </a:r>
            <a:endParaRPr sz="3400" dirty="0"/>
          </a:p>
        </p:txBody>
      </p:sp>
      <p:sp>
        <p:nvSpPr>
          <p:cNvPr id="177" name="Shape 177"/>
          <p:cNvSpPr/>
          <p:nvPr/>
        </p:nvSpPr>
        <p:spPr>
          <a:xfrm>
            <a:off x="0" y="2571744"/>
            <a:ext cx="9144000" cy="4286400"/>
          </a:xfrm>
          <a:prstGeom prst="rect">
            <a:avLst/>
          </a:prstGeom>
          <a:solidFill>
            <a:srgbClr val="0091EA">
              <a:alpha val="3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nvGrpSpPr>
          <p:cNvPr id="178" name="Shape 178" descr="This is an image of an iceberg. It is blue" title="Iceberg "/>
          <p:cNvGrpSpPr/>
          <p:nvPr/>
        </p:nvGrpSpPr>
        <p:grpSpPr>
          <a:xfrm>
            <a:off x="3338271" y="1579604"/>
            <a:ext cx="2467458" cy="4572382"/>
            <a:chOff x="-6729413" y="-17360900"/>
            <a:chExt cx="26138326" cy="48436250"/>
          </a:xfrm>
        </p:grpSpPr>
        <p:sp>
          <p:nvSpPr>
            <p:cNvPr id="179" name="Shape 179"/>
            <p:cNvSpPr/>
            <p:nvPr/>
          </p:nvSpPr>
          <p:spPr>
            <a:xfrm>
              <a:off x="-6729413" y="-9364662"/>
              <a:ext cx="25398299" cy="2466900"/>
            </a:xfrm>
            <a:custGeom>
              <a:avLst/>
              <a:gdLst/>
              <a:ahLst/>
              <a:cxnLst/>
              <a:rect l="0" t="0" r="0" b="0"/>
              <a:pathLst>
                <a:path w="120000" h="120000" extrusionOk="0">
                  <a:moveTo>
                    <a:pt x="120000" y="119999"/>
                  </a:moveTo>
                  <a:lnTo>
                    <a:pt x="0" y="0"/>
                  </a:lnTo>
                  <a:lnTo>
                    <a:pt x="11145" y="119999"/>
                  </a:lnTo>
                  <a:lnTo>
                    <a:pt x="120000" y="119999"/>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 name="Shape 180"/>
            <p:cNvSpPr/>
            <p:nvPr/>
          </p:nvSpPr>
          <p:spPr>
            <a:xfrm>
              <a:off x="3276600" y="-17360900"/>
              <a:ext cx="10882200" cy="8842500"/>
            </a:xfrm>
            <a:custGeom>
              <a:avLst/>
              <a:gdLst/>
              <a:ahLst/>
              <a:cxnLst/>
              <a:rect l="0" t="0" r="0" b="0"/>
              <a:pathLst>
                <a:path w="120000" h="120000" extrusionOk="0">
                  <a:moveTo>
                    <a:pt x="102547" y="0"/>
                  </a:moveTo>
                  <a:lnTo>
                    <a:pt x="0" y="120000"/>
                  </a:lnTo>
                  <a:lnTo>
                    <a:pt x="119999" y="109486"/>
                  </a:lnTo>
                  <a:lnTo>
                    <a:pt x="102547" y="0"/>
                  </a:lnTo>
                  <a:close/>
                </a:path>
              </a:pathLst>
            </a:custGeom>
            <a:gradFill>
              <a:gsLst>
                <a:gs pos="0">
                  <a:srgbClr val="A1EFFF"/>
                </a:gs>
                <a:gs pos="35000">
                  <a:srgbClr val="BBF2FF"/>
                </a:gs>
                <a:gs pos="100000">
                  <a:srgbClr val="E3FCFF"/>
                </a:gs>
              </a:gsLst>
              <a:lin ang="5400012"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1" name="Shape 181"/>
            <p:cNvSpPr/>
            <p:nvPr/>
          </p:nvSpPr>
          <p:spPr>
            <a:xfrm>
              <a:off x="12576175" y="-17360900"/>
              <a:ext cx="6832500" cy="10463100"/>
            </a:xfrm>
            <a:custGeom>
              <a:avLst/>
              <a:gdLst/>
              <a:ahLst/>
              <a:cxnLst/>
              <a:rect l="0" t="0" r="0" b="0"/>
              <a:pathLst>
                <a:path w="120000" h="120000" extrusionOk="0">
                  <a:moveTo>
                    <a:pt x="0" y="0"/>
                  </a:moveTo>
                  <a:lnTo>
                    <a:pt x="120000" y="62193"/>
                  </a:lnTo>
                  <a:lnTo>
                    <a:pt x="107007" y="120000"/>
                  </a:lnTo>
                  <a:lnTo>
                    <a:pt x="27797" y="92526"/>
                  </a:lnTo>
                  <a:lnTo>
                    <a:pt x="0" y="0"/>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2" name="Shape 182"/>
            <p:cNvSpPr/>
            <p:nvPr/>
          </p:nvSpPr>
          <p:spPr>
            <a:xfrm>
              <a:off x="-6729413" y="-9364662"/>
              <a:ext cx="2358900" cy="2466900"/>
            </a:xfrm>
            <a:custGeom>
              <a:avLst/>
              <a:gdLst/>
              <a:ahLst/>
              <a:cxnLst/>
              <a:rect l="0" t="0" r="0" b="0"/>
              <a:pathLst>
                <a:path w="120000" h="120000" extrusionOk="0">
                  <a:moveTo>
                    <a:pt x="0" y="0"/>
                  </a:moveTo>
                  <a:lnTo>
                    <a:pt x="119999" y="119999"/>
                  </a:lnTo>
                  <a:lnTo>
                    <a:pt x="21561" y="119999"/>
                  </a:lnTo>
                  <a:lnTo>
                    <a:pt x="0" y="0"/>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3" name="Shape 183"/>
            <p:cNvSpPr/>
            <p:nvPr/>
          </p:nvSpPr>
          <p:spPr>
            <a:xfrm>
              <a:off x="-6729413" y="-9364662"/>
              <a:ext cx="10005900" cy="2466900"/>
            </a:xfrm>
            <a:custGeom>
              <a:avLst/>
              <a:gdLst/>
              <a:ahLst/>
              <a:cxnLst/>
              <a:rect l="0" t="0" r="0" b="0"/>
              <a:pathLst>
                <a:path w="120000" h="120000" extrusionOk="0">
                  <a:moveTo>
                    <a:pt x="120000" y="41158"/>
                  </a:moveTo>
                  <a:lnTo>
                    <a:pt x="116173" y="119999"/>
                  </a:lnTo>
                  <a:lnTo>
                    <a:pt x="28291" y="119999"/>
                  </a:lnTo>
                  <a:lnTo>
                    <a:pt x="0" y="0"/>
                  </a:lnTo>
                  <a:lnTo>
                    <a:pt x="120000" y="41158"/>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4" name="Shape 184"/>
            <p:cNvSpPr/>
            <p:nvPr/>
          </p:nvSpPr>
          <p:spPr>
            <a:xfrm>
              <a:off x="-6729413" y="-17360900"/>
              <a:ext cx="19305601" cy="8842500"/>
            </a:xfrm>
            <a:custGeom>
              <a:avLst/>
              <a:gdLst/>
              <a:ahLst/>
              <a:cxnLst/>
              <a:rect l="0" t="0" r="0" b="0"/>
              <a:pathLst>
                <a:path w="120000" h="120000" extrusionOk="0">
                  <a:moveTo>
                    <a:pt x="120000" y="0"/>
                  </a:moveTo>
                  <a:lnTo>
                    <a:pt x="62195" y="120000"/>
                  </a:lnTo>
                  <a:lnTo>
                    <a:pt x="0" y="108517"/>
                  </a:lnTo>
                  <a:lnTo>
                    <a:pt x="60656" y="80315"/>
                  </a:lnTo>
                  <a:lnTo>
                    <a:pt x="120000" y="0"/>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5" name="Shape 185"/>
            <p:cNvSpPr/>
            <p:nvPr/>
          </p:nvSpPr>
          <p:spPr>
            <a:xfrm>
              <a:off x="12752387" y="-9293225"/>
              <a:ext cx="5916600" cy="2395500"/>
            </a:xfrm>
            <a:custGeom>
              <a:avLst/>
              <a:gdLst/>
              <a:ahLst/>
              <a:cxnLst/>
              <a:rect l="0" t="0" r="0" b="0"/>
              <a:pathLst>
                <a:path w="120000" h="120000" extrusionOk="0">
                  <a:moveTo>
                    <a:pt x="28526" y="0"/>
                  </a:moveTo>
                  <a:lnTo>
                    <a:pt x="120000" y="120000"/>
                  </a:lnTo>
                  <a:lnTo>
                    <a:pt x="0" y="120000"/>
                  </a:lnTo>
                  <a:lnTo>
                    <a:pt x="28526" y="0"/>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6" name="Shape 186"/>
            <p:cNvSpPr/>
            <p:nvPr/>
          </p:nvSpPr>
          <p:spPr>
            <a:xfrm>
              <a:off x="3276600" y="-8518525"/>
              <a:ext cx="4192500" cy="1620900"/>
            </a:xfrm>
            <a:custGeom>
              <a:avLst/>
              <a:gdLst/>
              <a:ahLst/>
              <a:cxnLst/>
              <a:rect l="0" t="0" r="0" b="0"/>
              <a:pathLst>
                <a:path w="120000" h="120000" extrusionOk="0">
                  <a:moveTo>
                    <a:pt x="16084" y="120000"/>
                  </a:moveTo>
                  <a:lnTo>
                    <a:pt x="0" y="0"/>
                  </a:lnTo>
                  <a:lnTo>
                    <a:pt x="120000" y="120000"/>
                  </a:lnTo>
                  <a:lnTo>
                    <a:pt x="16084" y="120000"/>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7" name="Shape 187"/>
            <p:cNvSpPr/>
            <p:nvPr/>
          </p:nvSpPr>
          <p:spPr>
            <a:xfrm>
              <a:off x="-6729413" y="-9364662"/>
              <a:ext cx="2358900" cy="2466900"/>
            </a:xfrm>
            <a:custGeom>
              <a:avLst/>
              <a:gdLst/>
              <a:ahLst/>
              <a:cxnLst/>
              <a:rect l="0" t="0" r="0" b="0"/>
              <a:pathLst>
                <a:path w="120000" h="120000" extrusionOk="0">
                  <a:moveTo>
                    <a:pt x="0" y="0"/>
                  </a:moveTo>
                  <a:lnTo>
                    <a:pt x="119999" y="119999"/>
                  </a:lnTo>
                  <a:lnTo>
                    <a:pt x="21561" y="119999"/>
                  </a:lnTo>
                  <a:lnTo>
                    <a:pt x="0" y="0"/>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8" name="Shape 188"/>
            <p:cNvSpPr/>
            <p:nvPr/>
          </p:nvSpPr>
          <p:spPr>
            <a:xfrm>
              <a:off x="-6729413" y="-11442700"/>
              <a:ext cx="10005900" cy="2924100"/>
            </a:xfrm>
            <a:custGeom>
              <a:avLst/>
              <a:gdLst/>
              <a:ahLst/>
              <a:cxnLst/>
              <a:rect l="0" t="0" r="0" b="0"/>
              <a:pathLst>
                <a:path w="120000" h="120000" extrusionOk="0">
                  <a:moveTo>
                    <a:pt x="117029" y="0"/>
                  </a:moveTo>
                  <a:lnTo>
                    <a:pt x="120000" y="120000"/>
                  </a:lnTo>
                  <a:lnTo>
                    <a:pt x="0" y="85276"/>
                  </a:lnTo>
                  <a:lnTo>
                    <a:pt x="117029" y="0"/>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9" name="Shape 189"/>
            <p:cNvSpPr/>
            <p:nvPr/>
          </p:nvSpPr>
          <p:spPr>
            <a:xfrm>
              <a:off x="14158913" y="-11938000"/>
              <a:ext cx="5250000" cy="5040300"/>
            </a:xfrm>
            <a:custGeom>
              <a:avLst/>
              <a:gdLst/>
              <a:ahLst/>
              <a:cxnLst/>
              <a:rect l="0" t="0" r="0" b="0"/>
              <a:pathLst>
                <a:path w="120000" h="120000" extrusionOk="0">
                  <a:moveTo>
                    <a:pt x="120000" y="0"/>
                  </a:moveTo>
                  <a:lnTo>
                    <a:pt x="0" y="62966"/>
                  </a:lnTo>
                  <a:lnTo>
                    <a:pt x="103090" y="119999"/>
                  </a:lnTo>
                  <a:lnTo>
                    <a:pt x="120000" y="0"/>
                  </a:lnTo>
                  <a:close/>
                </a:path>
              </a:pathLst>
            </a:custGeom>
            <a:gradFill>
              <a:gsLst>
                <a:gs pos="0">
                  <a:srgbClr val="A1EFFF"/>
                </a:gs>
                <a:gs pos="35000">
                  <a:srgbClr val="BBF2FF"/>
                </a:gs>
                <a:gs pos="100000">
                  <a:srgbClr val="E3FCFF"/>
                </a:gs>
              </a:gsLst>
              <a:lin ang="5400012"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0" name="Shape 190"/>
            <p:cNvSpPr/>
            <p:nvPr/>
          </p:nvSpPr>
          <p:spPr>
            <a:xfrm>
              <a:off x="2957512" y="-8518525"/>
              <a:ext cx="881100" cy="1620900"/>
            </a:xfrm>
            <a:custGeom>
              <a:avLst/>
              <a:gdLst/>
              <a:ahLst/>
              <a:cxnLst/>
              <a:rect l="0" t="0" r="0" b="0"/>
              <a:pathLst>
                <a:path w="120000" h="120000" extrusionOk="0">
                  <a:moveTo>
                    <a:pt x="120000" y="120000"/>
                  </a:moveTo>
                  <a:lnTo>
                    <a:pt x="43459" y="0"/>
                  </a:lnTo>
                  <a:lnTo>
                    <a:pt x="0" y="120000"/>
                  </a:lnTo>
                  <a:lnTo>
                    <a:pt x="120000" y="120000"/>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91" name="Shape 191"/>
            <p:cNvSpPr/>
            <p:nvPr/>
          </p:nvSpPr>
          <p:spPr>
            <a:xfrm>
              <a:off x="11728450" y="-6897687"/>
              <a:ext cx="6940500" cy="15641700"/>
            </a:xfrm>
            <a:custGeom>
              <a:avLst/>
              <a:gdLst/>
              <a:ahLst/>
              <a:cxnLst/>
              <a:rect l="0" t="0" r="0" b="0"/>
              <a:pathLst>
                <a:path w="120000" h="120000" extrusionOk="0">
                  <a:moveTo>
                    <a:pt x="120000" y="0"/>
                  </a:moveTo>
                  <a:lnTo>
                    <a:pt x="118188" y="67289"/>
                  </a:lnTo>
                  <a:lnTo>
                    <a:pt x="0" y="120000"/>
                  </a:lnTo>
                  <a:lnTo>
                    <a:pt x="0" y="12970"/>
                  </a:lnTo>
                  <a:lnTo>
                    <a:pt x="120000" y="0"/>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192" name="Shape 192"/>
            <p:cNvSpPr/>
            <p:nvPr/>
          </p:nvSpPr>
          <p:spPr>
            <a:xfrm>
              <a:off x="-4899025" y="-698500"/>
              <a:ext cx="6378600" cy="17613300"/>
            </a:xfrm>
            <a:custGeom>
              <a:avLst/>
              <a:gdLst/>
              <a:ahLst/>
              <a:cxnLst/>
              <a:rect l="0" t="0" r="0" b="0"/>
              <a:pathLst>
                <a:path w="120000" h="120000" extrusionOk="0">
                  <a:moveTo>
                    <a:pt x="120000" y="0"/>
                  </a:moveTo>
                  <a:lnTo>
                    <a:pt x="68929" y="119999"/>
                  </a:lnTo>
                  <a:lnTo>
                    <a:pt x="0" y="17748"/>
                  </a:lnTo>
                  <a:lnTo>
                    <a:pt x="120000" y="0"/>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193" name="Shape 193"/>
            <p:cNvSpPr/>
            <p:nvPr/>
          </p:nvSpPr>
          <p:spPr>
            <a:xfrm>
              <a:off x="-4370388" y="-6897687"/>
              <a:ext cx="7327800" cy="6199200"/>
            </a:xfrm>
            <a:custGeom>
              <a:avLst/>
              <a:gdLst/>
              <a:ahLst/>
              <a:cxnLst/>
              <a:rect l="0" t="0" r="0" b="0"/>
              <a:pathLst>
                <a:path w="120000" h="120000" extrusionOk="0">
                  <a:moveTo>
                    <a:pt x="120000" y="0"/>
                  </a:moveTo>
                  <a:lnTo>
                    <a:pt x="95797" y="120000"/>
                  </a:lnTo>
                  <a:lnTo>
                    <a:pt x="0" y="0"/>
                  </a:lnTo>
                  <a:lnTo>
                    <a:pt x="120000" y="0"/>
                  </a:lnTo>
                  <a:close/>
                </a:path>
              </a:pathLst>
            </a:custGeom>
            <a:gradFill>
              <a:gsLst>
                <a:gs pos="0">
                  <a:srgbClr val="398BA2"/>
                </a:gs>
                <a:gs pos="80000">
                  <a:srgbClr val="4CB8D4"/>
                </a:gs>
                <a:gs pos="100000">
                  <a:srgbClr val="4AB9D8"/>
                </a:gs>
              </a:gsLst>
              <a:lin ang="5400012"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194" name="Shape 194"/>
            <p:cNvSpPr/>
            <p:nvPr/>
          </p:nvSpPr>
          <p:spPr>
            <a:xfrm>
              <a:off x="9578975" y="8743950"/>
              <a:ext cx="4263900" cy="22331400"/>
            </a:xfrm>
            <a:custGeom>
              <a:avLst/>
              <a:gdLst/>
              <a:ahLst/>
              <a:cxnLst/>
              <a:rect l="0" t="0" r="0" b="0"/>
              <a:pathLst>
                <a:path w="120000" h="120000" extrusionOk="0">
                  <a:moveTo>
                    <a:pt x="60491" y="0"/>
                  </a:moveTo>
                  <a:lnTo>
                    <a:pt x="120000" y="33491"/>
                  </a:lnTo>
                  <a:lnTo>
                    <a:pt x="0" y="119999"/>
                  </a:lnTo>
                  <a:lnTo>
                    <a:pt x="60491" y="0"/>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195" name="Shape 195"/>
            <p:cNvSpPr/>
            <p:nvPr/>
          </p:nvSpPr>
          <p:spPr>
            <a:xfrm>
              <a:off x="11728450" y="-6897687"/>
              <a:ext cx="6940500" cy="1690800"/>
            </a:xfrm>
            <a:custGeom>
              <a:avLst/>
              <a:gdLst/>
              <a:ahLst/>
              <a:cxnLst/>
              <a:rect l="0" t="0" r="0" b="0"/>
              <a:pathLst>
                <a:path w="120000" h="120000" extrusionOk="0">
                  <a:moveTo>
                    <a:pt x="120000" y="0"/>
                  </a:moveTo>
                  <a:lnTo>
                    <a:pt x="0" y="120000"/>
                  </a:lnTo>
                  <a:lnTo>
                    <a:pt x="17703" y="0"/>
                  </a:lnTo>
                  <a:lnTo>
                    <a:pt x="120000" y="0"/>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196" name="Shape 196"/>
            <p:cNvSpPr/>
            <p:nvPr/>
          </p:nvSpPr>
          <p:spPr>
            <a:xfrm>
              <a:off x="3838575" y="-6897687"/>
              <a:ext cx="7890000" cy="9791700"/>
            </a:xfrm>
            <a:custGeom>
              <a:avLst/>
              <a:gdLst/>
              <a:ahLst/>
              <a:cxnLst/>
              <a:rect l="0" t="0" r="0" b="0"/>
              <a:pathLst>
                <a:path w="120000" h="120000" extrusionOk="0">
                  <a:moveTo>
                    <a:pt x="48193" y="119999"/>
                  </a:moveTo>
                  <a:lnTo>
                    <a:pt x="0" y="0"/>
                  </a:lnTo>
                  <a:lnTo>
                    <a:pt x="55219" y="0"/>
                  </a:lnTo>
                  <a:lnTo>
                    <a:pt x="119999" y="20719"/>
                  </a:lnTo>
                  <a:lnTo>
                    <a:pt x="48193" y="119999"/>
                  </a:lnTo>
                  <a:close/>
                </a:path>
              </a:pathLst>
            </a:custGeom>
            <a:gradFill>
              <a:gsLst>
                <a:gs pos="0">
                  <a:srgbClr val="398BA2"/>
                </a:gs>
                <a:gs pos="80000">
                  <a:srgbClr val="4CB8D4"/>
                </a:gs>
                <a:gs pos="100000">
                  <a:srgbClr val="4AB9D8"/>
                </a:gs>
              </a:gsLst>
              <a:lin ang="5400012"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197" name="Shape 197"/>
            <p:cNvSpPr/>
            <p:nvPr/>
          </p:nvSpPr>
          <p:spPr>
            <a:xfrm>
              <a:off x="-1235075" y="-698500"/>
              <a:ext cx="8242200" cy="17613300"/>
            </a:xfrm>
            <a:custGeom>
              <a:avLst/>
              <a:gdLst/>
              <a:ahLst/>
              <a:cxnLst/>
              <a:rect l="0" t="0" r="0" b="0"/>
              <a:pathLst>
                <a:path w="120000" h="120000" extrusionOk="0">
                  <a:moveTo>
                    <a:pt x="120000" y="24475"/>
                  </a:moveTo>
                  <a:lnTo>
                    <a:pt x="39522" y="0"/>
                  </a:lnTo>
                  <a:lnTo>
                    <a:pt x="0" y="119999"/>
                  </a:lnTo>
                  <a:lnTo>
                    <a:pt x="120000" y="24475"/>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198" name="Shape 198"/>
            <p:cNvSpPr/>
            <p:nvPr/>
          </p:nvSpPr>
          <p:spPr>
            <a:xfrm>
              <a:off x="-1235075" y="-5207000"/>
              <a:ext cx="12963600" cy="22121700"/>
            </a:xfrm>
            <a:custGeom>
              <a:avLst/>
              <a:gdLst/>
              <a:ahLst/>
              <a:cxnLst/>
              <a:rect l="0" t="0" r="0" b="0"/>
              <a:pathLst>
                <a:path w="120000" h="120000" extrusionOk="0">
                  <a:moveTo>
                    <a:pt x="120000" y="0"/>
                  </a:moveTo>
                  <a:lnTo>
                    <a:pt x="0" y="120000"/>
                  </a:lnTo>
                  <a:lnTo>
                    <a:pt x="120000" y="75677"/>
                  </a:lnTo>
                  <a:lnTo>
                    <a:pt x="120000" y="0"/>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199" name="Shape 199"/>
            <p:cNvSpPr/>
            <p:nvPr/>
          </p:nvSpPr>
          <p:spPr>
            <a:xfrm>
              <a:off x="-6305550" y="-6897687"/>
              <a:ext cx="7785000" cy="8804400"/>
            </a:xfrm>
            <a:custGeom>
              <a:avLst/>
              <a:gdLst/>
              <a:ahLst/>
              <a:cxnLst/>
              <a:rect l="0" t="0" r="0" b="0"/>
              <a:pathLst>
                <a:path w="120000" h="120000" extrusionOk="0">
                  <a:moveTo>
                    <a:pt x="29828" y="0"/>
                  </a:moveTo>
                  <a:lnTo>
                    <a:pt x="120000" y="84493"/>
                  </a:lnTo>
                  <a:lnTo>
                    <a:pt x="21680" y="120000"/>
                  </a:lnTo>
                  <a:lnTo>
                    <a:pt x="0" y="0"/>
                  </a:lnTo>
                  <a:lnTo>
                    <a:pt x="29828" y="0"/>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200" name="Shape 200"/>
            <p:cNvSpPr/>
            <p:nvPr/>
          </p:nvSpPr>
          <p:spPr>
            <a:xfrm>
              <a:off x="11728450" y="-6897687"/>
              <a:ext cx="6940500" cy="8770800"/>
            </a:xfrm>
            <a:custGeom>
              <a:avLst/>
              <a:gdLst/>
              <a:ahLst/>
              <a:cxnLst/>
              <a:rect l="0" t="0" r="0" b="0"/>
              <a:pathLst>
                <a:path w="120000" h="120000" extrusionOk="0">
                  <a:moveTo>
                    <a:pt x="120000" y="0"/>
                  </a:moveTo>
                  <a:lnTo>
                    <a:pt x="0" y="23131"/>
                  </a:lnTo>
                  <a:lnTo>
                    <a:pt x="118188" y="120000"/>
                  </a:lnTo>
                  <a:lnTo>
                    <a:pt x="120000" y="0"/>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201" name="Shape 201"/>
            <p:cNvSpPr/>
            <p:nvPr/>
          </p:nvSpPr>
          <p:spPr>
            <a:xfrm>
              <a:off x="1479550" y="-6897687"/>
              <a:ext cx="5527800" cy="9791700"/>
            </a:xfrm>
            <a:custGeom>
              <a:avLst/>
              <a:gdLst/>
              <a:ahLst/>
              <a:cxnLst/>
              <a:rect l="0" t="0" r="0" b="0"/>
              <a:pathLst>
                <a:path w="120000" h="120000" extrusionOk="0">
                  <a:moveTo>
                    <a:pt x="0" y="75972"/>
                  </a:moveTo>
                  <a:lnTo>
                    <a:pt x="119999" y="119999"/>
                  </a:lnTo>
                  <a:lnTo>
                    <a:pt x="51211" y="0"/>
                  </a:lnTo>
                  <a:lnTo>
                    <a:pt x="32085" y="0"/>
                  </a:lnTo>
                  <a:lnTo>
                    <a:pt x="0" y="75972"/>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202" name="Shape 202"/>
            <p:cNvSpPr/>
            <p:nvPr/>
          </p:nvSpPr>
          <p:spPr>
            <a:xfrm>
              <a:off x="-1373188" y="8743950"/>
              <a:ext cx="13101600" cy="13630199"/>
            </a:xfrm>
            <a:custGeom>
              <a:avLst/>
              <a:gdLst/>
              <a:ahLst/>
              <a:cxnLst/>
              <a:rect l="0" t="0" r="0" b="0"/>
              <a:pathLst>
                <a:path w="120000" h="120000" extrusionOk="0">
                  <a:moveTo>
                    <a:pt x="0" y="71642"/>
                  </a:moveTo>
                  <a:lnTo>
                    <a:pt x="120000" y="0"/>
                  </a:lnTo>
                  <a:lnTo>
                    <a:pt x="40000" y="120000"/>
                  </a:lnTo>
                  <a:lnTo>
                    <a:pt x="0" y="71642"/>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203" name="Shape 203"/>
            <p:cNvSpPr/>
            <p:nvPr/>
          </p:nvSpPr>
          <p:spPr>
            <a:xfrm>
              <a:off x="2994025" y="8743950"/>
              <a:ext cx="8734500" cy="22331400"/>
            </a:xfrm>
            <a:custGeom>
              <a:avLst/>
              <a:gdLst/>
              <a:ahLst/>
              <a:cxnLst/>
              <a:rect l="0" t="0" r="0" b="0"/>
              <a:pathLst>
                <a:path w="120000" h="120000" extrusionOk="0">
                  <a:moveTo>
                    <a:pt x="0" y="73243"/>
                  </a:moveTo>
                  <a:lnTo>
                    <a:pt x="90468" y="119999"/>
                  </a:lnTo>
                  <a:lnTo>
                    <a:pt x="120000" y="0"/>
                  </a:lnTo>
                  <a:lnTo>
                    <a:pt x="0" y="73243"/>
                  </a:lnTo>
                  <a:close/>
                </a:path>
              </a:pathLst>
            </a:custGeom>
            <a:gradFill>
              <a:gsLst>
                <a:gs pos="0">
                  <a:srgbClr val="398BA2"/>
                </a:gs>
                <a:gs pos="80000">
                  <a:srgbClr val="4CB8D4"/>
                </a:gs>
                <a:gs pos="100000">
                  <a:srgbClr val="4AB9D8"/>
                </a:gs>
              </a:gsLst>
              <a:lin ang="5400012"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204" name="Shape 204"/>
            <p:cNvSpPr/>
            <p:nvPr/>
          </p:nvSpPr>
          <p:spPr>
            <a:xfrm>
              <a:off x="11728450" y="1873250"/>
              <a:ext cx="6835800" cy="13103100"/>
            </a:xfrm>
            <a:custGeom>
              <a:avLst/>
              <a:gdLst/>
              <a:ahLst/>
              <a:cxnLst/>
              <a:rect l="0" t="0" r="0" b="0"/>
              <a:pathLst>
                <a:path w="120000" h="120000" extrusionOk="0">
                  <a:moveTo>
                    <a:pt x="120000" y="0"/>
                  </a:moveTo>
                  <a:lnTo>
                    <a:pt x="37120" y="120000"/>
                  </a:lnTo>
                  <a:lnTo>
                    <a:pt x="0" y="62922"/>
                  </a:lnTo>
                  <a:lnTo>
                    <a:pt x="120000" y="0"/>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sp>
          <p:nvSpPr>
            <p:cNvPr id="205" name="Shape 205"/>
            <p:cNvSpPr/>
            <p:nvPr/>
          </p:nvSpPr>
          <p:spPr>
            <a:xfrm>
              <a:off x="3276600" y="-9293225"/>
              <a:ext cx="10882200" cy="2395500"/>
            </a:xfrm>
            <a:custGeom>
              <a:avLst/>
              <a:gdLst/>
              <a:ahLst/>
              <a:cxnLst/>
              <a:rect l="0" t="0" r="0" b="0"/>
              <a:pathLst>
                <a:path w="120000" h="120000" extrusionOk="0">
                  <a:moveTo>
                    <a:pt x="0" y="38807"/>
                  </a:moveTo>
                  <a:lnTo>
                    <a:pt x="119999" y="0"/>
                  </a:lnTo>
                  <a:lnTo>
                    <a:pt x="104490" y="120000"/>
                  </a:lnTo>
                  <a:lnTo>
                    <a:pt x="46231" y="120000"/>
                  </a:lnTo>
                  <a:lnTo>
                    <a:pt x="0" y="38807"/>
                  </a:lnTo>
                  <a:close/>
                </a:path>
              </a:pathLst>
            </a:custGeom>
            <a:gradFill>
              <a:gsLst>
                <a:gs pos="0">
                  <a:srgbClr val="A1EFFF"/>
                </a:gs>
                <a:gs pos="35000">
                  <a:srgbClr val="BBF2FF"/>
                </a:gs>
                <a:gs pos="100000">
                  <a:srgbClr val="E3FCFF"/>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06" name="Shape 206"/>
            <p:cNvSpPr/>
            <p:nvPr/>
          </p:nvSpPr>
          <p:spPr>
            <a:xfrm>
              <a:off x="7469187" y="-6897687"/>
              <a:ext cx="5283300" cy="1690800"/>
            </a:xfrm>
            <a:custGeom>
              <a:avLst/>
              <a:gdLst/>
              <a:ahLst/>
              <a:cxnLst/>
              <a:rect l="0" t="0" r="0" b="0"/>
              <a:pathLst>
                <a:path w="120000" h="120000" extrusionOk="0">
                  <a:moveTo>
                    <a:pt x="96742" y="120000"/>
                  </a:moveTo>
                  <a:lnTo>
                    <a:pt x="120000" y="0"/>
                  </a:lnTo>
                  <a:lnTo>
                    <a:pt x="0" y="0"/>
                  </a:lnTo>
                  <a:lnTo>
                    <a:pt x="96742" y="120000"/>
                  </a:lnTo>
                  <a:close/>
                </a:path>
              </a:pathLst>
            </a:custGeom>
            <a:gradFill>
              <a:gsLst>
                <a:gs pos="0">
                  <a:srgbClr val="398BA2"/>
                </a:gs>
                <a:gs pos="80000">
                  <a:srgbClr val="4CB8D4"/>
                </a:gs>
                <a:gs pos="100000">
                  <a:srgbClr val="4AB9D8"/>
                </a:gs>
              </a:gsLst>
              <a:lin ang="16200038" scaled="0"/>
            </a:gradFill>
            <a:ln w="9525" cap="flat" cmpd="sng">
              <a:solidFill>
                <a:srgbClr val="5AB1C9"/>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FFFFFF"/>
                </a:solidFill>
                <a:latin typeface="Calibri"/>
                <a:ea typeface="Calibri"/>
                <a:cs typeface="Calibri"/>
                <a:sym typeface="Calibri"/>
              </a:endParaRPr>
            </a:p>
          </p:txBody>
        </p:sp>
      </p:grpSp>
      <p:sp>
        <p:nvSpPr>
          <p:cNvPr id="207" name="Shape 207"/>
          <p:cNvSpPr/>
          <p:nvPr/>
        </p:nvSpPr>
        <p:spPr>
          <a:xfrm>
            <a:off x="755479" y="2449239"/>
            <a:ext cx="2156879" cy="3231600"/>
          </a:xfrm>
          <a:prstGeom prst="rect">
            <a:avLst/>
          </a:prstGeom>
          <a:noFill/>
          <a:ln>
            <a:noFill/>
          </a:ln>
        </p:spPr>
        <p:txBody>
          <a:bodyPr spcFirstLastPara="1" wrap="square" lIns="91425" tIns="45700" rIns="91425" bIns="45700" anchor="t" anchorCtr="0">
            <a:noAutofit/>
          </a:bodyPr>
          <a:lstStyle/>
          <a:p>
            <a:pPr lvl="0"/>
            <a:r>
              <a:rPr lang="en-US" sz="2400" b="1" dirty="0" smtClean="0">
                <a:solidFill>
                  <a:srgbClr val="263238"/>
                </a:solidFill>
                <a:latin typeface="Times New Roman" panose="02020603050405020304" pitchFamily="18" charset="0"/>
                <a:ea typeface="Source Sans Pro"/>
                <a:cs typeface="Times New Roman" panose="02020603050405020304" pitchFamily="18" charset="0"/>
                <a:sym typeface="Source Sans Pro"/>
              </a:rPr>
              <a:t>Pre-hire</a:t>
            </a:r>
          </a:p>
          <a:p>
            <a:pPr marL="342900" lvl="0" indent="-342900">
              <a:buFont typeface="Arial" panose="020B0604020202020204" pitchFamily="34" charset="0"/>
              <a:buChar char="•"/>
            </a:pPr>
            <a:r>
              <a:rPr lang="en-US" sz="2000" dirty="0" smtClean="0">
                <a:solidFill>
                  <a:srgbClr val="263238"/>
                </a:solidFill>
                <a:latin typeface="Times New Roman" panose="02020603050405020304" pitchFamily="18" charset="0"/>
                <a:ea typeface="Source Sans Pro"/>
                <a:cs typeface="Times New Roman" panose="02020603050405020304" pitchFamily="18" charset="0"/>
                <a:sym typeface="Source Sans Pro"/>
              </a:rPr>
              <a:t>P</a:t>
            </a:r>
            <a:r>
              <a:rPr lang="en" sz="2000" dirty="0" smtClean="0">
                <a:solidFill>
                  <a:srgbClr val="263238"/>
                </a:solidFill>
                <a:latin typeface="Times New Roman" panose="02020603050405020304" pitchFamily="18" charset="0"/>
                <a:ea typeface="Source Sans Pro"/>
                <a:cs typeface="Times New Roman" panose="02020603050405020304" pitchFamily="18" charset="0"/>
                <a:sym typeface="Source Sans Pro"/>
              </a:rPr>
              <a:t>osition description input</a:t>
            </a:r>
          </a:p>
          <a:p>
            <a:pPr marL="342900" marR="0" lvl="0" indent="-342900" algn="l" rtl="0">
              <a:spcBef>
                <a:spcPts val="0"/>
              </a:spcBef>
              <a:spcAft>
                <a:spcPts val="0"/>
              </a:spcAft>
              <a:buFont typeface="Arial" panose="020B0604020202020204" pitchFamily="34" charset="0"/>
              <a:buChar char="•"/>
            </a:pPr>
            <a:r>
              <a:rPr lang="en-US" sz="2000" dirty="0" smtClean="0">
                <a:solidFill>
                  <a:srgbClr val="263238"/>
                </a:solidFill>
                <a:latin typeface="Times New Roman" panose="02020603050405020304" pitchFamily="18" charset="0"/>
                <a:ea typeface="Source Sans Pro"/>
                <a:cs typeface="Times New Roman" panose="02020603050405020304" pitchFamily="18" charset="0"/>
                <a:sym typeface="Source Sans Pro"/>
              </a:rPr>
              <a:t>C</a:t>
            </a:r>
            <a:r>
              <a:rPr lang="en" sz="2000" dirty="0" smtClean="0">
                <a:solidFill>
                  <a:srgbClr val="263238"/>
                </a:solidFill>
                <a:latin typeface="Times New Roman" panose="02020603050405020304" pitchFamily="18" charset="0"/>
                <a:ea typeface="Source Sans Pro"/>
                <a:cs typeface="Times New Roman" panose="02020603050405020304" pitchFamily="18" charset="0"/>
                <a:sym typeface="Source Sans Pro"/>
              </a:rPr>
              <a:t>lear job parameters and flexibility</a:t>
            </a:r>
          </a:p>
          <a:p>
            <a:pPr marL="342900" marR="0" lvl="0" indent="-342900" algn="l" rtl="0">
              <a:spcBef>
                <a:spcPts val="0"/>
              </a:spcBef>
              <a:spcAft>
                <a:spcPts val="0"/>
              </a:spcAft>
              <a:buFont typeface="Arial" panose="020B0604020202020204" pitchFamily="34" charset="0"/>
              <a:buChar char="•"/>
            </a:pPr>
            <a:r>
              <a:rPr lang="en-US" sz="2000" dirty="0" smtClean="0">
                <a:solidFill>
                  <a:srgbClr val="263238"/>
                </a:solidFill>
                <a:latin typeface="Times New Roman" panose="02020603050405020304" pitchFamily="18" charset="0"/>
                <a:ea typeface="Source Sans Pro"/>
                <a:cs typeface="Times New Roman" panose="02020603050405020304" pitchFamily="18" charset="0"/>
                <a:sym typeface="Source Sans Pro"/>
              </a:rPr>
              <a:t>P</a:t>
            </a:r>
            <a:r>
              <a:rPr lang="en" sz="2000" dirty="0" smtClean="0">
                <a:solidFill>
                  <a:srgbClr val="263238"/>
                </a:solidFill>
                <a:latin typeface="Times New Roman" panose="02020603050405020304" pitchFamily="18" charset="0"/>
                <a:ea typeface="Source Sans Pro"/>
                <a:cs typeface="Times New Roman" panose="02020603050405020304" pitchFamily="18" charset="0"/>
                <a:sym typeface="Source Sans Pro"/>
              </a:rPr>
              <a:t>rofessional growth</a:t>
            </a:r>
          </a:p>
          <a:p>
            <a:pPr marL="342900" marR="0" lvl="0" indent="-342900" algn="l" rtl="0">
              <a:spcBef>
                <a:spcPts val="0"/>
              </a:spcBef>
              <a:spcAft>
                <a:spcPts val="0"/>
              </a:spcAft>
              <a:buFont typeface="Arial" panose="020B0604020202020204" pitchFamily="34" charset="0"/>
              <a:buChar char="•"/>
            </a:pPr>
            <a:r>
              <a:rPr lang="en" sz="2000" dirty="0" smtClean="0">
                <a:solidFill>
                  <a:srgbClr val="263238"/>
                </a:solidFill>
                <a:latin typeface="Times New Roman" panose="02020603050405020304" pitchFamily="18" charset="0"/>
                <a:ea typeface="Source Sans Pro"/>
                <a:cs typeface="Times New Roman" panose="02020603050405020304" pitchFamily="18" charset="0"/>
                <a:sym typeface="Source Sans Pro"/>
              </a:rPr>
              <a:t>Documentation </a:t>
            </a:r>
            <a:endParaRPr sz="2000" dirty="0">
              <a:solidFill>
                <a:srgbClr val="263238"/>
              </a:solidFill>
              <a:latin typeface="Times New Roman" panose="02020603050405020304" pitchFamily="18" charset="0"/>
              <a:ea typeface="Source Sans Pro"/>
              <a:cs typeface="Times New Roman" panose="02020603050405020304" pitchFamily="18" charset="0"/>
              <a:sym typeface="Source Sans Pro"/>
            </a:endParaRPr>
          </a:p>
        </p:txBody>
      </p:sp>
      <p:sp>
        <p:nvSpPr>
          <p:cNvPr id="208" name="Shape 208"/>
          <p:cNvSpPr/>
          <p:nvPr/>
        </p:nvSpPr>
        <p:spPr>
          <a:xfrm>
            <a:off x="6422292" y="2450341"/>
            <a:ext cx="2294006" cy="3231600"/>
          </a:xfrm>
          <a:prstGeom prst="rect">
            <a:avLst/>
          </a:prstGeom>
          <a:noFill/>
          <a:ln>
            <a:noFill/>
          </a:ln>
        </p:spPr>
        <p:txBody>
          <a:bodyPr spcFirstLastPara="1" wrap="square" lIns="91425" tIns="45700" rIns="91425" bIns="45700" anchor="t" anchorCtr="0">
            <a:noAutofit/>
          </a:bodyPr>
          <a:lstStyle/>
          <a:p>
            <a:pPr marL="0" lvl="0" indent="0" rtl="0">
              <a:spcBef>
                <a:spcPts val="0"/>
              </a:spcBef>
              <a:spcAft>
                <a:spcPts val="0"/>
              </a:spcAft>
              <a:buClr>
                <a:schemeClr val="dk1"/>
              </a:buClr>
              <a:buFont typeface="Arial"/>
              <a:buNone/>
            </a:pPr>
            <a:r>
              <a:rPr lang="en-US" sz="2400" b="1" dirty="0" smtClean="0">
                <a:solidFill>
                  <a:srgbClr val="263238"/>
                </a:solidFill>
                <a:latin typeface="Times New Roman" panose="02020603050405020304" pitchFamily="18" charset="0"/>
                <a:ea typeface="Roboto Slab"/>
                <a:cs typeface="Times New Roman" panose="02020603050405020304" pitchFamily="18" charset="0"/>
                <a:sym typeface="Roboto Slab"/>
              </a:rPr>
              <a:t>Documentation</a:t>
            </a:r>
            <a:endParaRPr sz="1000" b="1" dirty="0">
              <a:solidFill>
                <a:srgbClr val="263238"/>
              </a:solidFill>
              <a:latin typeface="Times New Roman" panose="02020603050405020304" pitchFamily="18" charset="0"/>
              <a:ea typeface="Source Sans Pro"/>
              <a:cs typeface="Times New Roman" panose="02020603050405020304" pitchFamily="18" charset="0"/>
              <a:sym typeface="Source Sans Pro"/>
            </a:endParaRPr>
          </a:p>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Responsibilities</a:t>
            </a:r>
          </a:p>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Expectations </a:t>
            </a:r>
            <a:r>
              <a:rPr lang="en-US" sz="2000" dirty="0">
                <a:latin typeface="Times New Roman" panose="02020603050405020304" pitchFamily="18" charset="0"/>
                <a:cs typeface="Times New Roman" panose="02020603050405020304" pitchFamily="18" charset="0"/>
              </a:rPr>
              <a:t>of </a:t>
            </a:r>
            <a:r>
              <a:rPr lang="en-US" sz="2000" dirty="0" smtClean="0">
                <a:latin typeface="Times New Roman" panose="02020603050405020304" pitchFamily="18" charset="0"/>
                <a:cs typeface="Times New Roman" panose="02020603050405020304" pitchFamily="18" charset="0"/>
              </a:rPr>
              <a:t>research</a:t>
            </a:r>
          </a:p>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Service </a:t>
            </a:r>
            <a:r>
              <a:rPr lang="en-US" sz="2000" dirty="0">
                <a:latin typeface="Times New Roman" panose="02020603050405020304" pitchFamily="18" charset="0"/>
                <a:cs typeface="Times New Roman" panose="02020603050405020304" pitchFamily="18" charset="0"/>
              </a:rPr>
              <a:t>(within university and nationally</a:t>
            </a:r>
            <a:r>
              <a:rPr lang="en-US" sz="2000" dirty="0" smtClean="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Professional development</a:t>
            </a:r>
            <a:endParaRPr lang="en-US" sz="2000" dirty="0">
              <a:latin typeface="Times New Roman" panose="02020603050405020304" pitchFamily="18" charset="0"/>
              <a:cs typeface="Times New Roman" panose="02020603050405020304" pitchFamily="18" charset="0"/>
            </a:endParaRPr>
          </a:p>
        </p:txBody>
      </p:sp>
      <p:sp>
        <p:nvSpPr>
          <p:cNvPr id="210" name="Shape 210"/>
          <p:cNvSpPr txBox="1">
            <a:spLocks noGrp="1"/>
          </p:cNvSpPr>
          <p:nvPr>
            <p:ph type="sldNum" idx="12"/>
          </p:nvPr>
        </p:nvSpPr>
        <p:spPr>
          <a:xfrm>
            <a:off x="8404384" y="6333134"/>
            <a:ext cx="548700" cy="525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fld id="{00000000-1234-1234-1234-123412341234}" type="slidenum">
              <a:rPr lang="en"/>
              <a:t>9</a:t>
            </a:fld>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rdel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1789</TotalTime>
  <Words>590</Words>
  <Application>Microsoft Office PowerPoint</Application>
  <PresentationFormat>On-screen Show (4:3)</PresentationFormat>
  <Paragraphs>132</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Times New Roman</vt:lpstr>
      <vt:lpstr>Arial</vt:lpstr>
      <vt:lpstr>Calibri</vt:lpstr>
      <vt:lpstr>Roboto Slab</vt:lpstr>
      <vt:lpstr>Source Sans Pro</vt:lpstr>
      <vt:lpstr>Cordelia template</vt:lpstr>
      <vt:lpstr>My library has a new residency program, now what? Planning and implementing a successful residency program </vt:lpstr>
      <vt:lpstr>About me</vt:lpstr>
      <vt:lpstr>Blueprint </vt:lpstr>
      <vt:lpstr>Our outline for today</vt:lpstr>
      <vt:lpstr>A successful residency includes: </vt:lpstr>
      <vt:lpstr>Why should insitutions care?</vt:lpstr>
      <vt:lpstr>PowerPoint Presentation</vt:lpstr>
      <vt:lpstr>Why should institutions care?</vt:lpstr>
      <vt:lpstr>Administrative considerations prior to residency job being posted </vt:lpstr>
      <vt:lpstr>Challenges</vt:lpstr>
      <vt:lpstr>Structure of the residency</vt:lpstr>
      <vt:lpstr>Mentor and coordinator roles</vt:lpstr>
      <vt:lpstr>Importance of mentor figures</vt:lpstr>
      <vt:lpstr>If I was a coordinator…</vt:lpstr>
      <vt:lpstr>Being proactive as a resident </vt:lpstr>
      <vt:lpstr>Residency benchmark highlights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library has a new residency program, now what? Planning and implementing a successful residency program</dc:title>
  <dc:creator>Quetzalli Barrientos</dc:creator>
  <cp:lastModifiedBy>Quetzalli Barrientos</cp:lastModifiedBy>
  <cp:revision>154</cp:revision>
  <dcterms:modified xsi:type="dcterms:W3CDTF">2018-04-28T21:39:46Z</dcterms:modified>
</cp:coreProperties>
</file>