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44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CF712-C19F-44B5-804C-8147D100B6E9}" type="datetimeFigureOut">
              <a:rPr lang="en-US" smtClean="0"/>
              <a:t>4/26/2018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A192B-5516-4E2F-9C59-0553051D63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6305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CF712-C19F-44B5-804C-8147D100B6E9}" type="datetimeFigureOut">
              <a:rPr lang="en-US" smtClean="0"/>
              <a:t>4/26/2018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A192B-5516-4E2F-9C59-0553051D63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0970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CF712-C19F-44B5-804C-8147D100B6E9}" type="datetimeFigureOut">
              <a:rPr lang="en-US" smtClean="0"/>
              <a:t>4/26/2018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A192B-5516-4E2F-9C59-0553051D63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003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CF712-C19F-44B5-804C-8147D100B6E9}" type="datetimeFigureOut">
              <a:rPr lang="en-US" smtClean="0"/>
              <a:t>4/26/2018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A192B-5516-4E2F-9C59-0553051D63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3396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CF712-C19F-44B5-804C-8147D100B6E9}" type="datetimeFigureOut">
              <a:rPr lang="en-US" smtClean="0"/>
              <a:t>4/26/2018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A192B-5516-4E2F-9C59-0553051D63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6426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CF712-C19F-44B5-804C-8147D100B6E9}" type="datetimeFigureOut">
              <a:rPr lang="en-US" smtClean="0"/>
              <a:t>4/26/2018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A192B-5516-4E2F-9C59-0553051D63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9377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CF712-C19F-44B5-804C-8147D100B6E9}" type="datetimeFigureOut">
              <a:rPr lang="en-US" smtClean="0"/>
              <a:t>4/26/2018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A192B-5516-4E2F-9C59-0553051D63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5485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CF712-C19F-44B5-804C-8147D100B6E9}" type="datetimeFigureOut">
              <a:rPr lang="en-US" smtClean="0"/>
              <a:t>4/26/2018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A192B-5516-4E2F-9C59-0553051D63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2739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CF712-C19F-44B5-804C-8147D100B6E9}" type="datetimeFigureOut">
              <a:rPr lang="en-US" smtClean="0"/>
              <a:t>4/26/2018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A192B-5516-4E2F-9C59-0553051D63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4092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CF712-C19F-44B5-804C-8147D100B6E9}" type="datetimeFigureOut">
              <a:rPr lang="en-US" smtClean="0"/>
              <a:t>4/26/2018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A192B-5516-4E2F-9C59-0553051D63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0140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CF712-C19F-44B5-804C-8147D100B6E9}" type="datetimeFigureOut">
              <a:rPr lang="en-US" smtClean="0"/>
              <a:t>4/26/2018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A192B-5516-4E2F-9C59-0553051D63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650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9CF712-C19F-44B5-804C-8147D100B6E9}" type="datetimeFigureOut">
              <a:rPr lang="en-US" smtClean="0"/>
              <a:t>4/26/2018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BA192B-5516-4E2F-9C59-0553051D63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938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1325066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347811810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042827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11865774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20430734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056769174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771487492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8540578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On-screen Show (4:3)</PresentationFormat>
  <Paragraphs>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Berry College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Lasher, Meggie</dc:creator>
  <cp:lastModifiedBy>Lasher, Meggie</cp:lastModifiedBy>
  <cp:revision>1</cp:revision>
  <dcterms:created xsi:type="dcterms:W3CDTF">2018-04-26T14:21:56Z</dcterms:created>
  <dcterms:modified xsi:type="dcterms:W3CDTF">2018-04-26T14:25:37Z</dcterms:modified>
</cp:coreProperties>
</file>