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8.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0" r:id="rId1"/>
  </p:sldMasterIdLst>
  <p:notesMasterIdLst>
    <p:notesMasterId r:id="rId24"/>
  </p:notesMasterIdLst>
  <p:handoutMasterIdLst>
    <p:handoutMasterId r:id="rId25"/>
  </p:handoutMasterIdLst>
  <p:sldIdLst>
    <p:sldId id="256" r:id="rId2"/>
    <p:sldId id="258" r:id="rId3"/>
    <p:sldId id="257" r:id="rId4"/>
    <p:sldId id="279" r:id="rId5"/>
    <p:sldId id="271" r:id="rId6"/>
    <p:sldId id="260" r:id="rId7"/>
    <p:sldId id="270" r:id="rId8"/>
    <p:sldId id="261" r:id="rId9"/>
    <p:sldId id="266" r:id="rId10"/>
    <p:sldId id="267" r:id="rId11"/>
    <p:sldId id="273" r:id="rId12"/>
    <p:sldId id="272" r:id="rId13"/>
    <p:sldId id="268" r:id="rId14"/>
    <p:sldId id="263" r:id="rId15"/>
    <p:sldId id="280" r:id="rId16"/>
    <p:sldId id="281" r:id="rId17"/>
    <p:sldId id="282" r:id="rId18"/>
    <p:sldId id="283" r:id="rId19"/>
    <p:sldId id="277" r:id="rId20"/>
    <p:sldId id="269" r:id="rId21"/>
    <p:sldId id="265" r:id="rId22"/>
    <p:sldId id="27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1" d="100"/>
          <a:sy n="51" d="100"/>
        </p:scale>
        <p:origin x="-108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B2D20D-A3B9-E74D-A867-FBAF2CB7CFB9}" type="doc">
      <dgm:prSet loTypeId="urn:microsoft.com/office/officeart/2005/8/layout/hProcess9" loCatId="" qsTypeId="urn:microsoft.com/office/officeart/2005/8/quickstyle/3D1" qsCatId="3D" csTypeId="urn:microsoft.com/office/officeart/2005/8/colors/accent1_2" csCatId="accent1" phldr="1"/>
      <dgm:spPr/>
    </dgm:pt>
    <dgm:pt modelId="{4F6D3544-62BD-3449-BEA6-2D1F15A5133B}">
      <dgm:prSet phldrT="[Text]"/>
      <dgm:spPr/>
      <dgm:t>
        <a:bodyPr/>
        <a:lstStyle/>
        <a:p>
          <a:r>
            <a:rPr lang="en-US" dirty="0" smtClean="0"/>
            <a:t>Identity and independence</a:t>
          </a:r>
          <a:endParaRPr lang="en-US" dirty="0"/>
        </a:p>
      </dgm:t>
    </dgm:pt>
    <dgm:pt modelId="{6565C55C-1E77-304D-A229-50A8E3D52E68}" type="parTrans" cxnId="{AC369B54-110E-154B-B9CB-E00DA51026E9}">
      <dgm:prSet/>
      <dgm:spPr/>
      <dgm:t>
        <a:bodyPr/>
        <a:lstStyle/>
        <a:p>
          <a:endParaRPr lang="en-US"/>
        </a:p>
      </dgm:t>
    </dgm:pt>
    <dgm:pt modelId="{3413E48C-4CA8-F944-B514-AF46E99D1B5D}" type="sibTrans" cxnId="{AC369B54-110E-154B-B9CB-E00DA51026E9}">
      <dgm:prSet/>
      <dgm:spPr/>
      <dgm:t>
        <a:bodyPr/>
        <a:lstStyle/>
        <a:p>
          <a:endParaRPr lang="en-US"/>
        </a:p>
      </dgm:t>
    </dgm:pt>
    <dgm:pt modelId="{086F7059-7BCA-5C4C-9431-3C145263C6A6}">
      <dgm:prSet phldrT="[Text]"/>
      <dgm:spPr/>
      <dgm:t>
        <a:bodyPr/>
        <a:lstStyle/>
        <a:p>
          <a:r>
            <a:rPr lang="en-US" dirty="0" smtClean="0"/>
            <a:t>Challenging family values</a:t>
          </a:r>
          <a:endParaRPr lang="en-US" dirty="0"/>
        </a:p>
      </dgm:t>
    </dgm:pt>
    <dgm:pt modelId="{2C3F22AD-C8AE-2746-B753-8D757CE4C59F}" type="parTrans" cxnId="{397212A0-A58F-1049-AFC2-505B8AEBD1E9}">
      <dgm:prSet/>
      <dgm:spPr/>
      <dgm:t>
        <a:bodyPr/>
        <a:lstStyle/>
        <a:p>
          <a:endParaRPr lang="en-US"/>
        </a:p>
      </dgm:t>
    </dgm:pt>
    <dgm:pt modelId="{4ED4F8EC-EF0F-064F-89D5-A6A436A01D5E}" type="sibTrans" cxnId="{397212A0-A58F-1049-AFC2-505B8AEBD1E9}">
      <dgm:prSet/>
      <dgm:spPr/>
      <dgm:t>
        <a:bodyPr/>
        <a:lstStyle/>
        <a:p>
          <a:endParaRPr lang="en-US"/>
        </a:p>
      </dgm:t>
    </dgm:pt>
    <dgm:pt modelId="{32DEBB34-4366-B24D-9EC0-BEECC50B44DA}">
      <dgm:prSet phldrT="[Text]"/>
      <dgm:spPr/>
      <dgm:t>
        <a:bodyPr/>
        <a:lstStyle/>
        <a:p>
          <a:r>
            <a:rPr lang="en-US" dirty="0" smtClean="0"/>
            <a:t>Integration of aspects of family of origin</a:t>
          </a:r>
          <a:endParaRPr lang="en-US" dirty="0"/>
        </a:p>
      </dgm:t>
    </dgm:pt>
    <dgm:pt modelId="{7F8941C9-9919-2048-A98E-53F6FEE8164A}" type="parTrans" cxnId="{4578C64D-D1B9-E149-B35F-A883358A35E7}">
      <dgm:prSet/>
      <dgm:spPr/>
      <dgm:t>
        <a:bodyPr/>
        <a:lstStyle/>
        <a:p>
          <a:endParaRPr lang="en-US"/>
        </a:p>
      </dgm:t>
    </dgm:pt>
    <dgm:pt modelId="{600FD221-922B-E84C-A0EA-18627345F2F2}" type="sibTrans" cxnId="{4578C64D-D1B9-E149-B35F-A883358A35E7}">
      <dgm:prSet/>
      <dgm:spPr/>
      <dgm:t>
        <a:bodyPr/>
        <a:lstStyle/>
        <a:p>
          <a:endParaRPr lang="en-US"/>
        </a:p>
      </dgm:t>
    </dgm:pt>
    <dgm:pt modelId="{2C0DDB48-692B-2C41-A56C-AFE355C01E4E}">
      <dgm:prSet phldrT="[Text]"/>
      <dgm:spPr/>
      <dgm:t>
        <a:bodyPr/>
        <a:lstStyle/>
        <a:p>
          <a:r>
            <a:rPr lang="en-US" dirty="0" smtClean="0"/>
            <a:t>Life tasks of young adulthood</a:t>
          </a:r>
          <a:endParaRPr lang="en-US" dirty="0"/>
        </a:p>
      </dgm:t>
    </dgm:pt>
    <dgm:pt modelId="{E3D0EBFF-3C16-2E41-B503-747D9E88B0F7}" type="parTrans" cxnId="{29DB2DEA-E03B-D34B-A067-457CA22BCF61}">
      <dgm:prSet/>
      <dgm:spPr/>
      <dgm:t>
        <a:bodyPr/>
        <a:lstStyle/>
        <a:p>
          <a:endParaRPr lang="en-US"/>
        </a:p>
      </dgm:t>
    </dgm:pt>
    <dgm:pt modelId="{276D7144-17E9-AC49-8E4A-0EB2DCE096CE}" type="sibTrans" cxnId="{29DB2DEA-E03B-D34B-A067-457CA22BCF61}">
      <dgm:prSet/>
      <dgm:spPr/>
      <dgm:t>
        <a:bodyPr/>
        <a:lstStyle/>
        <a:p>
          <a:endParaRPr lang="en-US"/>
        </a:p>
      </dgm:t>
    </dgm:pt>
    <dgm:pt modelId="{B4AE2D19-6344-D14D-BE13-2BDFCBBB7823}" type="pres">
      <dgm:prSet presAssocID="{B2B2D20D-A3B9-E74D-A867-FBAF2CB7CFB9}" presName="CompostProcess" presStyleCnt="0">
        <dgm:presLayoutVars>
          <dgm:dir/>
          <dgm:resizeHandles val="exact"/>
        </dgm:presLayoutVars>
      </dgm:prSet>
      <dgm:spPr/>
    </dgm:pt>
    <dgm:pt modelId="{B2290793-3B75-8F4A-939C-D744CD5BAEA3}" type="pres">
      <dgm:prSet presAssocID="{B2B2D20D-A3B9-E74D-A867-FBAF2CB7CFB9}" presName="arrow" presStyleLbl="bgShp" presStyleIdx="0" presStyleCnt="1"/>
      <dgm:spPr/>
    </dgm:pt>
    <dgm:pt modelId="{27263F96-FD40-504E-9DE6-A5CA27CC5EDD}" type="pres">
      <dgm:prSet presAssocID="{B2B2D20D-A3B9-E74D-A867-FBAF2CB7CFB9}" presName="linearProcess" presStyleCnt="0"/>
      <dgm:spPr/>
    </dgm:pt>
    <dgm:pt modelId="{568FF155-EA37-F649-9FC3-2028BA92DE7B}" type="pres">
      <dgm:prSet presAssocID="{4F6D3544-62BD-3449-BEA6-2D1F15A5133B}" presName="textNode" presStyleLbl="node1" presStyleIdx="0" presStyleCnt="4">
        <dgm:presLayoutVars>
          <dgm:bulletEnabled val="1"/>
        </dgm:presLayoutVars>
      </dgm:prSet>
      <dgm:spPr/>
      <dgm:t>
        <a:bodyPr/>
        <a:lstStyle/>
        <a:p>
          <a:endParaRPr lang="en-US"/>
        </a:p>
      </dgm:t>
    </dgm:pt>
    <dgm:pt modelId="{A0634532-5948-3B48-9CEA-22AA39E5B2CF}" type="pres">
      <dgm:prSet presAssocID="{3413E48C-4CA8-F944-B514-AF46E99D1B5D}" presName="sibTrans" presStyleCnt="0"/>
      <dgm:spPr/>
    </dgm:pt>
    <dgm:pt modelId="{323949DE-FE66-9A45-BCAD-C4AFAA90F57A}" type="pres">
      <dgm:prSet presAssocID="{086F7059-7BCA-5C4C-9431-3C145263C6A6}" presName="textNode" presStyleLbl="node1" presStyleIdx="1" presStyleCnt="4">
        <dgm:presLayoutVars>
          <dgm:bulletEnabled val="1"/>
        </dgm:presLayoutVars>
      </dgm:prSet>
      <dgm:spPr/>
      <dgm:t>
        <a:bodyPr/>
        <a:lstStyle/>
        <a:p>
          <a:endParaRPr lang="en-US"/>
        </a:p>
      </dgm:t>
    </dgm:pt>
    <dgm:pt modelId="{7B6D56F3-8851-C645-BA75-42A171371E88}" type="pres">
      <dgm:prSet presAssocID="{4ED4F8EC-EF0F-064F-89D5-A6A436A01D5E}" presName="sibTrans" presStyleCnt="0"/>
      <dgm:spPr/>
    </dgm:pt>
    <dgm:pt modelId="{D9CCF048-014C-9646-918E-C9A5F1AB9C2A}" type="pres">
      <dgm:prSet presAssocID="{32DEBB34-4366-B24D-9EC0-BEECC50B44DA}" presName="textNode" presStyleLbl="node1" presStyleIdx="2" presStyleCnt="4">
        <dgm:presLayoutVars>
          <dgm:bulletEnabled val="1"/>
        </dgm:presLayoutVars>
      </dgm:prSet>
      <dgm:spPr/>
      <dgm:t>
        <a:bodyPr/>
        <a:lstStyle/>
        <a:p>
          <a:endParaRPr lang="en-US"/>
        </a:p>
      </dgm:t>
    </dgm:pt>
    <dgm:pt modelId="{D29D1B6B-97D7-6E4C-8B9D-9E3B861C6648}" type="pres">
      <dgm:prSet presAssocID="{600FD221-922B-E84C-A0EA-18627345F2F2}" presName="sibTrans" presStyleCnt="0"/>
      <dgm:spPr/>
    </dgm:pt>
    <dgm:pt modelId="{D4BB31B9-8B20-0F43-8D4E-4E904CB2C5D9}" type="pres">
      <dgm:prSet presAssocID="{2C0DDB48-692B-2C41-A56C-AFE355C01E4E}" presName="textNode" presStyleLbl="node1" presStyleIdx="3" presStyleCnt="4">
        <dgm:presLayoutVars>
          <dgm:bulletEnabled val="1"/>
        </dgm:presLayoutVars>
      </dgm:prSet>
      <dgm:spPr/>
      <dgm:t>
        <a:bodyPr/>
        <a:lstStyle/>
        <a:p>
          <a:endParaRPr lang="en-US"/>
        </a:p>
      </dgm:t>
    </dgm:pt>
  </dgm:ptLst>
  <dgm:cxnLst>
    <dgm:cxn modelId="{397212A0-A58F-1049-AFC2-505B8AEBD1E9}" srcId="{B2B2D20D-A3B9-E74D-A867-FBAF2CB7CFB9}" destId="{086F7059-7BCA-5C4C-9431-3C145263C6A6}" srcOrd="1" destOrd="0" parTransId="{2C3F22AD-C8AE-2746-B753-8D757CE4C59F}" sibTransId="{4ED4F8EC-EF0F-064F-89D5-A6A436A01D5E}"/>
    <dgm:cxn modelId="{90216EDB-6D85-9243-B548-7F2A6CA324C4}" type="presOf" srcId="{4F6D3544-62BD-3449-BEA6-2D1F15A5133B}" destId="{568FF155-EA37-F649-9FC3-2028BA92DE7B}" srcOrd="0" destOrd="0" presId="urn:microsoft.com/office/officeart/2005/8/layout/hProcess9"/>
    <dgm:cxn modelId="{BA5D2AB2-90C8-E54A-907C-EE962556DCBA}" type="presOf" srcId="{086F7059-7BCA-5C4C-9431-3C145263C6A6}" destId="{323949DE-FE66-9A45-BCAD-C4AFAA90F57A}" srcOrd="0" destOrd="0" presId="urn:microsoft.com/office/officeart/2005/8/layout/hProcess9"/>
    <dgm:cxn modelId="{AC369B54-110E-154B-B9CB-E00DA51026E9}" srcId="{B2B2D20D-A3B9-E74D-A867-FBAF2CB7CFB9}" destId="{4F6D3544-62BD-3449-BEA6-2D1F15A5133B}" srcOrd="0" destOrd="0" parTransId="{6565C55C-1E77-304D-A229-50A8E3D52E68}" sibTransId="{3413E48C-4CA8-F944-B514-AF46E99D1B5D}"/>
    <dgm:cxn modelId="{7679CA48-F62C-5544-B17A-86122924C1DF}" type="presOf" srcId="{B2B2D20D-A3B9-E74D-A867-FBAF2CB7CFB9}" destId="{B4AE2D19-6344-D14D-BE13-2BDFCBBB7823}" srcOrd="0" destOrd="0" presId="urn:microsoft.com/office/officeart/2005/8/layout/hProcess9"/>
    <dgm:cxn modelId="{29DB2DEA-E03B-D34B-A067-457CA22BCF61}" srcId="{B2B2D20D-A3B9-E74D-A867-FBAF2CB7CFB9}" destId="{2C0DDB48-692B-2C41-A56C-AFE355C01E4E}" srcOrd="3" destOrd="0" parTransId="{E3D0EBFF-3C16-2E41-B503-747D9E88B0F7}" sibTransId="{276D7144-17E9-AC49-8E4A-0EB2DCE096CE}"/>
    <dgm:cxn modelId="{4578C64D-D1B9-E149-B35F-A883358A35E7}" srcId="{B2B2D20D-A3B9-E74D-A867-FBAF2CB7CFB9}" destId="{32DEBB34-4366-B24D-9EC0-BEECC50B44DA}" srcOrd="2" destOrd="0" parTransId="{7F8941C9-9919-2048-A98E-53F6FEE8164A}" sibTransId="{600FD221-922B-E84C-A0EA-18627345F2F2}"/>
    <dgm:cxn modelId="{59A77920-D6E9-4F4C-8ABE-C61D81168E95}" type="presOf" srcId="{32DEBB34-4366-B24D-9EC0-BEECC50B44DA}" destId="{D9CCF048-014C-9646-918E-C9A5F1AB9C2A}" srcOrd="0" destOrd="0" presId="urn:microsoft.com/office/officeart/2005/8/layout/hProcess9"/>
    <dgm:cxn modelId="{4805A43A-2E9F-0249-9270-D584B806F6C6}" type="presOf" srcId="{2C0DDB48-692B-2C41-A56C-AFE355C01E4E}" destId="{D4BB31B9-8B20-0F43-8D4E-4E904CB2C5D9}" srcOrd="0" destOrd="0" presId="urn:microsoft.com/office/officeart/2005/8/layout/hProcess9"/>
    <dgm:cxn modelId="{A02E2750-EECE-364B-BC3B-CDC3E4F5FB38}" type="presParOf" srcId="{B4AE2D19-6344-D14D-BE13-2BDFCBBB7823}" destId="{B2290793-3B75-8F4A-939C-D744CD5BAEA3}" srcOrd="0" destOrd="0" presId="urn:microsoft.com/office/officeart/2005/8/layout/hProcess9"/>
    <dgm:cxn modelId="{4C305314-F5C2-0240-8F73-7035F50E3920}" type="presParOf" srcId="{B4AE2D19-6344-D14D-BE13-2BDFCBBB7823}" destId="{27263F96-FD40-504E-9DE6-A5CA27CC5EDD}" srcOrd="1" destOrd="0" presId="urn:microsoft.com/office/officeart/2005/8/layout/hProcess9"/>
    <dgm:cxn modelId="{752F3C15-2353-7B4A-9318-71978890F5E4}" type="presParOf" srcId="{27263F96-FD40-504E-9DE6-A5CA27CC5EDD}" destId="{568FF155-EA37-F649-9FC3-2028BA92DE7B}" srcOrd="0" destOrd="0" presId="urn:microsoft.com/office/officeart/2005/8/layout/hProcess9"/>
    <dgm:cxn modelId="{A69FA357-76D1-644F-A692-6EC6E60BD2AE}" type="presParOf" srcId="{27263F96-FD40-504E-9DE6-A5CA27CC5EDD}" destId="{A0634532-5948-3B48-9CEA-22AA39E5B2CF}" srcOrd="1" destOrd="0" presId="urn:microsoft.com/office/officeart/2005/8/layout/hProcess9"/>
    <dgm:cxn modelId="{36FF9D3A-E2B3-0243-9724-A146C84EF950}" type="presParOf" srcId="{27263F96-FD40-504E-9DE6-A5CA27CC5EDD}" destId="{323949DE-FE66-9A45-BCAD-C4AFAA90F57A}" srcOrd="2" destOrd="0" presId="urn:microsoft.com/office/officeart/2005/8/layout/hProcess9"/>
    <dgm:cxn modelId="{BC262D5D-F7F2-2A4A-8B4E-84C0BE533DFC}" type="presParOf" srcId="{27263F96-FD40-504E-9DE6-A5CA27CC5EDD}" destId="{7B6D56F3-8851-C645-BA75-42A171371E88}" srcOrd="3" destOrd="0" presId="urn:microsoft.com/office/officeart/2005/8/layout/hProcess9"/>
    <dgm:cxn modelId="{B1087F8F-0223-9C49-8DAC-9B832A01B508}" type="presParOf" srcId="{27263F96-FD40-504E-9DE6-A5CA27CC5EDD}" destId="{D9CCF048-014C-9646-918E-C9A5F1AB9C2A}" srcOrd="4" destOrd="0" presId="urn:microsoft.com/office/officeart/2005/8/layout/hProcess9"/>
    <dgm:cxn modelId="{AB46B86B-D5DB-E842-AF08-9AD8E4FD68B3}" type="presParOf" srcId="{27263F96-FD40-504E-9DE6-A5CA27CC5EDD}" destId="{D29D1B6B-97D7-6E4C-8B9D-9E3B861C6648}" srcOrd="5" destOrd="0" presId="urn:microsoft.com/office/officeart/2005/8/layout/hProcess9"/>
    <dgm:cxn modelId="{C7FDA1D0-4AB3-504C-A4B2-68628906B099}" type="presParOf" srcId="{27263F96-FD40-504E-9DE6-A5CA27CC5EDD}" destId="{D4BB31B9-8B20-0F43-8D4E-4E904CB2C5D9}"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925D3E8-3315-7D49-B85B-0C8CF81D21CF}" type="doc">
      <dgm:prSet loTypeId="urn:microsoft.com/office/officeart/2005/8/layout/radial4" loCatId="" qsTypeId="urn:microsoft.com/office/officeart/2005/8/quickstyle/3D2" qsCatId="3D" csTypeId="urn:microsoft.com/office/officeart/2005/8/colors/colorful1" csCatId="colorful" phldr="1"/>
      <dgm:spPr/>
      <dgm:t>
        <a:bodyPr/>
        <a:lstStyle/>
        <a:p>
          <a:endParaRPr lang="en-US"/>
        </a:p>
      </dgm:t>
    </dgm:pt>
    <dgm:pt modelId="{2FEA5A34-7739-4840-AFF8-2412C8419439}">
      <dgm:prSet phldrT="[Text]"/>
      <dgm:spPr/>
      <dgm:t>
        <a:bodyPr/>
        <a:lstStyle/>
        <a:p>
          <a:r>
            <a:rPr lang="en-US" dirty="0" smtClean="0"/>
            <a:t>TX Outcome</a:t>
          </a:r>
          <a:endParaRPr lang="en-US" dirty="0"/>
        </a:p>
      </dgm:t>
    </dgm:pt>
    <dgm:pt modelId="{289E3691-50FF-144B-B701-EF3E36D2CD78}" type="parTrans" cxnId="{006A3669-005C-A342-874D-FF27ED248DF0}">
      <dgm:prSet/>
      <dgm:spPr/>
      <dgm:t>
        <a:bodyPr/>
        <a:lstStyle/>
        <a:p>
          <a:endParaRPr lang="en-US"/>
        </a:p>
      </dgm:t>
    </dgm:pt>
    <dgm:pt modelId="{65B1110B-7C73-684F-9542-2735048A8504}" type="sibTrans" cxnId="{006A3669-005C-A342-874D-FF27ED248DF0}">
      <dgm:prSet/>
      <dgm:spPr/>
      <dgm:t>
        <a:bodyPr/>
        <a:lstStyle/>
        <a:p>
          <a:endParaRPr lang="en-US"/>
        </a:p>
      </dgm:t>
    </dgm:pt>
    <dgm:pt modelId="{B18725AD-8E12-BC40-AAF9-0930ED344318}">
      <dgm:prSet phldrT="[Text]"/>
      <dgm:spPr/>
      <dgm:t>
        <a:bodyPr/>
        <a:lstStyle/>
        <a:p>
          <a:r>
            <a:rPr lang="en-US" dirty="0" smtClean="0"/>
            <a:t>AFLC</a:t>
          </a:r>
          <a:endParaRPr lang="en-US" dirty="0"/>
        </a:p>
      </dgm:t>
    </dgm:pt>
    <dgm:pt modelId="{ABCD9EE4-9EA2-C14F-AC78-13D66F109EF8}" type="parTrans" cxnId="{E7D85A08-22BA-5147-9A9D-EAD603861513}">
      <dgm:prSet/>
      <dgm:spPr/>
      <dgm:t>
        <a:bodyPr/>
        <a:lstStyle/>
        <a:p>
          <a:endParaRPr lang="en-US"/>
        </a:p>
      </dgm:t>
    </dgm:pt>
    <dgm:pt modelId="{4708CFE8-B451-3048-84FA-A221420D3B42}" type="sibTrans" cxnId="{E7D85A08-22BA-5147-9A9D-EAD603861513}">
      <dgm:prSet/>
      <dgm:spPr/>
      <dgm:t>
        <a:bodyPr/>
        <a:lstStyle/>
        <a:p>
          <a:endParaRPr lang="en-US"/>
        </a:p>
      </dgm:t>
    </dgm:pt>
    <dgm:pt modelId="{1398C0D9-C067-F340-98F5-911D7CE99D3A}">
      <dgm:prSet phldrT="[Text]"/>
      <dgm:spPr/>
      <dgm:t>
        <a:bodyPr/>
        <a:lstStyle/>
        <a:p>
          <a:r>
            <a:rPr lang="en-US" dirty="0" smtClean="0"/>
            <a:t>Identity</a:t>
          </a:r>
          <a:endParaRPr lang="en-US" dirty="0"/>
        </a:p>
      </dgm:t>
    </dgm:pt>
    <dgm:pt modelId="{55733513-78AF-994F-B900-0C37D7F101B0}" type="parTrans" cxnId="{A4231B0E-5AA1-8341-8542-9641A1B3C73C}">
      <dgm:prSet/>
      <dgm:spPr/>
      <dgm:t>
        <a:bodyPr/>
        <a:lstStyle/>
        <a:p>
          <a:endParaRPr lang="en-US"/>
        </a:p>
      </dgm:t>
    </dgm:pt>
    <dgm:pt modelId="{5833FD09-07AF-8B40-B046-572B35F67F1B}" type="sibTrans" cxnId="{A4231B0E-5AA1-8341-8542-9641A1B3C73C}">
      <dgm:prSet/>
      <dgm:spPr/>
      <dgm:t>
        <a:bodyPr/>
        <a:lstStyle/>
        <a:p>
          <a:endParaRPr lang="en-US"/>
        </a:p>
      </dgm:t>
    </dgm:pt>
    <dgm:pt modelId="{A7D88BB3-54BF-6040-B73A-BA2A05AB3E90}">
      <dgm:prSet phldrT="[Text]"/>
      <dgm:spPr/>
      <dgm:t>
        <a:bodyPr/>
        <a:lstStyle/>
        <a:p>
          <a:r>
            <a:rPr lang="en-US" dirty="0" smtClean="0"/>
            <a:t>Attachment  &amp; Intimacy</a:t>
          </a:r>
          <a:endParaRPr lang="en-US" dirty="0"/>
        </a:p>
      </dgm:t>
    </dgm:pt>
    <dgm:pt modelId="{9231F4DC-BFC3-D347-91DE-627678E083CF}" type="parTrans" cxnId="{08DCCED5-B5C9-C643-BF6E-BA4088443358}">
      <dgm:prSet/>
      <dgm:spPr/>
      <dgm:t>
        <a:bodyPr/>
        <a:lstStyle/>
        <a:p>
          <a:endParaRPr lang="en-US"/>
        </a:p>
      </dgm:t>
    </dgm:pt>
    <dgm:pt modelId="{D0DC736F-4E3A-3341-8333-9AE9CBB9B93B}" type="sibTrans" cxnId="{08DCCED5-B5C9-C643-BF6E-BA4088443358}">
      <dgm:prSet/>
      <dgm:spPr/>
      <dgm:t>
        <a:bodyPr/>
        <a:lstStyle/>
        <a:p>
          <a:endParaRPr lang="en-US"/>
        </a:p>
      </dgm:t>
    </dgm:pt>
    <dgm:pt modelId="{44EB5F27-011F-8E42-935E-3A285487D33F}">
      <dgm:prSet phldrT="[Text]"/>
      <dgm:spPr/>
      <dgm:t>
        <a:bodyPr/>
        <a:lstStyle/>
        <a:p>
          <a:r>
            <a:rPr lang="en-US" dirty="0" smtClean="0"/>
            <a:t>Independence</a:t>
          </a:r>
          <a:endParaRPr lang="en-US" dirty="0"/>
        </a:p>
      </dgm:t>
    </dgm:pt>
    <dgm:pt modelId="{662B2D9F-E550-FE42-A53E-29BF772D1286}" type="parTrans" cxnId="{04F7F614-9A8A-0D47-88F3-14B3B9279C69}">
      <dgm:prSet/>
      <dgm:spPr/>
    </dgm:pt>
    <dgm:pt modelId="{C3302C63-C2C8-6B4C-AEE1-A47A830AE3BF}" type="sibTrans" cxnId="{04F7F614-9A8A-0D47-88F3-14B3B9279C69}">
      <dgm:prSet/>
      <dgm:spPr/>
    </dgm:pt>
    <dgm:pt modelId="{BE6910D1-57E4-6842-A17A-709C8B4AD4CD}" type="pres">
      <dgm:prSet presAssocID="{F925D3E8-3315-7D49-B85B-0C8CF81D21CF}" presName="cycle" presStyleCnt="0">
        <dgm:presLayoutVars>
          <dgm:chMax val="1"/>
          <dgm:dir/>
          <dgm:animLvl val="ctr"/>
          <dgm:resizeHandles val="exact"/>
        </dgm:presLayoutVars>
      </dgm:prSet>
      <dgm:spPr/>
      <dgm:t>
        <a:bodyPr/>
        <a:lstStyle/>
        <a:p>
          <a:endParaRPr lang="en-US"/>
        </a:p>
      </dgm:t>
    </dgm:pt>
    <dgm:pt modelId="{B5776DFD-920A-2043-B6EC-07689C36BF60}" type="pres">
      <dgm:prSet presAssocID="{2FEA5A34-7739-4840-AFF8-2412C8419439}" presName="centerShape" presStyleLbl="node0" presStyleIdx="0" presStyleCnt="1"/>
      <dgm:spPr/>
      <dgm:t>
        <a:bodyPr/>
        <a:lstStyle/>
        <a:p>
          <a:endParaRPr lang="en-US"/>
        </a:p>
      </dgm:t>
    </dgm:pt>
    <dgm:pt modelId="{C4C34110-531D-6545-931D-3DA753DE4D1A}" type="pres">
      <dgm:prSet presAssocID="{ABCD9EE4-9EA2-C14F-AC78-13D66F109EF8}" presName="parTrans" presStyleLbl="bgSibTrans2D1" presStyleIdx="0" presStyleCnt="4"/>
      <dgm:spPr/>
      <dgm:t>
        <a:bodyPr/>
        <a:lstStyle/>
        <a:p>
          <a:endParaRPr lang="en-US"/>
        </a:p>
      </dgm:t>
    </dgm:pt>
    <dgm:pt modelId="{127BE59A-2F30-6F40-985F-58302B12B845}" type="pres">
      <dgm:prSet presAssocID="{B18725AD-8E12-BC40-AAF9-0930ED344318}" presName="node" presStyleLbl="node1" presStyleIdx="0" presStyleCnt="4">
        <dgm:presLayoutVars>
          <dgm:bulletEnabled val="1"/>
        </dgm:presLayoutVars>
      </dgm:prSet>
      <dgm:spPr/>
      <dgm:t>
        <a:bodyPr/>
        <a:lstStyle/>
        <a:p>
          <a:endParaRPr lang="en-US"/>
        </a:p>
      </dgm:t>
    </dgm:pt>
    <dgm:pt modelId="{10E6F5CF-33A2-6D48-AC7D-AAB759327B8E}" type="pres">
      <dgm:prSet presAssocID="{55733513-78AF-994F-B900-0C37D7F101B0}" presName="parTrans" presStyleLbl="bgSibTrans2D1" presStyleIdx="1" presStyleCnt="4"/>
      <dgm:spPr/>
      <dgm:t>
        <a:bodyPr/>
        <a:lstStyle/>
        <a:p>
          <a:endParaRPr lang="en-US"/>
        </a:p>
      </dgm:t>
    </dgm:pt>
    <dgm:pt modelId="{475AEDBE-188B-7B4C-A9F0-7D7ED8C32B10}" type="pres">
      <dgm:prSet presAssocID="{1398C0D9-C067-F340-98F5-911D7CE99D3A}" presName="node" presStyleLbl="node1" presStyleIdx="1" presStyleCnt="4">
        <dgm:presLayoutVars>
          <dgm:bulletEnabled val="1"/>
        </dgm:presLayoutVars>
      </dgm:prSet>
      <dgm:spPr/>
      <dgm:t>
        <a:bodyPr/>
        <a:lstStyle/>
        <a:p>
          <a:endParaRPr lang="en-US"/>
        </a:p>
      </dgm:t>
    </dgm:pt>
    <dgm:pt modelId="{250BF264-4C9F-984C-8047-30E7DF329856}" type="pres">
      <dgm:prSet presAssocID="{9231F4DC-BFC3-D347-91DE-627678E083CF}" presName="parTrans" presStyleLbl="bgSibTrans2D1" presStyleIdx="2" presStyleCnt="4"/>
      <dgm:spPr/>
      <dgm:t>
        <a:bodyPr/>
        <a:lstStyle/>
        <a:p>
          <a:endParaRPr lang="en-US"/>
        </a:p>
      </dgm:t>
    </dgm:pt>
    <dgm:pt modelId="{375C5907-8FD2-3749-B798-196DB7005F35}" type="pres">
      <dgm:prSet presAssocID="{A7D88BB3-54BF-6040-B73A-BA2A05AB3E90}" presName="node" presStyleLbl="node1" presStyleIdx="2" presStyleCnt="4">
        <dgm:presLayoutVars>
          <dgm:bulletEnabled val="1"/>
        </dgm:presLayoutVars>
      </dgm:prSet>
      <dgm:spPr/>
      <dgm:t>
        <a:bodyPr/>
        <a:lstStyle/>
        <a:p>
          <a:endParaRPr lang="en-US"/>
        </a:p>
      </dgm:t>
    </dgm:pt>
    <dgm:pt modelId="{23D0C41B-ADC4-3A40-AB68-E30DAB457905}" type="pres">
      <dgm:prSet presAssocID="{662B2D9F-E550-FE42-A53E-29BF772D1286}" presName="parTrans" presStyleLbl="bgSibTrans2D1" presStyleIdx="3" presStyleCnt="4"/>
      <dgm:spPr/>
    </dgm:pt>
    <dgm:pt modelId="{109F2D58-9F57-2D4E-876A-1AA9B5F3077B}" type="pres">
      <dgm:prSet presAssocID="{44EB5F27-011F-8E42-935E-3A285487D33F}" presName="node" presStyleLbl="node1" presStyleIdx="3" presStyleCnt="4">
        <dgm:presLayoutVars>
          <dgm:bulletEnabled val="1"/>
        </dgm:presLayoutVars>
      </dgm:prSet>
      <dgm:spPr/>
      <dgm:t>
        <a:bodyPr/>
        <a:lstStyle/>
        <a:p>
          <a:endParaRPr lang="en-US"/>
        </a:p>
      </dgm:t>
    </dgm:pt>
  </dgm:ptLst>
  <dgm:cxnLst>
    <dgm:cxn modelId="{7657101A-DCA3-864A-A520-8A15120B1A6C}" type="presOf" srcId="{55733513-78AF-994F-B900-0C37D7F101B0}" destId="{10E6F5CF-33A2-6D48-AC7D-AAB759327B8E}" srcOrd="0" destOrd="0" presId="urn:microsoft.com/office/officeart/2005/8/layout/radial4"/>
    <dgm:cxn modelId="{E7D85A08-22BA-5147-9A9D-EAD603861513}" srcId="{2FEA5A34-7739-4840-AFF8-2412C8419439}" destId="{B18725AD-8E12-BC40-AAF9-0930ED344318}" srcOrd="0" destOrd="0" parTransId="{ABCD9EE4-9EA2-C14F-AC78-13D66F109EF8}" sibTransId="{4708CFE8-B451-3048-84FA-A221420D3B42}"/>
    <dgm:cxn modelId="{C3B9E0A0-910B-DD46-8774-B62D94955A74}" type="presOf" srcId="{F925D3E8-3315-7D49-B85B-0C8CF81D21CF}" destId="{BE6910D1-57E4-6842-A17A-709C8B4AD4CD}" srcOrd="0" destOrd="0" presId="urn:microsoft.com/office/officeart/2005/8/layout/radial4"/>
    <dgm:cxn modelId="{04F7F614-9A8A-0D47-88F3-14B3B9279C69}" srcId="{2FEA5A34-7739-4840-AFF8-2412C8419439}" destId="{44EB5F27-011F-8E42-935E-3A285487D33F}" srcOrd="3" destOrd="0" parTransId="{662B2D9F-E550-FE42-A53E-29BF772D1286}" sibTransId="{C3302C63-C2C8-6B4C-AEE1-A47A830AE3BF}"/>
    <dgm:cxn modelId="{ABFAB994-DBA4-FF4A-94D2-20184B85A338}" type="presOf" srcId="{44EB5F27-011F-8E42-935E-3A285487D33F}" destId="{109F2D58-9F57-2D4E-876A-1AA9B5F3077B}" srcOrd="0" destOrd="0" presId="urn:microsoft.com/office/officeart/2005/8/layout/radial4"/>
    <dgm:cxn modelId="{D98AAFAC-1D8C-BC42-8435-1A3E00FDE807}" type="presOf" srcId="{B18725AD-8E12-BC40-AAF9-0930ED344318}" destId="{127BE59A-2F30-6F40-985F-58302B12B845}" srcOrd="0" destOrd="0" presId="urn:microsoft.com/office/officeart/2005/8/layout/radial4"/>
    <dgm:cxn modelId="{08DCCED5-B5C9-C643-BF6E-BA4088443358}" srcId="{2FEA5A34-7739-4840-AFF8-2412C8419439}" destId="{A7D88BB3-54BF-6040-B73A-BA2A05AB3E90}" srcOrd="2" destOrd="0" parTransId="{9231F4DC-BFC3-D347-91DE-627678E083CF}" sibTransId="{D0DC736F-4E3A-3341-8333-9AE9CBB9B93B}"/>
    <dgm:cxn modelId="{B10B9D9C-9A72-094A-90B5-366939680C1F}" type="presOf" srcId="{9231F4DC-BFC3-D347-91DE-627678E083CF}" destId="{250BF264-4C9F-984C-8047-30E7DF329856}" srcOrd="0" destOrd="0" presId="urn:microsoft.com/office/officeart/2005/8/layout/radial4"/>
    <dgm:cxn modelId="{F6F221E3-D1A0-2640-8199-1DEEC59648AE}" type="presOf" srcId="{ABCD9EE4-9EA2-C14F-AC78-13D66F109EF8}" destId="{C4C34110-531D-6545-931D-3DA753DE4D1A}" srcOrd="0" destOrd="0" presId="urn:microsoft.com/office/officeart/2005/8/layout/radial4"/>
    <dgm:cxn modelId="{651B1273-F15E-5343-A3BE-F55C5B6BEACB}" type="presOf" srcId="{A7D88BB3-54BF-6040-B73A-BA2A05AB3E90}" destId="{375C5907-8FD2-3749-B798-196DB7005F35}" srcOrd="0" destOrd="0" presId="urn:microsoft.com/office/officeart/2005/8/layout/radial4"/>
    <dgm:cxn modelId="{6DB2F779-8377-2D48-AAE6-E95024C12CFB}" type="presOf" srcId="{2FEA5A34-7739-4840-AFF8-2412C8419439}" destId="{B5776DFD-920A-2043-B6EC-07689C36BF60}" srcOrd="0" destOrd="0" presId="urn:microsoft.com/office/officeart/2005/8/layout/radial4"/>
    <dgm:cxn modelId="{8A6D4234-9F62-CF40-97A2-BBEEC6C2715A}" type="presOf" srcId="{1398C0D9-C067-F340-98F5-911D7CE99D3A}" destId="{475AEDBE-188B-7B4C-A9F0-7D7ED8C32B10}" srcOrd="0" destOrd="0" presId="urn:microsoft.com/office/officeart/2005/8/layout/radial4"/>
    <dgm:cxn modelId="{1453429E-CEFE-0E4E-B689-43195AE53E99}" type="presOf" srcId="{662B2D9F-E550-FE42-A53E-29BF772D1286}" destId="{23D0C41B-ADC4-3A40-AB68-E30DAB457905}" srcOrd="0" destOrd="0" presId="urn:microsoft.com/office/officeart/2005/8/layout/radial4"/>
    <dgm:cxn modelId="{006A3669-005C-A342-874D-FF27ED248DF0}" srcId="{F925D3E8-3315-7D49-B85B-0C8CF81D21CF}" destId="{2FEA5A34-7739-4840-AFF8-2412C8419439}" srcOrd="0" destOrd="0" parTransId="{289E3691-50FF-144B-B701-EF3E36D2CD78}" sibTransId="{65B1110B-7C73-684F-9542-2735048A8504}"/>
    <dgm:cxn modelId="{A4231B0E-5AA1-8341-8542-9641A1B3C73C}" srcId="{2FEA5A34-7739-4840-AFF8-2412C8419439}" destId="{1398C0D9-C067-F340-98F5-911D7CE99D3A}" srcOrd="1" destOrd="0" parTransId="{55733513-78AF-994F-B900-0C37D7F101B0}" sibTransId="{5833FD09-07AF-8B40-B046-572B35F67F1B}"/>
    <dgm:cxn modelId="{7EA94F81-4D3D-854F-A5E5-D9E895DB9B81}" type="presParOf" srcId="{BE6910D1-57E4-6842-A17A-709C8B4AD4CD}" destId="{B5776DFD-920A-2043-B6EC-07689C36BF60}" srcOrd="0" destOrd="0" presId="urn:microsoft.com/office/officeart/2005/8/layout/radial4"/>
    <dgm:cxn modelId="{0E551AF5-99DA-CC44-BEB5-54EC4A89C629}" type="presParOf" srcId="{BE6910D1-57E4-6842-A17A-709C8B4AD4CD}" destId="{C4C34110-531D-6545-931D-3DA753DE4D1A}" srcOrd="1" destOrd="0" presId="urn:microsoft.com/office/officeart/2005/8/layout/radial4"/>
    <dgm:cxn modelId="{29E2109D-1A4A-C245-AFEC-A1B6F8D04F12}" type="presParOf" srcId="{BE6910D1-57E4-6842-A17A-709C8B4AD4CD}" destId="{127BE59A-2F30-6F40-985F-58302B12B845}" srcOrd="2" destOrd="0" presId="urn:microsoft.com/office/officeart/2005/8/layout/radial4"/>
    <dgm:cxn modelId="{50751C69-811C-F747-A71E-D4C64D50CAB2}" type="presParOf" srcId="{BE6910D1-57E4-6842-A17A-709C8B4AD4CD}" destId="{10E6F5CF-33A2-6D48-AC7D-AAB759327B8E}" srcOrd="3" destOrd="0" presId="urn:microsoft.com/office/officeart/2005/8/layout/radial4"/>
    <dgm:cxn modelId="{CF568A1B-E443-A04F-B519-9ACB22FF6B92}" type="presParOf" srcId="{BE6910D1-57E4-6842-A17A-709C8B4AD4CD}" destId="{475AEDBE-188B-7B4C-A9F0-7D7ED8C32B10}" srcOrd="4" destOrd="0" presId="urn:microsoft.com/office/officeart/2005/8/layout/radial4"/>
    <dgm:cxn modelId="{FEEF9E9D-2063-F74B-BCB0-AE90492AB3A6}" type="presParOf" srcId="{BE6910D1-57E4-6842-A17A-709C8B4AD4CD}" destId="{250BF264-4C9F-984C-8047-30E7DF329856}" srcOrd="5" destOrd="0" presId="urn:microsoft.com/office/officeart/2005/8/layout/radial4"/>
    <dgm:cxn modelId="{351052AE-2A06-3D4A-8C8E-AA1F4C67B09C}" type="presParOf" srcId="{BE6910D1-57E4-6842-A17A-709C8B4AD4CD}" destId="{375C5907-8FD2-3749-B798-196DB7005F35}" srcOrd="6" destOrd="0" presId="urn:microsoft.com/office/officeart/2005/8/layout/radial4"/>
    <dgm:cxn modelId="{543122E4-4791-0D4E-B398-9C43CE809B31}" type="presParOf" srcId="{BE6910D1-57E4-6842-A17A-709C8B4AD4CD}" destId="{23D0C41B-ADC4-3A40-AB68-E30DAB457905}" srcOrd="7" destOrd="0" presId="urn:microsoft.com/office/officeart/2005/8/layout/radial4"/>
    <dgm:cxn modelId="{AAAB6BDD-2761-A34E-BD83-1FCC1D921C84}" type="presParOf" srcId="{BE6910D1-57E4-6842-A17A-709C8B4AD4CD}" destId="{109F2D58-9F57-2D4E-876A-1AA9B5F3077B}"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785E888-1F0F-A34A-A418-E931B0C353E2}" type="doc">
      <dgm:prSet loTypeId="urn:microsoft.com/office/officeart/2005/8/layout/gear1" loCatId="" qsTypeId="urn:microsoft.com/office/officeart/2005/8/quickstyle/3D1" qsCatId="3D" csTypeId="urn:microsoft.com/office/officeart/2005/8/colors/colorful4" csCatId="colorful" phldr="1"/>
      <dgm:spPr/>
    </dgm:pt>
    <dgm:pt modelId="{4A456E10-FFAB-0F4D-9617-CA4940C438EF}">
      <dgm:prSet phldrT="[Text]"/>
      <dgm:spPr/>
      <dgm:t>
        <a:bodyPr/>
        <a:lstStyle/>
        <a:p>
          <a:r>
            <a:rPr lang="en-US" dirty="0" smtClean="0"/>
            <a:t>Addressing </a:t>
          </a:r>
          <a:r>
            <a:rPr lang="en-US" dirty="0" err="1" smtClean="0"/>
            <a:t>microaggressions</a:t>
          </a:r>
          <a:r>
            <a:rPr lang="en-US" dirty="0" smtClean="0"/>
            <a:t>, racism, privilege</a:t>
          </a:r>
          <a:endParaRPr lang="en-US" dirty="0"/>
        </a:p>
      </dgm:t>
    </dgm:pt>
    <dgm:pt modelId="{0DADD0B0-7C45-664B-90DD-18F760FF31B4}" type="parTrans" cxnId="{8ADE5524-8E63-7240-B079-51C7076F4483}">
      <dgm:prSet/>
      <dgm:spPr/>
      <dgm:t>
        <a:bodyPr/>
        <a:lstStyle/>
        <a:p>
          <a:endParaRPr lang="en-US"/>
        </a:p>
      </dgm:t>
    </dgm:pt>
    <dgm:pt modelId="{C8B5AE3A-EF34-AD46-8F71-F110C7431408}" type="sibTrans" cxnId="{8ADE5524-8E63-7240-B079-51C7076F4483}">
      <dgm:prSet/>
      <dgm:spPr/>
      <dgm:t>
        <a:bodyPr/>
        <a:lstStyle/>
        <a:p>
          <a:endParaRPr lang="en-US"/>
        </a:p>
      </dgm:t>
    </dgm:pt>
    <dgm:pt modelId="{FDB234EA-E958-F243-ACB3-32BA55D67585}">
      <dgm:prSet phldrT="[Text]"/>
      <dgm:spPr/>
      <dgm:t>
        <a:bodyPr/>
        <a:lstStyle/>
        <a:p>
          <a:r>
            <a:rPr lang="en-US" dirty="0" smtClean="0"/>
            <a:t>Social Justice</a:t>
          </a:r>
          <a:endParaRPr lang="en-US" dirty="0"/>
        </a:p>
      </dgm:t>
    </dgm:pt>
    <dgm:pt modelId="{8DCF4B48-A465-1F4E-890A-E79EC05F4CDC}" type="parTrans" cxnId="{5B35F050-574E-6F47-ADC8-E35F0B579EBA}">
      <dgm:prSet/>
      <dgm:spPr/>
      <dgm:t>
        <a:bodyPr/>
        <a:lstStyle/>
        <a:p>
          <a:endParaRPr lang="en-US"/>
        </a:p>
      </dgm:t>
    </dgm:pt>
    <dgm:pt modelId="{A81319B2-AA6F-F043-9F87-07BD672395D0}" type="sibTrans" cxnId="{5B35F050-574E-6F47-ADC8-E35F0B579EBA}">
      <dgm:prSet/>
      <dgm:spPr/>
      <dgm:t>
        <a:bodyPr/>
        <a:lstStyle/>
        <a:p>
          <a:endParaRPr lang="en-US"/>
        </a:p>
      </dgm:t>
    </dgm:pt>
    <dgm:pt modelId="{893AA2DA-2493-F145-B475-FD4D51EDF262}">
      <dgm:prSet phldrT="[Text]"/>
      <dgm:spPr/>
      <dgm:t>
        <a:bodyPr/>
        <a:lstStyle/>
        <a:p>
          <a:r>
            <a:rPr lang="en-US" dirty="0" smtClean="0"/>
            <a:t>Boundaries</a:t>
          </a:r>
          <a:endParaRPr lang="en-US" dirty="0"/>
        </a:p>
      </dgm:t>
    </dgm:pt>
    <dgm:pt modelId="{39E3C0CE-A081-E24E-831F-953702111BA2}" type="parTrans" cxnId="{694BD7BE-B1F4-AB45-8630-F6E972F39BC7}">
      <dgm:prSet/>
      <dgm:spPr/>
      <dgm:t>
        <a:bodyPr/>
        <a:lstStyle/>
        <a:p>
          <a:endParaRPr lang="en-US"/>
        </a:p>
      </dgm:t>
    </dgm:pt>
    <dgm:pt modelId="{9C18D03F-3D0F-BA41-9060-973F1F642950}" type="sibTrans" cxnId="{694BD7BE-B1F4-AB45-8630-F6E972F39BC7}">
      <dgm:prSet/>
      <dgm:spPr/>
      <dgm:t>
        <a:bodyPr/>
        <a:lstStyle/>
        <a:p>
          <a:endParaRPr lang="en-US"/>
        </a:p>
      </dgm:t>
    </dgm:pt>
    <dgm:pt modelId="{BB52CD17-CF87-4C49-A7B5-B083841472AA}" type="pres">
      <dgm:prSet presAssocID="{6785E888-1F0F-A34A-A418-E931B0C353E2}" presName="composite" presStyleCnt="0">
        <dgm:presLayoutVars>
          <dgm:chMax val="3"/>
          <dgm:animLvl val="lvl"/>
          <dgm:resizeHandles val="exact"/>
        </dgm:presLayoutVars>
      </dgm:prSet>
      <dgm:spPr/>
    </dgm:pt>
    <dgm:pt modelId="{7EC8855E-16EC-3945-853B-5041D026DC63}" type="pres">
      <dgm:prSet presAssocID="{4A456E10-FFAB-0F4D-9617-CA4940C438EF}" presName="gear1" presStyleLbl="node1" presStyleIdx="0" presStyleCnt="3">
        <dgm:presLayoutVars>
          <dgm:chMax val="1"/>
          <dgm:bulletEnabled val="1"/>
        </dgm:presLayoutVars>
      </dgm:prSet>
      <dgm:spPr/>
      <dgm:t>
        <a:bodyPr/>
        <a:lstStyle/>
        <a:p>
          <a:endParaRPr lang="en-US"/>
        </a:p>
      </dgm:t>
    </dgm:pt>
    <dgm:pt modelId="{E7F5E245-0DEA-0F44-A95C-2440AB42C560}" type="pres">
      <dgm:prSet presAssocID="{4A456E10-FFAB-0F4D-9617-CA4940C438EF}" presName="gear1srcNode" presStyleLbl="node1" presStyleIdx="0" presStyleCnt="3"/>
      <dgm:spPr/>
      <dgm:t>
        <a:bodyPr/>
        <a:lstStyle/>
        <a:p>
          <a:endParaRPr lang="en-US"/>
        </a:p>
      </dgm:t>
    </dgm:pt>
    <dgm:pt modelId="{B5685F6C-FCD8-704E-96A8-5AE43C80D6DF}" type="pres">
      <dgm:prSet presAssocID="{4A456E10-FFAB-0F4D-9617-CA4940C438EF}" presName="gear1dstNode" presStyleLbl="node1" presStyleIdx="0" presStyleCnt="3"/>
      <dgm:spPr/>
      <dgm:t>
        <a:bodyPr/>
        <a:lstStyle/>
        <a:p>
          <a:endParaRPr lang="en-US"/>
        </a:p>
      </dgm:t>
    </dgm:pt>
    <dgm:pt modelId="{F20AD783-440E-EF49-8959-2D47BD41BB4F}" type="pres">
      <dgm:prSet presAssocID="{FDB234EA-E958-F243-ACB3-32BA55D67585}" presName="gear2" presStyleLbl="node1" presStyleIdx="1" presStyleCnt="3">
        <dgm:presLayoutVars>
          <dgm:chMax val="1"/>
          <dgm:bulletEnabled val="1"/>
        </dgm:presLayoutVars>
      </dgm:prSet>
      <dgm:spPr/>
      <dgm:t>
        <a:bodyPr/>
        <a:lstStyle/>
        <a:p>
          <a:endParaRPr lang="en-US"/>
        </a:p>
      </dgm:t>
    </dgm:pt>
    <dgm:pt modelId="{B6D97481-380C-0E45-B1C3-578573DDF676}" type="pres">
      <dgm:prSet presAssocID="{FDB234EA-E958-F243-ACB3-32BA55D67585}" presName="gear2srcNode" presStyleLbl="node1" presStyleIdx="1" presStyleCnt="3"/>
      <dgm:spPr/>
      <dgm:t>
        <a:bodyPr/>
        <a:lstStyle/>
        <a:p>
          <a:endParaRPr lang="en-US"/>
        </a:p>
      </dgm:t>
    </dgm:pt>
    <dgm:pt modelId="{101F8D50-CBA1-7F43-8D39-B1E0FCE87863}" type="pres">
      <dgm:prSet presAssocID="{FDB234EA-E958-F243-ACB3-32BA55D67585}" presName="gear2dstNode" presStyleLbl="node1" presStyleIdx="1" presStyleCnt="3"/>
      <dgm:spPr/>
      <dgm:t>
        <a:bodyPr/>
        <a:lstStyle/>
        <a:p>
          <a:endParaRPr lang="en-US"/>
        </a:p>
      </dgm:t>
    </dgm:pt>
    <dgm:pt modelId="{E26951EB-DEE8-2048-8909-7A25C4BA9D89}" type="pres">
      <dgm:prSet presAssocID="{893AA2DA-2493-F145-B475-FD4D51EDF262}" presName="gear3" presStyleLbl="node1" presStyleIdx="2" presStyleCnt="3"/>
      <dgm:spPr/>
      <dgm:t>
        <a:bodyPr/>
        <a:lstStyle/>
        <a:p>
          <a:endParaRPr lang="en-US"/>
        </a:p>
      </dgm:t>
    </dgm:pt>
    <dgm:pt modelId="{4B9D0CDB-C0F6-CE4A-A073-7919AE15EF86}" type="pres">
      <dgm:prSet presAssocID="{893AA2DA-2493-F145-B475-FD4D51EDF262}" presName="gear3tx" presStyleLbl="node1" presStyleIdx="2" presStyleCnt="3">
        <dgm:presLayoutVars>
          <dgm:chMax val="1"/>
          <dgm:bulletEnabled val="1"/>
        </dgm:presLayoutVars>
      </dgm:prSet>
      <dgm:spPr/>
      <dgm:t>
        <a:bodyPr/>
        <a:lstStyle/>
        <a:p>
          <a:endParaRPr lang="en-US"/>
        </a:p>
      </dgm:t>
    </dgm:pt>
    <dgm:pt modelId="{41E8F03F-2735-0944-8EBA-136C4D86FDB2}" type="pres">
      <dgm:prSet presAssocID="{893AA2DA-2493-F145-B475-FD4D51EDF262}" presName="gear3srcNode" presStyleLbl="node1" presStyleIdx="2" presStyleCnt="3"/>
      <dgm:spPr/>
      <dgm:t>
        <a:bodyPr/>
        <a:lstStyle/>
        <a:p>
          <a:endParaRPr lang="en-US"/>
        </a:p>
      </dgm:t>
    </dgm:pt>
    <dgm:pt modelId="{2D2058A1-CFB3-8D45-B51F-2CC0823D6EAB}" type="pres">
      <dgm:prSet presAssocID="{893AA2DA-2493-F145-B475-FD4D51EDF262}" presName="gear3dstNode" presStyleLbl="node1" presStyleIdx="2" presStyleCnt="3"/>
      <dgm:spPr/>
      <dgm:t>
        <a:bodyPr/>
        <a:lstStyle/>
        <a:p>
          <a:endParaRPr lang="en-US"/>
        </a:p>
      </dgm:t>
    </dgm:pt>
    <dgm:pt modelId="{514832C5-E590-904D-868B-2D232B5CD03C}" type="pres">
      <dgm:prSet presAssocID="{C8B5AE3A-EF34-AD46-8F71-F110C7431408}" presName="connector1" presStyleLbl="sibTrans2D1" presStyleIdx="0" presStyleCnt="3"/>
      <dgm:spPr/>
      <dgm:t>
        <a:bodyPr/>
        <a:lstStyle/>
        <a:p>
          <a:endParaRPr lang="en-US"/>
        </a:p>
      </dgm:t>
    </dgm:pt>
    <dgm:pt modelId="{1F6BD575-4275-B345-A326-7ED6FAC4D7AF}" type="pres">
      <dgm:prSet presAssocID="{A81319B2-AA6F-F043-9F87-07BD672395D0}" presName="connector2" presStyleLbl="sibTrans2D1" presStyleIdx="1" presStyleCnt="3"/>
      <dgm:spPr/>
      <dgm:t>
        <a:bodyPr/>
        <a:lstStyle/>
        <a:p>
          <a:endParaRPr lang="en-US"/>
        </a:p>
      </dgm:t>
    </dgm:pt>
    <dgm:pt modelId="{8907B902-593B-C24C-96DE-CFD02A7A7404}" type="pres">
      <dgm:prSet presAssocID="{9C18D03F-3D0F-BA41-9060-973F1F642950}" presName="connector3" presStyleLbl="sibTrans2D1" presStyleIdx="2" presStyleCnt="3"/>
      <dgm:spPr/>
      <dgm:t>
        <a:bodyPr/>
        <a:lstStyle/>
        <a:p>
          <a:endParaRPr lang="en-US"/>
        </a:p>
      </dgm:t>
    </dgm:pt>
  </dgm:ptLst>
  <dgm:cxnLst>
    <dgm:cxn modelId="{B5ACF253-6755-D847-BA5D-99765A736B35}" type="presOf" srcId="{6785E888-1F0F-A34A-A418-E931B0C353E2}" destId="{BB52CD17-CF87-4C49-A7B5-B083841472AA}" srcOrd="0" destOrd="0" presId="urn:microsoft.com/office/officeart/2005/8/layout/gear1"/>
    <dgm:cxn modelId="{7B57480C-F21C-A34D-AF4F-FF0E5F0E75E0}" type="presOf" srcId="{9C18D03F-3D0F-BA41-9060-973F1F642950}" destId="{8907B902-593B-C24C-96DE-CFD02A7A7404}" srcOrd="0" destOrd="0" presId="urn:microsoft.com/office/officeart/2005/8/layout/gear1"/>
    <dgm:cxn modelId="{5AD05AFA-DD79-374B-857E-B75BE559DD96}" type="presOf" srcId="{4A456E10-FFAB-0F4D-9617-CA4940C438EF}" destId="{E7F5E245-0DEA-0F44-A95C-2440AB42C560}" srcOrd="1" destOrd="0" presId="urn:microsoft.com/office/officeart/2005/8/layout/gear1"/>
    <dgm:cxn modelId="{4C2E2A5C-2FEE-E941-BF53-22E58AB09C70}" type="presOf" srcId="{FDB234EA-E958-F243-ACB3-32BA55D67585}" destId="{F20AD783-440E-EF49-8959-2D47BD41BB4F}" srcOrd="0" destOrd="0" presId="urn:microsoft.com/office/officeart/2005/8/layout/gear1"/>
    <dgm:cxn modelId="{8FC54378-63F0-B946-905B-AA09EE2D6731}" type="presOf" srcId="{A81319B2-AA6F-F043-9F87-07BD672395D0}" destId="{1F6BD575-4275-B345-A326-7ED6FAC4D7AF}" srcOrd="0" destOrd="0" presId="urn:microsoft.com/office/officeart/2005/8/layout/gear1"/>
    <dgm:cxn modelId="{4E7A240C-3EDB-0A41-B885-C7C773E6A934}" type="presOf" srcId="{893AA2DA-2493-F145-B475-FD4D51EDF262}" destId="{E26951EB-DEE8-2048-8909-7A25C4BA9D89}" srcOrd="0" destOrd="0" presId="urn:microsoft.com/office/officeart/2005/8/layout/gear1"/>
    <dgm:cxn modelId="{AA61241F-E04E-A949-A6A9-A81B111026C1}" type="presOf" srcId="{FDB234EA-E958-F243-ACB3-32BA55D67585}" destId="{B6D97481-380C-0E45-B1C3-578573DDF676}" srcOrd="1" destOrd="0" presId="urn:microsoft.com/office/officeart/2005/8/layout/gear1"/>
    <dgm:cxn modelId="{9A7E88A1-6C69-6748-8434-99DB3EF17AC9}" type="presOf" srcId="{893AA2DA-2493-F145-B475-FD4D51EDF262}" destId="{41E8F03F-2735-0944-8EBA-136C4D86FDB2}" srcOrd="2" destOrd="0" presId="urn:microsoft.com/office/officeart/2005/8/layout/gear1"/>
    <dgm:cxn modelId="{CF1C181C-84DF-4240-81B6-E20621701B9A}" type="presOf" srcId="{C8B5AE3A-EF34-AD46-8F71-F110C7431408}" destId="{514832C5-E590-904D-868B-2D232B5CD03C}" srcOrd="0" destOrd="0" presId="urn:microsoft.com/office/officeart/2005/8/layout/gear1"/>
    <dgm:cxn modelId="{5B35F050-574E-6F47-ADC8-E35F0B579EBA}" srcId="{6785E888-1F0F-A34A-A418-E931B0C353E2}" destId="{FDB234EA-E958-F243-ACB3-32BA55D67585}" srcOrd="1" destOrd="0" parTransId="{8DCF4B48-A465-1F4E-890A-E79EC05F4CDC}" sibTransId="{A81319B2-AA6F-F043-9F87-07BD672395D0}"/>
    <dgm:cxn modelId="{8ADE5524-8E63-7240-B079-51C7076F4483}" srcId="{6785E888-1F0F-A34A-A418-E931B0C353E2}" destId="{4A456E10-FFAB-0F4D-9617-CA4940C438EF}" srcOrd="0" destOrd="0" parTransId="{0DADD0B0-7C45-664B-90DD-18F760FF31B4}" sibTransId="{C8B5AE3A-EF34-AD46-8F71-F110C7431408}"/>
    <dgm:cxn modelId="{9356F1BE-DCE5-874C-9971-553AA5979769}" type="presOf" srcId="{FDB234EA-E958-F243-ACB3-32BA55D67585}" destId="{101F8D50-CBA1-7F43-8D39-B1E0FCE87863}" srcOrd="2" destOrd="0" presId="urn:microsoft.com/office/officeart/2005/8/layout/gear1"/>
    <dgm:cxn modelId="{694BD7BE-B1F4-AB45-8630-F6E972F39BC7}" srcId="{6785E888-1F0F-A34A-A418-E931B0C353E2}" destId="{893AA2DA-2493-F145-B475-FD4D51EDF262}" srcOrd="2" destOrd="0" parTransId="{39E3C0CE-A081-E24E-831F-953702111BA2}" sibTransId="{9C18D03F-3D0F-BA41-9060-973F1F642950}"/>
    <dgm:cxn modelId="{C5BBFCD0-AEEB-0E40-9424-E339113E8953}" type="presOf" srcId="{893AA2DA-2493-F145-B475-FD4D51EDF262}" destId="{4B9D0CDB-C0F6-CE4A-A073-7919AE15EF86}" srcOrd="1" destOrd="0" presId="urn:microsoft.com/office/officeart/2005/8/layout/gear1"/>
    <dgm:cxn modelId="{694ABE65-8625-BD4C-B2BB-9661EA16CADC}" type="presOf" srcId="{4A456E10-FFAB-0F4D-9617-CA4940C438EF}" destId="{B5685F6C-FCD8-704E-96A8-5AE43C80D6DF}" srcOrd="2" destOrd="0" presId="urn:microsoft.com/office/officeart/2005/8/layout/gear1"/>
    <dgm:cxn modelId="{07B74C1D-F50F-0D47-90B3-834D8592131B}" type="presOf" srcId="{4A456E10-FFAB-0F4D-9617-CA4940C438EF}" destId="{7EC8855E-16EC-3945-853B-5041D026DC63}" srcOrd="0" destOrd="0" presId="urn:microsoft.com/office/officeart/2005/8/layout/gear1"/>
    <dgm:cxn modelId="{5A2CF2D0-E04C-E84C-BADC-30C1C86EC27C}" type="presOf" srcId="{893AA2DA-2493-F145-B475-FD4D51EDF262}" destId="{2D2058A1-CFB3-8D45-B51F-2CC0823D6EAB}" srcOrd="3" destOrd="0" presId="urn:microsoft.com/office/officeart/2005/8/layout/gear1"/>
    <dgm:cxn modelId="{A75FC918-4647-DA48-B931-083A12928A95}" type="presParOf" srcId="{BB52CD17-CF87-4C49-A7B5-B083841472AA}" destId="{7EC8855E-16EC-3945-853B-5041D026DC63}" srcOrd="0" destOrd="0" presId="urn:microsoft.com/office/officeart/2005/8/layout/gear1"/>
    <dgm:cxn modelId="{426EBEBE-80A1-4D4A-A467-977B15DB58D7}" type="presParOf" srcId="{BB52CD17-CF87-4C49-A7B5-B083841472AA}" destId="{E7F5E245-0DEA-0F44-A95C-2440AB42C560}" srcOrd="1" destOrd="0" presId="urn:microsoft.com/office/officeart/2005/8/layout/gear1"/>
    <dgm:cxn modelId="{DBFD71CD-FCEE-BD46-A7C0-D4EB713F5F6E}" type="presParOf" srcId="{BB52CD17-CF87-4C49-A7B5-B083841472AA}" destId="{B5685F6C-FCD8-704E-96A8-5AE43C80D6DF}" srcOrd="2" destOrd="0" presId="urn:microsoft.com/office/officeart/2005/8/layout/gear1"/>
    <dgm:cxn modelId="{3A3830E1-6FC7-7B48-89B9-5CB475C20373}" type="presParOf" srcId="{BB52CD17-CF87-4C49-A7B5-B083841472AA}" destId="{F20AD783-440E-EF49-8959-2D47BD41BB4F}" srcOrd="3" destOrd="0" presId="urn:microsoft.com/office/officeart/2005/8/layout/gear1"/>
    <dgm:cxn modelId="{28323868-13FE-A54B-9111-FF19E2BA2033}" type="presParOf" srcId="{BB52CD17-CF87-4C49-A7B5-B083841472AA}" destId="{B6D97481-380C-0E45-B1C3-578573DDF676}" srcOrd="4" destOrd="0" presId="urn:microsoft.com/office/officeart/2005/8/layout/gear1"/>
    <dgm:cxn modelId="{3A374135-D189-9D48-A069-770D1966BFC4}" type="presParOf" srcId="{BB52CD17-CF87-4C49-A7B5-B083841472AA}" destId="{101F8D50-CBA1-7F43-8D39-B1E0FCE87863}" srcOrd="5" destOrd="0" presId="urn:microsoft.com/office/officeart/2005/8/layout/gear1"/>
    <dgm:cxn modelId="{6D28244A-C32D-3B47-A114-986124905623}" type="presParOf" srcId="{BB52CD17-CF87-4C49-A7B5-B083841472AA}" destId="{E26951EB-DEE8-2048-8909-7A25C4BA9D89}" srcOrd="6" destOrd="0" presId="urn:microsoft.com/office/officeart/2005/8/layout/gear1"/>
    <dgm:cxn modelId="{6390E3F9-AD46-7F4A-82A4-EC8EF66CB5D6}" type="presParOf" srcId="{BB52CD17-CF87-4C49-A7B5-B083841472AA}" destId="{4B9D0CDB-C0F6-CE4A-A073-7919AE15EF86}" srcOrd="7" destOrd="0" presId="urn:microsoft.com/office/officeart/2005/8/layout/gear1"/>
    <dgm:cxn modelId="{C1E3F81B-BB75-EF42-BA57-1A8DDA191F06}" type="presParOf" srcId="{BB52CD17-CF87-4C49-A7B5-B083841472AA}" destId="{41E8F03F-2735-0944-8EBA-136C4D86FDB2}" srcOrd="8" destOrd="0" presId="urn:microsoft.com/office/officeart/2005/8/layout/gear1"/>
    <dgm:cxn modelId="{C0A37F04-2B33-F940-BBDB-4B08939E48F4}" type="presParOf" srcId="{BB52CD17-CF87-4C49-A7B5-B083841472AA}" destId="{2D2058A1-CFB3-8D45-B51F-2CC0823D6EAB}" srcOrd="9" destOrd="0" presId="urn:microsoft.com/office/officeart/2005/8/layout/gear1"/>
    <dgm:cxn modelId="{465E1D51-8C42-2848-A504-ABB26698BEDF}" type="presParOf" srcId="{BB52CD17-CF87-4C49-A7B5-B083841472AA}" destId="{514832C5-E590-904D-868B-2D232B5CD03C}" srcOrd="10" destOrd="0" presId="urn:microsoft.com/office/officeart/2005/8/layout/gear1"/>
    <dgm:cxn modelId="{9B1DFFFB-D724-844B-BD2D-A2EE80BC747E}" type="presParOf" srcId="{BB52CD17-CF87-4C49-A7B5-B083841472AA}" destId="{1F6BD575-4275-B345-A326-7ED6FAC4D7AF}" srcOrd="11" destOrd="0" presId="urn:microsoft.com/office/officeart/2005/8/layout/gear1"/>
    <dgm:cxn modelId="{4F189C5C-5479-0C4C-BD8B-11F8941908E7}" type="presParOf" srcId="{BB52CD17-CF87-4C49-A7B5-B083841472AA}" destId="{8907B902-593B-C24C-96DE-CFD02A7A7404}"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4DE06F7-7C72-744E-9A45-E6EECACFE6DC}" type="doc">
      <dgm:prSet loTypeId="urn:microsoft.com/office/officeart/2005/8/layout/hList1" loCatId="" qsTypeId="urn:microsoft.com/office/officeart/2005/8/quickstyle/3D3" qsCatId="3D" csTypeId="urn:microsoft.com/office/officeart/2005/8/colors/accent1_2" csCatId="accent1" phldr="1"/>
      <dgm:spPr/>
      <dgm:t>
        <a:bodyPr/>
        <a:lstStyle/>
        <a:p>
          <a:endParaRPr lang="en-US"/>
        </a:p>
      </dgm:t>
    </dgm:pt>
    <dgm:pt modelId="{576658C1-91A8-6049-B203-B8EBE1168483}">
      <dgm:prSet phldrT="[Text]"/>
      <dgm:spPr/>
      <dgm:t>
        <a:bodyPr/>
        <a:lstStyle/>
        <a:p>
          <a:r>
            <a:rPr lang="en-US" dirty="0" smtClean="0"/>
            <a:t>Identity Development: </a:t>
          </a:r>
          <a:endParaRPr lang="en-US" dirty="0"/>
        </a:p>
      </dgm:t>
    </dgm:pt>
    <dgm:pt modelId="{D37CF1F1-F8EB-8E41-8F0C-08D7AD8E5E03}" type="parTrans" cxnId="{690C14A5-51EA-2045-97B4-DFBC4DF91C37}">
      <dgm:prSet/>
      <dgm:spPr/>
      <dgm:t>
        <a:bodyPr/>
        <a:lstStyle/>
        <a:p>
          <a:endParaRPr lang="en-US"/>
        </a:p>
      </dgm:t>
    </dgm:pt>
    <dgm:pt modelId="{F6FA2206-3C96-3243-8B40-4169DAF22B2E}" type="sibTrans" cxnId="{690C14A5-51EA-2045-97B4-DFBC4DF91C37}">
      <dgm:prSet/>
      <dgm:spPr/>
      <dgm:t>
        <a:bodyPr/>
        <a:lstStyle/>
        <a:p>
          <a:endParaRPr lang="en-US"/>
        </a:p>
      </dgm:t>
    </dgm:pt>
    <dgm:pt modelId="{EB5FB73E-DE82-A845-946D-F43053D7C1B6}">
      <dgm:prSet phldrT="[Text]"/>
      <dgm:spPr/>
      <dgm:t>
        <a:bodyPr/>
        <a:lstStyle/>
        <a:p>
          <a:r>
            <a:rPr lang="en-US" dirty="0" smtClean="0"/>
            <a:t>Search &amp; Reunion</a:t>
          </a:r>
          <a:endParaRPr lang="en-US" dirty="0"/>
        </a:p>
      </dgm:t>
    </dgm:pt>
    <dgm:pt modelId="{8AC7BC64-A7A5-C447-822A-F27AC9A93777}" type="parTrans" cxnId="{32ACDCB0-C3BC-9042-AA7E-E90033162B77}">
      <dgm:prSet/>
      <dgm:spPr/>
      <dgm:t>
        <a:bodyPr/>
        <a:lstStyle/>
        <a:p>
          <a:endParaRPr lang="en-US"/>
        </a:p>
      </dgm:t>
    </dgm:pt>
    <dgm:pt modelId="{123A8AB8-5D88-6046-A17C-A581A34EFB1B}" type="sibTrans" cxnId="{32ACDCB0-C3BC-9042-AA7E-E90033162B77}">
      <dgm:prSet/>
      <dgm:spPr/>
      <dgm:t>
        <a:bodyPr/>
        <a:lstStyle/>
        <a:p>
          <a:endParaRPr lang="en-US"/>
        </a:p>
      </dgm:t>
    </dgm:pt>
    <dgm:pt modelId="{79C0D53F-0A27-4C48-8DC8-FE644E8D4162}">
      <dgm:prSet phldrT="[Text]"/>
      <dgm:spPr/>
      <dgm:t>
        <a:bodyPr/>
        <a:lstStyle/>
        <a:p>
          <a:r>
            <a:rPr lang="en-US" dirty="0" smtClean="0"/>
            <a:t>Independence</a:t>
          </a:r>
          <a:endParaRPr lang="en-US" dirty="0"/>
        </a:p>
      </dgm:t>
    </dgm:pt>
    <dgm:pt modelId="{B9CFF6BF-568D-F54F-8A68-4DBE7280132A}" type="parTrans" cxnId="{5A5D96F3-744F-9147-8A6A-4934A0C69D40}">
      <dgm:prSet/>
      <dgm:spPr/>
      <dgm:t>
        <a:bodyPr/>
        <a:lstStyle/>
        <a:p>
          <a:endParaRPr lang="en-US"/>
        </a:p>
      </dgm:t>
    </dgm:pt>
    <dgm:pt modelId="{5F5F0CEE-B56C-0345-869F-F437EAA639AF}" type="sibTrans" cxnId="{5A5D96F3-744F-9147-8A6A-4934A0C69D40}">
      <dgm:prSet/>
      <dgm:spPr/>
      <dgm:t>
        <a:bodyPr/>
        <a:lstStyle/>
        <a:p>
          <a:endParaRPr lang="en-US"/>
        </a:p>
      </dgm:t>
    </dgm:pt>
    <dgm:pt modelId="{853ADC71-422E-DF4E-8BCF-64628F68DBD2}">
      <dgm:prSet phldrT="[Text]"/>
      <dgm:spPr/>
      <dgm:t>
        <a:bodyPr/>
        <a:lstStyle/>
        <a:p>
          <a:r>
            <a:rPr lang="en-US" dirty="0" smtClean="0"/>
            <a:t>Intimate Relationships</a:t>
          </a:r>
          <a:endParaRPr lang="en-US" dirty="0"/>
        </a:p>
      </dgm:t>
    </dgm:pt>
    <dgm:pt modelId="{167C23F0-8325-7F40-9A5D-A1DAF92CBB4A}" type="parTrans" cxnId="{98019347-C409-944C-B542-E8574D9B8348}">
      <dgm:prSet/>
      <dgm:spPr/>
      <dgm:t>
        <a:bodyPr/>
        <a:lstStyle/>
        <a:p>
          <a:endParaRPr lang="en-US"/>
        </a:p>
      </dgm:t>
    </dgm:pt>
    <dgm:pt modelId="{95DCA762-09D4-6140-B465-0F651BEAE7A1}" type="sibTrans" cxnId="{98019347-C409-944C-B542-E8574D9B8348}">
      <dgm:prSet/>
      <dgm:spPr/>
      <dgm:t>
        <a:bodyPr/>
        <a:lstStyle/>
        <a:p>
          <a:endParaRPr lang="en-US"/>
        </a:p>
      </dgm:t>
    </dgm:pt>
    <dgm:pt modelId="{80ACB240-B2F3-D44F-8C15-FC460C1B2800}" type="pres">
      <dgm:prSet presAssocID="{A4DE06F7-7C72-744E-9A45-E6EECACFE6DC}" presName="Name0" presStyleCnt="0">
        <dgm:presLayoutVars>
          <dgm:dir/>
          <dgm:animLvl val="lvl"/>
          <dgm:resizeHandles val="exact"/>
        </dgm:presLayoutVars>
      </dgm:prSet>
      <dgm:spPr/>
      <dgm:t>
        <a:bodyPr/>
        <a:lstStyle/>
        <a:p>
          <a:endParaRPr lang="en-US"/>
        </a:p>
      </dgm:t>
    </dgm:pt>
    <dgm:pt modelId="{65716B4D-4EF5-B744-BFAE-A3256BF3BEC5}" type="pres">
      <dgm:prSet presAssocID="{576658C1-91A8-6049-B203-B8EBE1168483}" presName="composite" presStyleCnt="0"/>
      <dgm:spPr/>
    </dgm:pt>
    <dgm:pt modelId="{6C82CCC4-A261-2947-BF51-2D63FC0E2725}" type="pres">
      <dgm:prSet presAssocID="{576658C1-91A8-6049-B203-B8EBE1168483}" presName="parTx" presStyleLbl="alignNode1" presStyleIdx="0" presStyleCnt="4">
        <dgm:presLayoutVars>
          <dgm:chMax val="0"/>
          <dgm:chPref val="0"/>
          <dgm:bulletEnabled val="1"/>
        </dgm:presLayoutVars>
      </dgm:prSet>
      <dgm:spPr/>
      <dgm:t>
        <a:bodyPr/>
        <a:lstStyle/>
        <a:p>
          <a:endParaRPr lang="en-US"/>
        </a:p>
      </dgm:t>
    </dgm:pt>
    <dgm:pt modelId="{D8DFF230-8A3C-7F4A-9314-0A1309624A47}" type="pres">
      <dgm:prSet presAssocID="{576658C1-91A8-6049-B203-B8EBE1168483}" presName="desTx" presStyleLbl="alignAccFollowNode1" presStyleIdx="0" presStyleCnt="4">
        <dgm:presLayoutVars>
          <dgm:bulletEnabled val="1"/>
        </dgm:presLayoutVars>
      </dgm:prSet>
      <dgm:spPr/>
    </dgm:pt>
    <dgm:pt modelId="{83CDC8E4-A805-7242-8C21-D4F55DC76F86}" type="pres">
      <dgm:prSet presAssocID="{F6FA2206-3C96-3243-8B40-4169DAF22B2E}" presName="space" presStyleCnt="0"/>
      <dgm:spPr/>
    </dgm:pt>
    <dgm:pt modelId="{1FC9C9E5-6982-7D4B-B121-8840770085CA}" type="pres">
      <dgm:prSet presAssocID="{EB5FB73E-DE82-A845-946D-F43053D7C1B6}" presName="composite" presStyleCnt="0"/>
      <dgm:spPr/>
    </dgm:pt>
    <dgm:pt modelId="{A1349145-4D05-9D44-9534-68B802106C85}" type="pres">
      <dgm:prSet presAssocID="{EB5FB73E-DE82-A845-946D-F43053D7C1B6}" presName="parTx" presStyleLbl="alignNode1" presStyleIdx="1" presStyleCnt="4">
        <dgm:presLayoutVars>
          <dgm:chMax val="0"/>
          <dgm:chPref val="0"/>
          <dgm:bulletEnabled val="1"/>
        </dgm:presLayoutVars>
      </dgm:prSet>
      <dgm:spPr/>
      <dgm:t>
        <a:bodyPr/>
        <a:lstStyle/>
        <a:p>
          <a:endParaRPr lang="en-US"/>
        </a:p>
      </dgm:t>
    </dgm:pt>
    <dgm:pt modelId="{CB6995B7-2E47-054F-993F-9BF271C516A6}" type="pres">
      <dgm:prSet presAssocID="{EB5FB73E-DE82-A845-946D-F43053D7C1B6}" presName="desTx" presStyleLbl="alignAccFollowNode1" presStyleIdx="1" presStyleCnt="4">
        <dgm:presLayoutVars>
          <dgm:bulletEnabled val="1"/>
        </dgm:presLayoutVars>
      </dgm:prSet>
      <dgm:spPr/>
    </dgm:pt>
    <dgm:pt modelId="{9DAD1C85-9C6D-3444-BCD9-ECD00CF0D8A2}" type="pres">
      <dgm:prSet presAssocID="{123A8AB8-5D88-6046-A17C-A581A34EFB1B}" presName="space" presStyleCnt="0"/>
      <dgm:spPr/>
    </dgm:pt>
    <dgm:pt modelId="{414B6FCA-3811-724D-AFEC-4CB5DE04FD04}" type="pres">
      <dgm:prSet presAssocID="{79C0D53F-0A27-4C48-8DC8-FE644E8D4162}" presName="composite" presStyleCnt="0"/>
      <dgm:spPr/>
    </dgm:pt>
    <dgm:pt modelId="{31552AFE-B389-514F-B51E-7F38C358AB76}" type="pres">
      <dgm:prSet presAssocID="{79C0D53F-0A27-4C48-8DC8-FE644E8D4162}" presName="parTx" presStyleLbl="alignNode1" presStyleIdx="2" presStyleCnt="4">
        <dgm:presLayoutVars>
          <dgm:chMax val="0"/>
          <dgm:chPref val="0"/>
          <dgm:bulletEnabled val="1"/>
        </dgm:presLayoutVars>
      </dgm:prSet>
      <dgm:spPr/>
      <dgm:t>
        <a:bodyPr/>
        <a:lstStyle/>
        <a:p>
          <a:endParaRPr lang="en-US"/>
        </a:p>
      </dgm:t>
    </dgm:pt>
    <dgm:pt modelId="{FC104AE2-F131-1341-9ACD-DEDCEECF0A68}" type="pres">
      <dgm:prSet presAssocID="{79C0D53F-0A27-4C48-8DC8-FE644E8D4162}" presName="desTx" presStyleLbl="alignAccFollowNode1" presStyleIdx="2" presStyleCnt="4">
        <dgm:presLayoutVars>
          <dgm:bulletEnabled val="1"/>
        </dgm:presLayoutVars>
      </dgm:prSet>
      <dgm:spPr/>
    </dgm:pt>
    <dgm:pt modelId="{D1833DD0-5225-5842-A504-DE79D6C5B3F0}" type="pres">
      <dgm:prSet presAssocID="{5F5F0CEE-B56C-0345-869F-F437EAA639AF}" presName="space" presStyleCnt="0"/>
      <dgm:spPr/>
    </dgm:pt>
    <dgm:pt modelId="{17A9B95B-08C3-DA4C-9F74-EBAC6BA67378}" type="pres">
      <dgm:prSet presAssocID="{853ADC71-422E-DF4E-8BCF-64628F68DBD2}" presName="composite" presStyleCnt="0"/>
      <dgm:spPr/>
    </dgm:pt>
    <dgm:pt modelId="{3B8516D4-E0CC-B34E-8CC0-E7B785507D66}" type="pres">
      <dgm:prSet presAssocID="{853ADC71-422E-DF4E-8BCF-64628F68DBD2}" presName="parTx" presStyleLbl="alignNode1" presStyleIdx="3" presStyleCnt="4">
        <dgm:presLayoutVars>
          <dgm:chMax val="0"/>
          <dgm:chPref val="0"/>
          <dgm:bulletEnabled val="1"/>
        </dgm:presLayoutVars>
      </dgm:prSet>
      <dgm:spPr/>
      <dgm:t>
        <a:bodyPr/>
        <a:lstStyle/>
        <a:p>
          <a:endParaRPr lang="en-US"/>
        </a:p>
      </dgm:t>
    </dgm:pt>
    <dgm:pt modelId="{44A348EF-C37D-AF44-BCC5-2B36C0727193}" type="pres">
      <dgm:prSet presAssocID="{853ADC71-422E-DF4E-8BCF-64628F68DBD2}" presName="desTx" presStyleLbl="alignAccFollowNode1" presStyleIdx="3" presStyleCnt="4">
        <dgm:presLayoutVars>
          <dgm:bulletEnabled val="1"/>
        </dgm:presLayoutVars>
      </dgm:prSet>
      <dgm:spPr/>
    </dgm:pt>
  </dgm:ptLst>
  <dgm:cxnLst>
    <dgm:cxn modelId="{2FB1EC36-5D93-A34E-B3F1-00F438605B7B}" type="presOf" srcId="{EB5FB73E-DE82-A845-946D-F43053D7C1B6}" destId="{A1349145-4D05-9D44-9534-68B802106C85}" srcOrd="0" destOrd="0" presId="urn:microsoft.com/office/officeart/2005/8/layout/hList1"/>
    <dgm:cxn modelId="{5C9A5CB2-F0B3-4845-913F-74910EC594F8}" type="presOf" srcId="{79C0D53F-0A27-4C48-8DC8-FE644E8D4162}" destId="{31552AFE-B389-514F-B51E-7F38C358AB76}" srcOrd="0" destOrd="0" presId="urn:microsoft.com/office/officeart/2005/8/layout/hList1"/>
    <dgm:cxn modelId="{490A8631-7C74-5749-B3DF-53A6A22E34FE}" type="presOf" srcId="{576658C1-91A8-6049-B203-B8EBE1168483}" destId="{6C82CCC4-A261-2947-BF51-2D63FC0E2725}" srcOrd="0" destOrd="0" presId="urn:microsoft.com/office/officeart/2005/8/layout/hList1"/>
    <dgm:cxn modelId="{1256FE96-3BC3-FC46-93B3-B927C325D8FF}" type="presOf" srcId="{A4DE06F7-7C72-744E-9A45-E6EECACFE6DC}" destId="{80ACB240-B2F3-D44F-8C15-FC460C1B2800}" srcOrd="0" destOrd="0" presId="urn:microsoft.com/office/officeart/2005/8/layout/hList1"/>
    <dgm:cxn modelId="{690C14A5-51EA-2045-97B4-DFBC4DF91C37}" srcId="{A4DE06F7-7C72-744E-9A45-E6EECACFE6DC}" destId="{576658C1-91A8-6049-B203-B8EBE1168483}" srcOrd="0" destOrd="0" parTransId="{D37CF1F1-F8EB-8E41-8F0C-08D7AD8E5E03}" sibTransId="{F6FA2206-3C96-3243-8B40-4169DAF22B2E}"/>
    <dgm:cxn modelId="{32ACDCB0-C3BC-9042-AA7E-E90033162B77}" srcId="{A4DE06F7-7C72-744E-9A45-E6EECACFE6DC}" destId="{EB5FB73E-DE82-A845-946D-F43053D7C1B6}" srcOrd="1" destOrd="0" parTransId="{8AC7BC64-A7A5-C447-822A-F27AC9A93777}" sibTransId="{123A8AB8-5D88-6046-A17C-A581A34EFB1B}"/>
    <dgm:cxn modelId="{5A5D96F3-744F-9147-8A6A-4934A0C69D40}" srcId="{A4DE06F7-7C72-744E-9A45-E6EECACFE6DC}" destId="{79C0D53F-0A27-4C48-8DC8-FE644E8D4162}" srcOrd="2" destOrd="0" parTransId="{B9CFF6BF-568D-F54F-8A68-4DBE7280132A}" sibTransId="{5F5F0CEE-B56C-0345-869F-F437EAA639AF}"/>
    <dgm:cxn modelId="{98019347-C409-944C-B542-E8574D9B8348}" srcId="{A4DE06F7-7C72-744E-9A45-E6EECACFE6DC}" destId="{853ADC71-422E-DF4E-8BCF-64628F68DBD2}" srcOrd="3" destOrd="0" parTransId="{167C23F0-8325-7F40-9A5D-A1DAF92CBB4A}" sibTransId="{95DCA762-09D4-6140-B465-0F651BEAE7A1}"/>
    <dgm:cxn modelId="{99497C8C-FEC6-9B4F-A379-34D75657CA56}" type="presOf" srcId="{853ADC71-422E-DF4E-8BCF-64628F68DBD2}" destId="{3B8516D4-E0CC-B34E-8CC0-E7B785507D66}" srcOrd="0" destOrd="0" presId="urn:microsoft.com/office/officeart/2005/8/layout/hList1"/>
    <dgm:cxn modelId="{5CFAFEB4-22AC-A146-AD72-3396561317E6}" type="presParOf" srcId="{80ACB240-B2F3-D44F-8C15-FC460C1B2800}" destId="{65716B4D-4EF5-B744-BFAE-A3256BF3BEC5}" srcOrd="0" destOrd="0" presId="urn:microsoft.com/office/officeart/2005/8/layout/hList1"/>
    <dgm:cxn modelId="{0EF5EEA5-5F55-D045-8E21-D03583AB4938}" type="presParOf" srcId="{65716B4D-4EF5-B744-BFAE-A3256BF3BEC5}" destId="{6C82CCC4-A261-2947-BF51-2D63FC0E2725}" srcOrd="0" destOrd="0" presId="urn:microsoft.com/office/officeart/2005/8/layout/hList1"/>
    <dgm:cxn modelId="{CDBAA2C8-E468-EC40-A943-FB1DCE9E90AA}" type="presParOf" srcId="{65716B4D-4EF5-B744-BFAE-A3256BF3BEC5}" destId="{D8DFF230-8A3C-7F4A-9314-0A1309624A47}" srcOrd="1" destOrd="0" presId="urn:microsoft.com/office/officeart/2005/8/layout/hList1"/>
    <dgm:cxn modelId="{B55C6004-330C-DF47-9571-5A52FECDC3E9}" type="presParOf" srcId="{80ACB240-B2F3-D44F-8C15-FC460C1B2800}" destId="{83CDC8E4-A805-7242-8C21-D4F55DC76F86}" srcOrd="1" destOrd="0" presId="urn:microsoft.com/office/officeart/2005/8/layout/hList1"/>
    <dgm:cxn modelId="{F806FD11-D17D-2B4B-8DC9-713B0CBDB456}" type="presParOf" srcId="{80ACB240-B2F3-D44F-8C15-FC460C1B2800}" destId="{1FC9C9E5-6982-7D4B-B121-8840770085CA}" srcOrd="2" destOrd="0" presId="urn:microsoft.com/office/officeart/2005/8/layout/hList1"/>
    <dgm:cxn modelId="{285185D5-6497-CB44-8013-08B3D828E4FC}" type="presParOf" srcId="{1FC9C9E5-6982-7D4B-B121-8840770085CA}" destId="{A1349145-4D05-9D44-9534-68B802106C85}" srcOrd="0" destOrd="0" presId="urn:microsoft.com/office/officeart/2005/8/layout/hList1"/>
    <dgm:cxn modelId="{CA13B5DE-DCBB-8A4A-BA91-CA72A6EED226}" type="presParOf" srcId="{1FC9C9E5-6982-7D4B-B121-8840770085CA}" destId="{CB6995B7-2E47-054F-993F-9BF271C516A6}" srcOrd="1" destOrd="0" presId="urn:microsoft.com/office/officeart/2005/8/layout/hList1"/>
    <dgm:cxn modelId="{0E956A71-79A5-A940-8BEF-A5DE4E5C3A24}" type="presParOf" srcId="{80ACB240-B2F3-D44F-8C15-FC460C1B2800}" destId="{9DAD1C85-9C6D-3444-BCD9-ECD00CF0D8A2}" srcOrd="3" destOrd="0" presId="urn:microsoft.com/office/officeart/2005/8/layout/hList1"/>
    <dgm:cxn modelId="{E120C1DE-3636-FC48-A8C9-93AD13DD8E2C}" type="presParOf" srcId="{80ACB240-B2F3-D44F-8C15-FC460C1B2800}" destId="{414B6FCA-3811-724D-AFEC-4CB5DE04FD04}" srcOrd="4" destOrd="0" presId="urn:microsoft.com/office/officeart/2005/8/layout/hList1"/>
    <dgm:cxn modelId="{BE2CFBD3-2FF2-C94B-BD44-0EDDBC31D5BF}" type="presParOf" srcId="{414B6FCA-3811-724D-AFEC-4CB5DE04FD04}" destId="{31552AFE-B389-514F-B51E-7F38C358AB76}" srcOrd="0" destOrd="0" presId="urn:microsoft.com/office/officeart/2005/8/layout/hList1"/>
    <dgm:cxn modelId="{498FC88F-070D-6D42-A064-7D7C3D34BD3A}" type="presParOf" srcId="{414B6FCA-3811-724D-AFEC-4CB5DE04FD04}" destId="{FC104AE2-F131-1341-9ACD-DEDCEECF0A68}" srcOrd="1" destOrd="0" presId="urn:microsoft.com/office/officeart/2005/8/layout/hList1"/>
    <dgm:cxn modelId="{05A0FEF0-6C2B-4B46-B61F-1DC219C3CE69}" type="presParOf" srcId="{80ACB240-B2F3-D44F-8C15-FC460C1B2800}" destId="{D1833DD0-5225-5842-A504-DE79D6C5B3F0}" srcOrd="5" destOrd="0" presId="urn:microsoft.com/office/officeart/2005/8/layout/hList1"/>
    <dgm:cxn modelId="{04C80ECD-ABCF-4748-9432-D8E84E06F5DE}" type="presParOf" srcId="{80ACB240-B2F3-D44F-8C15-FC460C1B2800}" destId="{17A9B95B-08C3-DA4C-9F74-EBAC6BA67378}" srcOrd="6" destOrd="0" presId="urn:microsoft.com/office/officeart/2005/8/layout/hList1"/>
    <dgm:cxn modelId="{4B15EA6B-EC3B-FE4D-BB29-1F1B8B8390B7}" type="presParOf" srcId="{17A9B95B-08C3-DA4C-9F74-EBAC6BA67378}" destId="{3B8516D4-E0CC-B34E-8CC0-E7B785507D66}" srcOrd="0" destOrd="0" presId="urn:microsoft.com/office/officeart/2005/8/layout/hList1"/>
    <dgm:cxn modelId="{1343D63B-2C1B-FC48-A10B-FB2BA41E95ED}" type="presParOf" srcId="{17A9B95B-08C3-DA4C-9F74-EBAC6BA67378}" destId="{44A348EF-C37D-AF44-BCC5-2B36C072719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7BF513-B276-C340-835A-323F35B059D0}" type="doc">
      <dgm:prSet loTypeId="urn:microsoft.com/office/officeart/2005/8/layout/StepDownProcess" loCatId="" qsTypeId="urn:microsoft.com/office/officeart/2005/8/quickstyle/simple4" qsCatId="simple" csTypeId="urn:microsoft.com/office/officeart/2005/8/colors/accent1_2" csCatId="accent1" phldr="1"/>
      <dgm:spPr/>
      <dgm:t>
        <a:bodyPr/>
        <a:lstStyle/>
        <a:p>
          <a:endParaRPr lang="en-US"/>
        </a:p>
      </dgm:t>
    </dgm:pt>
    <dgm:pt modelId="{5A40CC0E-E152-484E-A686-7F28336F0959}">
      <dgm:prSet phldrT="[Text]"/>
      <dgm:spPr/>
      <dgm:t>
        <a:bodyPr/>
        <a:lstStyle/>
        <a:p>
          <a:r>
            <a:rPr lang="en-US" dirty="0" smtClean="0"/>
            <a:t>1.Enculturation</a:t>
          </a:r>
          <a:endParaRPr lang="en-US" dirty="0"/>
        </a:p>
      </dgm:t>
    </dgm:pt>
    <dgm:pt modelId="{1635511F-6FB1-1743-9BAE-836D099E238F}" type="parTrans" cxnId="{059A5E1B-B2BB-E548-802C-2F0F05DEF1A9}">
      <dgm:prSet/>
      <dgm:spPr/>
      <dgm:t>
        <a:bodyPr/>
        <a:lstStyle/>
        <a:p>
          <a:endParaRPr lang="en-US"/>
        </a:p>
      </dgm:t>
    </dgm:pt>
    <dgm:pt modelId="{8B481E21-9587-7B4C-989D-0DBBACCD7969}" type="sibTrans" cxnId="{059A5E1B-B2BB-E548-802C-2F0F05DEF1A9}">
      <dgm:prSet/>
      <dgm:spPr/>
      <dgm:t>
        <a:bodyPr/>
        <a:lstStyle/>
        <a:p>
          <a:endParaRPr lang="en-US"/>
        </a:p>
      </dgm:t>
    </dgm:pt>
    <dgm:pt modelId="{1927CA36-65EB-9342-A545-E88D6DF1B605}">
      <dgm:prSet phldrT="[Text]"/>
      <dgm:spPr/>
      <dgm:t>
        <a:bodyPr/>
        <a:lstStyle/>
        <a:p>
          <a:r>
            <a:rPr lang="en-US" dirty="0" smtClean="0"/>
            <a:t>Starts upon birth in Native Country or USA</a:t>
          </a:r>
          <a:endParaRPr lang="en-US" dirty="0"/>
        </a:p>
      </dgm:t>
    </dgm:pt>
    <dgm:pt modelId="{A17023F2-FFBC-D246-81B0-8BA9B8D2209A}" type="parTrans" cxnId="{4EA557DA-A2E2-1748-8D88-F3EEE352C62F}">
      <dgm:prSet/>
      <dgm:spPr/>
      <dgm:t>
        <a:bodyPr/>
        <a:lstStyle/>
        <a:p>
          <a:endParaRPr lang="en-US"/>
        </a:p>
      </dgm:t>
    </dgm:pt>
    <dgm:pt modelId="{1DCBDDAB-8133-6546-9622-7A3B6C6607BE}" type="sibTrans" cxnId="{4EA557DA-A2E2-1748-8D88-F3EEE352C62F}">
      <dgm:prSet/>
      <dgm:spPr/>
      <dgm:t>
        <a:bodyPr/>
        <a:lstStyle/>
        <a:p>
          <a:endParaRPr lang="en-US"/>
        </a:p>
      </dgm:t>
    </dgm:pt>
    <dgm:pt modelId="{904A17FC-E2E6-D147-82E0-73E0AFC7E3E7}">
      <dgm:prSet phldrT="[Text]"/>
      <dgm:spPr/>
      <dgm:t>
        <a:bodyPr/>
        <a:lstStyle/>
        <a:p>
          <a:r>
            <a:rPr lang="en-US" dirty="0" smtClean="0"/>
            <a:t>2. Relinquishment </a:t>
          </a:r>
          <a:endParaRPr lang="en-US" dirty="0"/>
        </a:p>
      </dgm:t>
    </dgm:pt>
    <dgm:pt modelId="{BA4D2312-75C0-6E40-BBEF-C3D7AF72AA77}" type="parTrans" cxnId="{BD09E021-9A42-2A47-9860-348150D6F899}">
      <dgm:prSet/>
      <dgm:spPr/>
      <dgm:t>
        <a:bodyPr/>
        <a:lstStyle/>
        <a:p>
          <a:endParaRPr lang="en-US"/>
        </a:p>
      </dgm:t>
    </dgm:pt>
    <dgm:pt modelId="{B19434CB-5F1A-E143-BD4B-5B92441A72E3}" type="sibTrans" cxnId="{BD09E021-9A42-2A47-9860-348150D6F899}">
      <dgm:prSet/>
      <dgm:spPr/>
      <dgm:t>
        <a:bodyPr/>
        <a:lstStyle/>
        <a:p>
          <a:endParaRPr lang="en-US"/>
        </a:p>
      </dgm:t>
    </dgm:pt>
    <dgm:pt modelId="{8C966B8D-48AE-CA46-947B-B0F21944912C}">
      <dgm:prSet phldrT="[Text]"/>
      <dgm:spPr/>
      <dgm:t>
        <a:bodyPr/>
        <a:lstStyle/>
        <a:p>
          <a:r>
            <a:rPr lang="en-US" dirty="0" smtClean="0"/>
            <a:t>Temporary Care</a:t>
          </a:r>
          <a:endParaRPr lang="en-US" dirty="0"/>
        </a:p>
      </dgm:t>
    </dgm:pt>
    <dgm:pt modelId="{C50853AB-E7DE-5D47-B5AF-1052376C59A1}" type="parTrans" cxnId="{B4B713BE-F648-2C47-A03C-2EA2A32C0F08}">
      <dgm:prSet/>
      <dgm:spPr/>
      <dgm:t>
        <a:bodyPr/>
        <a:lstStyle/>
        <a:p>
          <a:endParaRPr lang="en-US"/>
        </a:p>
      </dgm:t>
    </dgm:pt>
    <dgm:pt modelId="{9B3299F6-7242-054B-842C-E894670D0834}" type="sibTrans" cxnId="{B4B713BE-F648-2C47-A03C-2EA2A32C0F08}">
      <dgm:prSet/>
      <dgm:spPr/>
      <dgm:t>
        <a:bodyPr/>
        <a:lstStyle/>
        <a:p>
          <a:endParaRPr lang="en-US"/>
        </a:p>
      </dgm:t>
    </dgm:pt>
    <dgm:pt modelId="{A5B23EA0-08B7-9C4B-931A-9A509F1250F7}">
      <dgm:prSet phldrT="[Text]"/>
      <dgm:spPr/>
      <dgm:t>
        <a:bodyPr/>
        <a:lstStyle/>
        <a:p>
          <a:r>
            <a:rPr lang="en-US" dirty="0" smtClean="0"/>
            <a:t>3. Adoption</a:t>
          </a:r>
          <a:endParaRPr lang="en-US" dirty="0"/>
        </a:p>
      </dgm:t>
    </dgm:pt>
    <dgm:pt modelId="{65F95C80-6E04-CD4A-A73D-B64F581D0E50}" type="parTrans" cxnId="{24F61964-62CE-2049-A14F-155F45A48F46}">
      <dgm:prSet/>
      <dgm:spPr/>
      <dgm:t>
        <a:bodyPr/>
        <a:lstStyle/>
        <a:p>
          <a:endParaRPr lang="en-US"/>
        </a:p>
      </dgm:t>
    </dgm:pt>
    <dgm:pt modelId="{9CA422C8-10E4-DB4F-9106-F0FCC2F938C4}" type="sibTrans" cxnId="{24F61964-62CE-2049-A14F-155F45A48F46}">
      <dgm:prSet/>
      <dgm:spPr/>
      <dgm:t>
        <a:bodyPr/>
        <a:lstStyle/>
        <a:p>
          <a:endParaRPr lang="en-US"/>
        </a:p>
      </dgm:t>
    </dgm:pt>
    <dgm:pt modelId="{F21484AF-80E0-D541-8D7A-20D5D0194CC1}">
      <dgm:prSet phldrT="[Text]" phldr="1"/>
      <dgm:spPr/>
      <dgm:t>
        <a:bodyPr/>
        <a:lstStyle/>
        <a:p>
          <a:endParaRPr lang="en-US"/>
        </a:p>
      </dgm:t>
    </dgm:pt>
    <dgm:pt modelId="{9131CDB0-CA5A-A447-B05B-DD7949B56722}" type="parTrans" cxnId="{9D19F758-A9C7-BD4E-A4DA-20CABC356437}">
      <dgm:prSet/>
      <dgm:spPr/>
      <dgm:t>
        <a:bodyPr/>
        <a:lstStyle/>
        <a:p>
          <a:endParaRPr lang="en-US"/>
        </a:p>
      </dgm:t>
    </dgm:pt>
    <dgm:pt modelId="{DEFF47FC-DC4D-A940-9B70-18FFFA7848C2}" type="sibTrans" cxnId="{9D19F758-A9C7-BD4E-A4DA-20CABC356437}">
      <dgm:prSet/>
      <dgm:spPr/>
      <dgm:t>
        <a:bodyPr/>
        <a:lstStyle/>
        <a:p>
          <a:endParaRPr lang="en-US"/>
        </a:p>
      </dgm:t>
    </dgm:pt>
    <dgm:pt modelId="{4EF86E3E-4571-4345-BA96-C55E641D47C2}" type="pres">
      <dgm:prSet presAssocID="{157BF513-B276-C340-835A-323F35B059D0}" presName="rootnode" presStyleCnt="0">
        <dgm:presLayoutVars>
          <dgm:chMax/>
          <dgm:chPref/>
          <dgm:dir/>
          <dgm:animLvl val="lvl"/>
        </dgm:presLayoutVars>
      </dgm:prSet>
      <dgm:spPr/>
      <dgm:t>
        <a:bodyPr/>
        <a:lstStyle/>
        <a:p>
          <a:endParaRPr lang="en-US"/>
        </a:p>
      </dgm:t>
    </dgm:pt>
    <dgm:pt modelId="{3B01CC7A-3ACE-2A45-A641-8D401A5E7704}" type="pres">
      <dgm:prSet presAssocID="{5A40CC0E-E152-484E-A686-7F28336F0959}" presName="composite" presStyleCnt="0"/>
      <dgm:spPr/>
    </dgm:pt>
    <dgm:pt modelId="{60E9E210-7DA8-CA49-9D8F-EADD46821B96}" type="pres">
      <dgm:prSet presAssocID="{5A40CC0E-E152-484E-A686-7F28336F0959}" presName="bentUpArrow1" presStyleLbl="alignImgPlace1" presStyleIdx="0" presStyleCnt="2"/>
      <dgm:spPr/>
    </dgm:pt>
    <dgm:pt modelId="{D2941BAE-6996-7A40-AD6F-5D13FE742BF8}" type="pres">
      <dgm:prSet presAssocID="{5A40CC0E-E152-484E-A686-7F28336F0959}" presName="ParentText" presStyleLbl="node1" presStyleIdx="0" presStyleCnt="3">
        <dgm:presLayoutVars>
          <dgm:chMax val="1"/>
          <dgm:chPref val="1"/>
          <dgm:bulletEnabled val="1"/>
        </dgm:presLayoutVars>
      </dgm:prSet>
      <dgm:spPr/>
      <dgm:t>
        <a:bodyPr/>
        <a:lstStyle/>
        <a:p>
          <a:endParaRPr lang="en-US"/>
        </a:p>
      </dgm:t>
    </dgm:pt>
    <dgm:pt modelId="{E597EA19-918F-0541-8261-2EA2B2759375}" type="pres">
      <dgm:prSet presAssocID="{5A40CC0E-E152-484E-A686-7F28336F0959}" presName="ChildText" presStyleLbl="revTx" presStyleIdx="0" presStyleCnt="3">
        <dgm:presLayoutVars>
          <dgm:chMax val="0"/>
          <dgm:chPref val="0"/>
          <dgm:bulletEnabled val="1"/>
        </dgm:presLayoutVars>
      </dgm:prSet>
      <dgm:spPr/>
      <dgm:t>
        <a:bodyPr/>
        <a:lstStyle/>
        <a:p>
          <a:endParaRPr lang="en-US"/>
        </a:p>
      </dgm:t>
    </dgm:pt>
    <dgm:pt modelId="{DA9B06DA-D0B6-F14C-9CC3-447DA816752C}" type="pres">
      <dgm:prSet presAssocID="{8B481E21-9587-7B4C-989D-0DBBACCD7969}" presName="sibTrans" presStyleCnt="0"/>
      <dgm:spPr/>
    </dgm:pt>
    <dgm:pt modelId="{17844E69-36B9-5048-8D82-DA8B085286CA}" type="pres">
      <dgm:prSet presAssocID="{904A17FC-E2E6-D147-82E0-73E0AFC7E3E7}" presName="composite" presStyleCnt="0"/>
      <dgm:spPr/>
    </dgm:pt>
    <dgm:pt modelId="{D51130F5-C6BD-4542-B345-EF136BBE4015}" type="pres">
      <dgm:prSet presAssocID="{904A17FC-E2E6-D147-82E0-73E0AFC7E3E7}" presName="bentUpArrow1" presStyleLbl="alignImgPlace1" presStyleIdx="1" presStyleCnt="2"/>
      <dgm:spPr/>
    </dgm:pt>
    <dgm:pt modelId="{E385F5D2-D425-F24C-BFF1-BE4B280AE927}" type="pres">
      <dgm:prSet presAssocID="{904A17FC-E2E6-D147-82E0-73E0AFC7E3E7}" presName="ParentText" presStyleLbl="node1" presStyleIdx="1" presStyleCnt="3">
        <dgm:presLayoutVars>
          <dgm:chMax val="1"/>
          <dgm:chPref val="1"/>
          <dgm:bulletEnabled val="1"/>
        </dgm:presLayoutVars>
      </dgm:prSet>
      <dgm:spPr/>
      <dgm:t>
        <a:bodyPr/>
        <a:lstStyle/>
        <a:p>
          <a:endParaRPr lang="en-US"/>
        </a:p>
      </dgm:t>
    </dgm:pt>
    <dgm:pt modelId="{BB673F26-9F7A-574A-A1BA-8C4F78E7B22A}" type="pres">
      <dgm:prSet presAssocID="{904A17FC-E2E6-D147-82E0-73E0AFC7E3E7}" presName="ChildText" presStyleLbl="revTx" presStyleIdx="1" presStyleCnt="3">
        <dgm:presLayoutVars>
          <dgm:chMax val="0"/>
          <dgm:chPref val="0"/>
          <dgm:bulletEnabled val="1"/>
        </dgm:presLayoutVars>
      </dgm:prSet>
      <dgm:spPr/>
      <dgm:t>
        <a:bodyPr/>
        <a:lstStyle/>
        <a:p>
          <a:endParaRPr lang="en-US"/>
        </a:p>
      </dgm:t>
    </dgm:pt>
    <dgm:pt modelId="{0077773C-D3E9-D140-A78D-346060048A2B}" type="pres">
      <dgm:prSet presAssocID="{B19434CB-5F1A-E143-BD4B-5B92441A72E3}" presName="sibTrans" presStyleCnt="0"/>
      <dgm:spPr/>
    </dgm:pt>
    <dgm:pt modelId="{C8AA2A6C-BF02-304D-A7B6-912C13BD4F92}" type="pres">
      <dgm:prSet presAssocID="{A5B23EA0-08B7-9C4B-931A-9A509F1250F7}" presName="composite" presStyleCnt="0"/>
      <dgm:spPr/>
    </dgm:pt>
    <dgm:pt modelId="{6651E60D-0CD9-5F4A-8D26-AFA88B47EA19}" type="pres">
      <dgm:prSet presAssocID="{A5B23EA0-08B7-9C4B-931A-9A509F1250F7}" presName="ParentText" presStyleLbl="node1" presStyleIdx="2" presStyleCnt="3">
        <dgm:presLayoutVars>
          <dgm:chMax val="1"/>
          <dgm:chPref val="1"/>
          <dgm:bulletEnabled val="1"/>
        </dgm:presLayoutVars>
      </dgm:prSet>
      <dgm:spPr/>
      <dgm:t>
        <a:bodyPr/>
        <a:lstStyle/>
        <a:p>
          <a:endParaRPr lang="en-US"/>
        </a:p>
      </dgm:t>
    </dgm:pt>
    <dgm:pt modelId="{3D98B9C7-5E5E-8140-970C-36B49F7322C8}" type="pres">
      <dgm:prSet presAssocID="{A5B23EA0-08B7-9C4B-931A-9A509F1250F7}" presName="FinalChildText" presStyleLbl="revTx" presStyleIdx="2" presStyleCnt="3">
        <dgm:presLayoutVars>
          <dgm:chMax val="0"/>
          <dgm:chPref val="0"/>
          <dgm:bulletEnabled val="1"/>
        </dgm:presLayoutVars>
      </dgm:prSet>
      <dgm:spPr/>
      <dgm:t>
        <a:bodyPr/>
        <a:lstStyle/>
        <a:p>
          <a:endParaRPr lang="en-US"/>
        </a:p>
      </dgm:t>
    </dgm:pt>
  </dgm:ptLst>
  <dgm:cxnLst>
    <dgm:cxn modelId="{BD09E021-9A42-2A47-9860-348150D6F899}" srcId="{157BF513-B276-C340-835A-323F35B059D0}" destId="{904A17FC-E2E6-D147-82E0-73E0AFC7E3E7}" srcOrd="1" destOrd="0" parTransId="{BA4D2312-75C0-6E40-BBEF-C3D7AF72AA77}" sibTransId="{B19434CB-5F1A-E143-BD4B-5B92441A72E3}"/>
    <dgm:cxn modelId="{B4B713BE-F648-2C47-A03C-2EA2A32C0F08}" srcId="{904A17FC-E2E6-D147-82E0-73E0AFC7E3E7}" destId="{8C966B8D-48AE-CA46-947B-B0F21944912C}" srcOrd="0" destOrd="0" parTransId="{C50853AB-E7DE-5D47-B5AF-1052376C59A1}" sibTransId="{9B3299F6-7242-054B-842C-E894670D0834}"/>
    <dgm:cxn modelId="{C29D5BD0-1449-664C-8C0D-5B069786F892}" type="presOf" srcId="{A5B23EA0-08B7-9C4B-931A-9A509F1250F7}" destId="{6651E60D-0CD9-5F4A-8D26-AFA88B47EA19}" srcOrd="0" destOrd="0" presId="urn:microsoft.com/office/officeart/2005/8/layout/StepDownProcess"/>
    <dgm:cxn modelId="{BD0AAF19-EC58-214F-B9CF-F0114428C868}" type="presOf" srcId="{F21484AF-80E0-D541-8D7A-20D5D0194CC1}" destId="{3D98B9C7-5E5E-8140-970C-36B49F7322C8}" srcOrd="0" destOrd="0" presId="urn:microsoft.com/office/officeart/2005/8/layout/StepDownProcess"/>
    <dgm:cxn modelId="{24F61964-62CE-2049-A14F-155F45A48F46}" srcId="{157BF513-B276-C340-835A-323F35B059D0}" destId="{A5B23EA0-08B7-9C4B-931A-9A509F1250F7}" srcOrd="2" destOrd="0" parTransId="{65F95C80-6E04-CD4A-A73D-B64F581D0E50}" sibTransId="{9CA422C8-10E4-DB4F-9106-F0FCC2F938C4}"/>
    <dgm:cxn modelId="{11A4B2F2-8052-3B4B-9B93-CC2E1B173C7B}" type="presOf" srcId="{1927CA36-65EB-9342-A545-E88D6DF1B605}" destId="{E597EA19-918F-0541-8261-2EA2B2759375}" srcOrd="0" destOrd="0" presId="urn:microsoft.com/office/officeart/2005/8/layout/StepDownProcess"/>
    <dgm:cxn modelId="{1B5EB183-0C11-F44E-8BA4-EEA719FDBC95}" type="presOf" srcId="{157BF513-B276-C340-835A-323F35B059D0}" destId="{4EF86E3E-4571-4345-BA96-C55E641D47C2}" srcOrd="0" destOrd="0" presId="urn:microsoft.com/office/officeart/2005/8/layout/StepDownProcess"/>
    <dgm:cxn modelId="{DC9A4DCD-A3B7-7848-A29E-5F6CC59C8E11}" type="presOf" srcId="{8C966B8D-48AE-CA46-947B-B0F21944912C}" destId="{BB673F26-9F7A-574A-A1BA-8C4F78E7B22A}" srcOrd="0" destOrd="0" presId="urn:microsoft.com/office/officeart/2005/8/layout/StepDownProcess"/>
    <dgm:cxn modelId="{059A5E1B-B2BB-E548-802C-2F0F05DEF1A9}" srcId="{157BF513-B276-C340-835A-323F35B059D0}" destId="{5A40CC0E-E152-484E-A686-7F28336F0959}" srcOrd="0" destOrd="0" parTransId="{1635511F-6FB1-1743-9BAE-836D099E238F}" sibTransId="{8B481E21-9587-7B4C-989D-0DBBACCD7969}"/>
    <dgm:cxn modelId="{9BEEF41E-90C7-624F-9999-BEEDB0EAC8CF}" type="presOf" srcId="{904A17FC-E2E6-D147-82E0-73E0AFC7E3E7}" destId="{E385F5D2-D425-F24C-BFF1-BE4B280AE927}" srcOrd="0" destOrd="0" presId="urn:microsoft.com/office/officeart/2005/8/layout/StepDownProcess"/>
    <dgm:cxn modelId="{9D19F758-A9C7-BD4E-A4DA-20CABC356437}" srcId="{A5B23EA0-08B7-9C4B-931A-9A509F1250F7}" destId="{F21484AF-80E0-D541-8D7A-20D5D0194CC1}" srcOrd="0" destOrd="0" parTransId="{9131CDB0-CA5A-A447-B05B-DD7949B56722}" sibTransId="{DEFF47FC-DC4D-A940-9B70-18FFFA7848C2}"/>
    <dgm:cxn modelId="{4EA557DA-A2E2-1748-8D88-F3EEE352C62F}" srcId="{5A40CC0E-E152-484E-A686-7F28336F0959}" destId="{1927CA36-65EB-9342-A545-E88D6DF1B605}" srcOrd="0" destOrd="0" parTransId="{A17023F2-FFBC-D246-81B0-8BA9B8D2209A}" sibTransId="{1DCBDDAB-8133-6546-9622-7A3B6C6607BE}"/>
    <dgm:cxn modelId="{1AC64265-82D1-6A41-9684-0EA22AE99C44}" type="presOf" srcId="{5A40CC0E-E152-484E-A686-7F28336F0959}" destId="{D2941BAE-6996-7A40-AD6F-5D13FE742BF8}" srcOrd="0" destOrd="0" presId="urn:microsoft.com/office/officeart/2005/8/layout/StepDownProcess"/>
    <dgm:cxn modelId="{8156D785-2A41-D346-9B4E-E92329BB0F85}" type="presParOf" srcId="{4EF86E3E-4571-4345-BA96-C55E641D47C2}" destId="{3B01CC7A-3ACE-2A45-A641-8D401A5E7704}" srcOrd="0" destOrd="0" presId="urn:microsoft.com/office/officeart/2005/8/layout/StepDownProcess"/>
    <dgm:cxn modelId="{9DCBF61A-60A5-1A4B-A70C-577883C54B3D}" type="presParOf" srcId="{3B01CC7A-3ACE-2A45-A641-8D401A5E7704}" destId="{60E9E210-7DA8-CA49-9D8F-EADD46821B96}" srcOrd="0" destOrd="0" presId="urn:microsoft.com/office/officeart/2005/8/layout/StepDownProcess"/>
    <dgm:cxn modelId="{EF0DF404-3EB0-9442-A687-04E7E5C8E4A4}" type="presParOf" srcId="{3B01CC7A-3ACE-2A45-A641-8D401A5E7704}" destId="{D2941BAE-6996-7A40-AD6F-5D13FE742BF8}" srcOrd="1" destOrd="0" presId="urn:microsoft.com/office/officeart/2005/8/layout/StepDownProcess"/>
    <dgm:cxn modelId="{61E29FE6-59C8-ED4E-B4BD-838E70703F81}" type="presParOf" srcId="{3B01CC7A-3ACE-2A45-A641-8D401A5E7704}" destId="{E597EA19-918F-0541-8261-2EA2B2759375}" srcOrd="2" destOrd="0" presId="urn:microsoft.com/office/officeart/2005/8/layout/StepDownProcess"/>
    <dgm:cxn modelId="{AD1E34EC-511D-6246-963E-F95AE185B0C5}" type="presParOf" srcId="{4EF86E3E-4571-4345-BA96-C55E641D47C2}" destId="{DA9B06DA-D0B6-F14C-9CC3-447DA816752C}" srcOrd="1" destOrd="0" presId="urn:microsoft.com/office/officeart/2005/8/layout/StepDownProcess"/>
    <dgm:cxn modelId="{8F184D42-F900-4E4F-9727-C90F2B6C50E9}" type="presParOf" srcId="{4EF86E3E-4571-4345-BA96-C55E641D47C2}" destId="{17844E69-36B9-5048-8D82-DA8B085286CA}" srcOrd="2" destOrd="0" presId="urn:microsoft.com/office/officeart/2005/8/layout/StepDownProcess"/>
    <dgm:cxn modelId="{A6376477-972D-E44B-9C0C-5A7429388B00}" type="presParOf" srcId="{17844E69-36B9-5048-8D82-DA8B085286CA}" destId="{D51130F5-C6BD-4542-B345-EF136BBE4015}" srcOrd="0" destOrd="0" presId="urn:microsoft.com/office/officeart/2005/8/layout/StepDownProcess"/>
    <dgm:cxn modelId="{7566333E-6FB2-B346-B86B-FB57C166F0B7}" type="presParOf" srcId="{17844E69-36B9-5048-8D82-DA8B085286CA}" destId="{E385F5D2-D425-F24C-BFF1-BE4B280AE927}" srcOrd="1" destOrd="0" presId="urn:microsoft.com/office/officeart/2005/8/layout/StepDownProcess"/>
    <dgm:cxn modelId="{B1C02DB9-B208-1C48-9F6B-233151589D05}" type="presParOf" srcId="{17844E69-36B9-5048-8D82-DA8B085286CA}" destId="{BB673F26-9F7A-574A-A1BA-8C4F78E7B22A}" srcOrd="2" destOrd="0" presId="urn:microsoft.com/office/officeart/2005/8/layout/StepDownProcess"/>
    <dgm:cxn modelId="{FF64C973-C8A4-FB43-B88D-8EC97B703D22}" type="presParOf" srcId="{4EF86E3E-4571-4345-BA96-C55E641D47C2}" destId="{0077773C-D3E9-D140-A78D-346060048A2B}" srcOrd="3" destOrd="0" presId="urn:microsoft.com/office/officeart/2005/8/layout/StepDownProcess"/>
    <dgm:cxn modelId="{96AD808C-AE34-6145-BC26-AC0C9D478371}" type="presParOf" srcId="{4EF86E3E-4571-4345-BA96-C55E641D47C2}" destId="{C8AA2A6C-BF02-304D-A7B6-912C13BD4F92}" srcOrd="4" destOrd="0" presId="urn:microsoft.com/office/officeart/2005/8/layout/StepDownProcess"/>
    <dgm:cxn modelId="{AD1A9D46-0F99-364C-83F3-6A62DE86FDED}" type="presParOf" srcId="{C8AA2A6C-BF02-304D-A7B6-912C13BD4F92}" destId="{6651E60D-0CD9-5F4A-8D26-AFA88B47EA19}" srcOrd="0" destOrd="0" presId="urn:microsoft.com/office/officeart/2005/8/layout/StepDownProcess"/>
    <dgm:cxn modelId="{AAC85CBC-E409-7F42-84EF-70666DE2136B}" type="presParOf" srcId="{C8AA2A6C-BF02-304D-A7B6-912C13BD4F92}" destId="{3D98B9C7-5E5E-8140-970C-36B49F7322C8}"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7BF513-B276-C340-835A-323F35B059D0}" type="doc">
      <dgm:prSet loTypeId="urn:microsoft.com/office/officeart/2005/8/layout/StepDownProcess" loCatId="" qsTypeId="urn:microsoft.com/office/officeart/2005/8/quickstyle/simple4" qsCatId="simple" csTypeId="urn:microsoft.com/office/officeart/2005/8/colors/accent1_2" csCatId="accent1" phldr="1"/>
      <dgm:spPr/>
      <dgm:t>
        <a:bodyPr/>
        <a:lstStyle/>
        <a:p>
          <a:endParaRPr lang="en-US"/>
        </a:p>
      </dgm:t>
    </dgm:pt>
    <dgm:pt modelId="{5A40CC0E-E152-484E-A686-7F28336F0959}">
      <dgm:prSet phldrT="[Text]"/>
      <dgm:spPr/>
      <dgm:t>
        <a:bodyPr/>
        <a:lstStyle/>
        <a:p>
          <a:r>
            <a:rPr lang="en-US" dirty="0" smtClean="0"/>
            <a:t>4. Immigration</a:t>
          </a:r>
          <a:endParaRPr lang="en-US" dirty="0"/>
        </a:p>
      </dgm:t>
    </dgm:pt>
    <dgm:pt modelId="{1635511F-6FB1-1743-9BAE-836D099E238F}" type="parTrans" cxnId="{059A5E1B-B2BB-E548-802C-2F0F05DEF1A9}">
      <dgm:prSet/>
      <dgm:spPr/>
      <dgm:t>
        <a:bodyPr/>
        <a:lstStyle/>
        <a:p>
          <a:endParaRPr lang="en-US"/>
        </a:p>
      </dgm:t>
    </dgm:pt>
    <dgm:pt modelId="{8B481E21-9587-7B4C-989D-0DBBACCD7969}" type="sibTrans" cxnId="{059A5E1B-B2BB-E548-802C-2F0F05DEF1A9}">
      <dgm:prSet/>
      <dgm:spPr/>
      <dgm:t>
        <a:bodyPr/>
        <a:lstStyle/>
        <a:p>
          <a:endParaRPr lang="en-US"/>
        </a:p>
      </dgm:t>
    </dgm:pt>
    <dgm:pt modelId="{1927CA36-65EB-9342-A545-E88D6DF1B605}">
      <dgm:prSet phldrT="[Text]"/>
      <dgm:spPr/>
      <dgm:t>
        <a:bodyPr/>
        <a:lstStyle/>
        <a:p>
          <a:r>
            <a:rPr lang="en-US" dirty="0" smtClean="0"/>
            <a:t>If international Adoption</a:t>
          </a:r>
          <a:endParaRPr lang="en-US" dirty="0"/>
        </a:p>
      </dgm:t>
    </dgm:pt>
    <dgm:pt modelId="{A17023F2-FFBC-D246-81B0-8BA9B8D2209A}" type="parTrans" cxnId="{4EA557DA-A2E2-1748-8D88-F3EEE352C62F}">
      <dgm:prSet/>
      <dgm:spPr/>
      <dgm:t>
        <a:bodyPr/>
        <a:lstStyle/>
        <a:p>
          <a:endParaRPr lang="en-US"/>
        </a:p>
      </dgm:t>
    </dgm:pt>
    <dgm:pt modelId="{1DCBDDAB-8133-6546-9622-7A3B6C6607BE}" type="sibTrans" cxnId="{4EA557DA-A2E2-1748-8D88-F3EEE352C62F}">
      <dgm:prSet/>
      <dgm:spPr/>
      <dgm:t>
        <a:bodyPr/>
        <a:lstStyle/>
        <a:p>
          <a:endParaRPr lang="en-US"/>
        </a:p>
      </dgm:t>
    </dgm:pt>
    <dgm:pt modelId="{904A17FC-E2E6-D147-82E0-73E0AFC7E3E7}">
      <dgm:prSet phldrT="[Text]"/>
      <dgm:spPr/>
      <dgm:t>
        <a:bodyPr/>
        <a:lstStyle/>
        <a:p>
          <a:r>
            <a:rPr lang="en-US" dirty="0" smtClean="0"/>
            <a:t>5. Assimilation</a:t>
          </a:r>
          <a:endParaRPr lang="en-US" dirty="0"/>
        </a:p>
      </dgm:t>
    </dgm:pt>
    <dgm:pt modelId="{BA4D2312-75C0-6E40-BBEF-C3D7AF72AA77}" type="parTrans" cxnId="{BD09E021-9A42-2A47-9860-348150D6F899}">
      <dgm:prSet/>
      <dgm:spPr/>
      <dgm:t>
        <a:bodyPr/>
        <a:lstStyle/>
        <a:p>
          <a:endParaRPr lang="en-US"/>
        </a:p>
      </dgm:t>
    </dgm:pt>
    <dgm:pt modelId="{B19434CB-5F1A-E143-BD4B-5B92441A72E3}" type="sibTrans" cxnId="{BD09E021-9A42-2A47-9860-348150D6F899}">
      <dgm:prSet/>
      <dgm:spPr/>
      <dgm:t>
        <a:bodyPr/>
        <a:lstStyle/>
        <a:p>
          <a:endParaRPr lang="en-US"/>
        </a:p>
      </dgm:t>
    </dgm:pt>
    <dgm:pt modelId="{A5B23EA0-08B7-9C4B-931A-9A509F1250F7}">
      <dgm:prSet phldrT="[Text]"/>
      <dgm:spPr/>
      <dgm:t>
        <a:bodyPr/>
        <a:lstStyle/>
        <a:p>
          <a:r>
            <a:rPr lang="en-US" dirty="0" smtClean="0"/>
            <a:t>6. </a:t>
          </a:r>
          <a:r>
            <a:rPr lang="en-US" dirty="0" err="1" smtClean="0"/>
            <a:t>Reculturation</a:t>
          </a:r>
          <a:r>
            <a:rPr lang="en-US" dirty="0" smtClean="0"/>
            <a:t> </a:t>
          </a:r>
          <a:endParaRPr lang="en-US" dirty="0"/>
        </a:p>
      </dgm:t>
    </dgm:pt>
    <dgm:pt modelId="{65F95C80-6E04-CD4A-A73D-B64F581D0E50}" type="parTrans" cxnId="{24F61964-62CE-2049-A14F-155F45A48F46}">
      <dgm:prSet/>
      <dgm:spPr/>
      <dgm:t>
        <a:bodyPr/>
        <a:lstStyle/>
        <a:p>
          <a:endParaRPr lang="en-US"/>
        </a:p>
      </dgm:t>
    </dgm:pt>
    <dgm:pt modelId="{9CA422C8-10E4-DB4F-9106-F0FCC2F938C4}" type="sibTrans" cxnId="{24F61964-62CE-2049-A14F-155F45A48F46}">
      <dgm:prSet/>
      <dgm:spPr/>
      <dgm:t>
        <a:bodyPr/>
        <a:lstStyle/>
        <a:p>
          <a:endParaRPr lang="en-US"/>
        </a:p>
      </dgm:t>
    </dgm:pt>
    <dgm:pt modelId="{F21484AF-80E0-D541-8D7A-20D5D0194CC1}">
      <dgm:prSet phldrT="[Text]" phldr="1"/>
      <dgm:spPr/>
      <dgm:t>
        <a:bodyPr/>
        <a:lstStyle/>
        <a:p>
          <a:endParaRPr lang="en-US"/>
        </a:p>
      </dgm:t>
    </dgm:pt>
    <dgm:pt modelId="{9131CDB0-CA5A-A447-B05B-DD7949B56722}" type="parTrans" cxnId="{9D19F758-A9C7-BD4E-A4DA-20CABC356437}">
      <dgm:prSet/>
      <dgm:spPr/>
      <dgm:t>
        <a:bodyPr/>
        <a:lstStyle/>
        <a:p>
          <a:endParaRPr lang="en-US"/>
        </a:p>
      </dgm:t>
    </dgm:pt>
    <dgm:pt modelId="{DEFF47FC-DC4D-A940-9B70-18FFFA7848C2}" type="sibTrans" cxnId="{9D19F758-A9C7-BD4E-A4DA-20CABC356437}">
      <dgm:prSet/>
      <dgm:spPr/>
      <dgm:t>
        <a:bodyPr/>
        <a:lstStyle/>
        <a:p>
          <a:endParaRPr lang="en-US"/>
        </a:p>
      </dgm:t>
    </dgm:pt>
    <dgm:pt modelId="{4EF86E3E-4571-4345-BA96-C55E641D47C2}" type="pres">
      <dgm:prSet presAssocID="{157BF513-B276-C340-835A-323F35B059D0}" presName="rootnode" presStyleCnt="0">
        <dgm:presLayoutVars>
          <dgm:chMax/>
          <dgm:chPref/>
          <dgm:dir/>
          <dgm:animLvl val="lvl"/>
        </dgm:presLayoutVars>
      </dgm:prSet>
      <dgm:spPr/>
      <dgm:t>
        <a:bodyPr/>
        <a:lstStyle/>
        <a:p>
          <a:endParaRPr lang="en-US"/>
        </a:p>
      </dgm:t>
    </dgm:pt>
    <dgm:pt modelId="{3B01CC7A-3ACE-2A45-A641-8D401A5E7704}" type="pres">
      <dgm:prSet presAssocID="{5A40CC0E-E152-484E-A686-7F28336F0959}" presName="composite" presStyleCnt="0"/>
      <dgm:spPr/>
    </dgm:pt>
    <dgm:pt modelId="{60E9E210-7DA8-CA49-9D8F-EADD46821B96}" type="pres">
      <dgm:prSet presAssocID="{5A40CC0E-E152-484E-A686-7F28336F0959}" presName="bentUpArrow1" presStyleLbl="alignImgPlace1" presStyleIdx="0" presStyleCnt="2"/>
      <dgm:spPr/>
    </dgm:pt>
    <dgm:pt modelId="{D2941BAE-6996-7A40-AD6F-5D13FE742BF8}" type="pres">
      <dgm:prSet presAssocID="{5A40CC0E-E152-484E-A686-7F28336F0959}" presName="ParentText" presStyleLbl="node1" presStyleIdx="0" presStyleCnt="3">
        <dgm:presLayoutVars>
          <dgm:chMax val="1"/>
          <dgm:chPref val="1"/>
          <dgm:bulletEnabled val="1"/>
        </dgm:presLayoutVars>
      </dgm:prSet>
      <dgm:spPr/>
      <dgm:t>
        <a:bodyPr/>
        <a:lstStyle/>
        <a:p>
          <a:endParaRPr lang="en-US"/>
        </a:p>
      </dgm:t>
    </dgm:pt>
    <dgm:pt modelId="{E597EA19-918F-0541-8261-2EA2B2759375}" type="pres">
      <dgm:prSet presAssocID="{5A40CC0E-E152-484E-A686-7F28336F0959}" presName="ChildText" presStyleLbl="revTx" presStyleIdx="0" presStyleCnt="3">
        <dgm:presLayoutVars>
          <dgm:chMax val="0"/>
          <dgm:chPref val="0"/>
          <dgm:bulletEnabled val="1"/>
        </dgm:presLayoutVars>
      </dgm:prSet>
      <dgm:spPr/>
      <dgm:t>
        <a:bodyPr/>
        <a:lstStyle/>
        <a:p>
          <a:endParaRPr lang="en-US"/>
        </a:p>
      </dgm:t>
    </dgm:pt>
    <dgm:pt modelId="{DA9B06DA-D0B6-F14C-9CC3-447DA816752C}" type="pres">
      <dgm:prSet presAssocID="{8B481E21-9587-7B4C-989D-0DBBACCD7969}" presName="sibTrans" presStyleCnt="0"/>
      <dgm:spPr/>
    </dgm:pt>
    <dgm:pt modelId="{17844E69-36B9-5048-8D82-DA8B085286CA}" type="pres">
      <dgm:prSet presAssocID="{904A17FC-E2E6-D147-82E0-73E0AFC7E3E7}" presName="composite" presStyleCnt="0"/>
      <dgm:spPr/>
    </dgm:pt>
    <dgm:pt modelId="{D51130F5-C6BD-4542-B345-EF136BBE4015}" type="pres">
      <dgm:prSet presAssocID="{904A17FC-E2E6-D147-82E0-73E0AFC7E3E7}" presName="bentUpArrow1" presStyleLbl="alignImgPlace1" presStyleIdx="1" presStyleCnt="2"/>
      <dgm:spPr/>
    </dgm:pt>
    <dgm:pt modelId="{E385F5D2-D425-F24C-BFF1-BE4B280AE927}" type="pres">
      <dgm:prSet presAssocID="{904A17FC-E2E6-D147-82E0-73E0AFC7E3E7}" presName="ParentText" presStyleLbl="node1" presStyleIdx="1" presStyleCnt="3">
        <dgm:presLayoutVars>
          <dgm:chMax val="1"/>
          <dgm:chPref val="1"/>
          <dgm:bulletEnabled val="1"/>
        </dgm:presLayoutVars>
      </dgm:prSet>
      <dgm:spPr/>
      <dgm:t>
        <a:bodyPr/>
        <a:lstStyle/>
        <a:p>
          <a:endParaRPr lang="en-US"/>
        </a:p>
      </dgm:t>
    </dgm:pt>
    <dgm:pt modelId="{BB673F26-9F7A-574A-A1BA-8C4F78E7B22A}" type="pres">
      <dgm:prSet presAssocID="{904A17FC-E2E6-D147-82E0-73E0AFC7E3E7}" presName="ChildText" presStyleLbl="revTx" presStyleIdx="1" presStyleCnt="3">
        <dgm:presLayoutVars>
          <dgm:chMax val="0"/>
          <dgm:chPref val="0"/>
          <dgm:bulletEnabled val="1"/>
        </dgm:presLayoutVars>
      </dgm:prSet>
      <dgm:spPr/>
    </dgm:pt>
    <dgm:pt modelId="{0077773C-D3E9-D140-A78D-346060048A2B}" type="pres">
      <dgm:prSet presAssocID="{B19434CB-5F1A-E143-BD4B-5B92441A72E3}" presName="sibTrans" presStyleCnt="0"/>
      <dgm:spPr/>
    </dgm:pt>
    <dgm:pt modelId="{C8AA2A6C-BF02-304D-A7B6-912C13BD4F92}" type="pres">
      <dgm:prSet presAssocID="{A5B23EA0-08B7-9C4B-931A-9A509F1250F7}" presName="composite" presStyleCnt="0"/>
      <dgm:spPr/>
    </dgm:pt>
    <dgm:pt modelId="{6651E60D-0CD9-5F4A-8D26-AFA88B47EA19}" type="pres">
      <dgm:prSet presAssocID="{A5B23EA0-08B7-9C4B-931A-9A509F1250F7}" presName="ParentText" presStyleLbl="node1" presStyleIdx="2" presStyleCnt="3">
        <dgm:presLayoutVars>
          <dgm:chMax val="1"/>
          <dgm:chPref val="1"/>
          <dgm:bulletEnabled val="1"/>
        </dgm:presLayoutVars>
      </dgm:prSet>
      <dgm:spPr/>
      <dgm:t>
        <a:bodyPr/>
        <a:lstStyle/>
        <a:p>
          <a:endParaRPr lang="en-US"/>
        </a:p>
      </dgm:t>
    </dgm:pt>
    <dgm:pt modelId="{3D98B9C7-5E5E-8140-970C-36B49F7322C8}" type="pres">
      <dgm:prSet presAssocID="{A5B23EA0-08B7-9C4B-931A-9A509F1250F7}" presName="FinalChildText" presStyleLbl="revTx" presStyleIdx="2" presStyleCnt="3">
        <dgm:presLayoutVars>
          <dgm:chMax val="0"/>
          <dgm:chPref val="0"/>
          <dgm:bulletEnabled val="1"/>
        </dgm:presLayoutVars>
      </dgm:prSet>
      <dgm:spPr/>
      <dgm:t>
        <a:bodyPr/>
        <a:lstStyle/>
        <a:p>
          <a:endParaRPr lang="en-US"/>
        </a:p>
      </dgm:t>
    </dgm:pt>
  </dgm:ptLst>
  <dgm:cxnLst>
    <dgm:cxn modelId="{BD09E021-9A42-2A47-9860-348150D6F899}" srcId="{157BF513-B276-C340-835A-323F35B059D0}" destId="{904A17FC-E2E6-D147-82E0-73E0AFC7E3E7}" srcOrd="1" destOrd="0" parTransId="{BA4D2312-75C0-6E40-BBEF-C3D7AF72AA77}" sibTransId="{B19434CB-5F1A-E143-BD4B-5B92441A72E3}"/>
    <dgm:cxn modelId="{63FEDC2F-6CE1-EE4A-B555-F9091BB9D919}" type="presOf" srcId="{904A17FC-E2E6-D147-82E0-73E0AFC7E3E7}" destId="{E385F5D2-D425-F24C-BFF1-BE4B280AE927}" srcOrd="0" destOrd="0" presId="urn:microsoft.com/office/officeart/2005/8/layout/StepDownProcess"/>
    <dgm:cxn modelId="{E5DCF7D1-A540-CA43-A45E-3654FAC77B34}" type="presOf" srcId="{157BF513-B276-C340-835A-323F35B059D0}" destId="{4EF86E3E-4571-4345-BA96-C55E641D47C2}" srcOrd="0" destOrd="0" presId="urn:microsoft.com/office/officeart/2005/8/layout/StepDownProcess"/>
    <dgm:cxn modelId="{24F61964-62CE-2049-A14F-155F45A48F46}" srcId="{157BF513-B276-C340-835A-323F35B059D0}" destId="{A5B23EA0-08B7-9C4B-931A-9A509F1250F7}" srcOrd="2" destOrd="0" parTransId="{65F95C80-6E04-CD4A-A73D-B64F581D0E50}" sibTransId="{9CA422C8-10E4-DB4F-9106-F0FCC2F938C4}"/>
    <dgm:cxn modelId="{92ACCE30-3B34-354F-A16B-578BA16D939C}" type="presOf" srcId="{A5B23EA0-08B7-9C4B-931A-9A509F1250F7}" destId="{6651E60D-0CD9-5F4A-8D26-AFA88B47EA19}" srcOrd="0" destOrd="0" presId="urn:microsoft.com/office/officeart/2005/8/layout/StepDownProcess"/>
    <dgm:cxn modelId="{BB50EAF6-D732-6F4B-82B2-8DDF0DF01E8F}" type="presOf" srcId="{5A40CC0E-E152-484E-A686-7F28336F0959}" destId="{D2941BAE-6996-7A40-AD6F-5D13FE742BF8}" srcOrd="0" destOrd="0" presId="urn:microsoft.com/office/officeart/2005/8/layout/StepDownProcess"/>
    <dgm:cxn modelId="{04EA785C-FA28-A84B-A8EA-0C5725494246}" type="presOf" srcId="{1927CA36-65EB-9342-A545-E88D6DF1B605}" destId="{E597EA19-918F-0541-8261-2EA2B2759375}" srcOrd="0" destOrd="0" presId="urn:microsoft.com/office/officeart/2005/8/layout/StepDownProcess"/>
    <dgm:cxn modelId="{3DBF52D7-674D-1749-838E-43051799E8FB}" type="presOf" srcId="{F21484AF-80E0-D541-8D7A-20D5D0194CC1}" destId="{3D98B9C7-5E5E-8140-970C-36B49F7322C8}" srcOrd="0" destOrd="0" presId="urn:microsoft.com/office/officeart/2005/8/layout/StepDownProcess"/>
    <dgm:cxn modelId="{059A5E1B-B2BB-E548-802C-2F0F05DEF1A9}" srcId="{157BF513-B276-C340-835A-323F35B059D0}" destId="{5A40CC0E-E152-484E-A686-7F28336F0959}" srcOrd="0" destOrd="0" parTransId="{1635511F-6FB1-1743-9BAE-836D099E238F}" sibTransId="{8B481E21-9587-7B4C-989D-0DBBACCD7969}"/>
    <dgm:cxn modelId="{9D19F758-A9C7-BD4E-A4DA-20CABC356437}" srcId="{A5B23EA0-08B7-9C4B-931A-9A509F1250F7}" destId="{F21484AF-80E0-D541-8D7A-20D5D0194CC1}" srcOrd="0" destOrd="0" parTransId="{9131CDB0-CA5A-A447-B05B-DD7949B56722}" sibTransId="{DEFF47FC-DC4D-A940-9B70-18FFFA7848C2}"/>
    <dgm:cxn modelId="{4EA557DA-A2E2-1748-8D88-F3EEE352C62F}" srcId="{5A40CC0E-E152-484E-A686-7F28336F0959}" destId="{1927CA36-65EB-9342-A545-E88D6DF1B605}" srcOrd="0" destOrd="0" parTransId="{A17023F2-FFBC-D246-81B0-8BA9B8D2209A}" sibTransId="{1DCBDDAB-8133-6546-9622-7A3B6C6607BE}"/>
    <dgm:cxn modelId="{D4711F4B-C4FB-2749-BDFE-52A99F1B7A3C}" type="presParOf" srcId="{4EF86E3E-4571-4345-BA96-C55E641D47C2}" destId="{3B01CC7A-3ACE-2A45-A641-8D401A5E7704}" srcOrd="0" destOrd="0" presId="urn:microsoft.com/office/officeart/2005/8/layout/StepDownProcess"/>
    <dgm:cxn modelId="{5226D8AB-616B-4D4B-AB47-1161074414C2}" type="presParOf" srcId="{3B01CC7A-3ACE-2A45-A641-8D401A5E7704}" destId="{60E9E210-7DA8-CA49-9D8F-EADD46821B96}" srcOrd="0" destOrd="0" presId="urn:microsoft.com/office/officeart/2005/8/layout/StepDownProcess"/>
    <dgm:cxn modelId="{A1C3E3EC-7F74-FF41-9F83-15CA47868ABC}" type="presParOf" srcId="{3B01CC7A-3ACE-2A45-A641-8D401A5E7704}" destId="{D2941BAE-6996-7A40-AD6F-5D13FE742BF8}" srcOrd="1" destOrd="0" presId="urn:microsoft.com/office/officeart/2005/8/layout/StepDownProcess"/>
    <dgm:cxn modelId="{E4444B03-9791-FD4D-8C23-C52A533C4788}" type="presParOf" srcId="{3B01CC7A-3ACE-2A45-A641-8D401A5E7704}" destId="{E597EA19-918F-0541-8261-2EA2B2759375}" srcOrd="2" destOrd="0" presId="urn:microsoft.com/office/officeart/2005/8/layout/StepDownProcess"/>
    <dgm:cxn modelId="{EF589F8D-2D3D-5341-9E02-F588038B97D2}" type="presParOf" srcId="{4EF86E3E-4571-4345-BA96-C55E641D47C2}" destId="{DA9B06DA-D0B6-F14C-9CC3-447DA816752C}" srcOrd="1" destOrd="0" presId="urn:microsoft.com/office/officeart/2005/8/layout/StepDownProcess"/>
    <dgm:cxn modelId="{1E092F45-8C87-D347-91F4-B5225EE3D500}" type="presParOf" srcId="{4EF86E3E-4571-4345-BA96-C55E641D47C2}" destId="{17844E69-36B9-5048-8D82-DA8B085286CA}" srcOrd="2" destOrd="0" presId="urn:microsoft.com/office/officeart/2005/8/layout/StepDownProcess"/>
    <dgm:cxn modelId="{F5664BA0-AB1A-AA46-B2A7-63F83990AB88}" type="presParOf" srcId="{17844E69-36B9-5048-8D82-DA8B085286CA}" destId="{D51130F5-C6BD-4542-B345-EF136BBE4015}" srcOrd="0" destOrd="0" presId="urn:microsoft.com/office/officeart/2005/8/layout/StepDownProcess"/>
    <dgm:cxn modelId="{3195A3FD-D8D5-CF4F-8EB4-D85CFB697784}" type="presParOf" srcId="{17844E69-36B9-5048-8D82-DA8B085286CA}" destId="{E385F5D2-D425-F24C-BFF1-BE4B280AE927}" srcOrd="1" destOrd="0" presId="urn:microsoft.com/office/officeart/2005/8/layout/StepDownProcess"/>
    <dgm:cxn modelId="{ED45EC59-99C0-2B4E-ADBA-C2800BF0010A}" type="presParOf" srcId="{17844E69-36B9-5048-8D82-DA8B085286CA}" destId="{BB673F26-9F7A-574A-A1BA-8C4F78E7B22A}" srcOrd="2" destOrd="0" presId="urn:microsoft.com/office/officeart/2005/8/layout/StepDownProcess"/>
    <dgm:cxn modelId="{1B463099-E661-8B4F-8C18-AF9D34D9945B}" type="presParOf" srcId="{4EF86E3E-4571-4345-BA96-C55E641D47C2}" destId="{0077773C-D3E9-D140-A78D-346060048A2B}" srcOrd="3" destOrd="0" presId="urn:microsoft.com/office/officeart/2005/8/layout/StepDownProcess"/>
    <dgm:cxn modelId="{8A9CA2B6-5D44-6E42-8D09-99D85D6D794A}" type="presParOf" srcId="{4EF86E3E-4571-4345-BA96-C55E641D47C2}" destId="{C8AA2A6C-BF02-304D-A7B6-912C13BD4F92}" srcOrd="4" destOrd="0" presId="urn:microsoft.com/office/officeart/2005/8/layout/StepDownProcess"/>
    <dgm:cxn modelId="{C82407F2-DE99-2343-B8EC-4C19E34FF5B1}" type="presParOf" srcId="{C8AA2A6C-BF02-304D-A7B6-912C13BD4F92}" destId="{6651E60D-0CD9-5F4A-8D26-AFA88B47EA19}" srcOrd="0" destOrd="0" presId="urn:microsoft.com/office/officeart/2005/8/layout/StepDownProcess"/>
    <dgm:cxn modelId="{C344C148-74D7-C842-8E2B-AD49915129D4}" type="presParOf" srcId="{C8AA2A6C-BF02-304D-A7B6-912C13BD4F92}" destId="{3D98B9C7-5E5E-8140-970C-36B49F7322C8}"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57BF513-B276-C340-835A-323F35B059D0}" type="doc">
      <dgm:prSet loTypeId="urn:microsoft.com/office/officeart/2005/8/layout/StepDownProcess" loCatId="" qsTypeId="urn:microsoft.com/office/officeart/2005/8/quickstyle/simple4" qsCatId="simple" csTypeId="urn:microsoft.com/office/officeart/2005/8/colors/accent1_2" csCatId="accent1" phldr="1"/>
      <dgm:spPr/>
      <dgm:t>
        <a:bodyPr/>
        <a:lstStyle/>
        <a:p>
          <a:endParaRPr lang="en-US"/>
        </a:p>
      </dgm:t>
    </dgm:pt>
    <dgm:pt modelId="{4EF86E3E-4571-4345-BA96-C55E641D47C2}" type="pres">
      <dgm:prSet presAssocID="{157BF513-B276-C340-835A-323F35B059D0}" presName="rootnode" presStyleCnt="0">
        <dgm:presLayoutVars>
          <dgm:chMax/>
          <dgm:chPref/>
          <dgm:dir/>
          <dgm:animLvl val="lvl"/>
        </dgm:presLayoutVars>
      </dgm:prSet>
      <dgm:spPr/>
      <dgm:t>
        <a:bodyPr/>
        <a:lstStyle/>
        <a:p>
          <a:endParaRPr lang="en-US"/>
        </a:p>
      </dgm:t>
    </dgm:pt>
  </dgm:ptLst>
  <dgm:cxnLst>
    <dgm:cxn modelId="{90724400-7B4B-CE42-A268-CEC7303AC7D2}" type="presOf" srcId="{157BF513-B276-C340-835A-323F35B059D0}" destId="{4EF86E3E-4571-4345-BA96-C55E641D47C2}"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9A020A4-569F-C048-AFA5-AABB47D6710C}" type="doc">
      <dgm:prSet loTypeId="urn:microsoft.com/office/officeart/2005/8/layout/arrow6" loCatId="" qsTypeId="urn:microsoft.com/office/officeart/2005/8/quickstyle/simple4" qsCatId="simple" csTypeId="urn:microsoft.com/office/officeart/2005/8/colors/accent1_4" csCatId="accent1" phldr="1"/>
      <dgm:spPr/>
      <dgm:t>
        <a:bodyPr/>
        <a:lstStyle/>
        <a:p>
          <a:endParaRPr lang="en-US"/>
        </a:p>
      </dgm:t>
    </dgm:pt>
    <dgm:pt modelId="{D1509EBC-63F9-064F-889D-D76B4DBD5E08}">
      <dgm:prSet phldrT="[Text]"/>
      <dgm:spPr/>
      <dgm:t>
        <a:bodyPr/>
        <a:lstStyle/>
        <a:p>
          <a:r>
            <a:rPr lang="en-US" dirty="0" smtClean="0"/>
            <a:t>Adopted Person Tasks</a:t>
          </a:r>
          <a:endParaRPr lang="en-US" dirty="0"/>
        </a:p>
      </dgm:t>
    </dgm:pt>
    <dgm:pt modelId="{6DB972C3-4997-EA44-B34B-71F5B82FB400}" type="parTrans" cxnId="{306B1D37-1F0B-F94D-81FD-E831291E57F7}">
      <dgm:prSet/>
      <dgm:spPr/>
      <dgm:t>
        <a:bodyPr/>
        <a:lstStyle/>
        <a:p>
          <a:endParaRPr lang="en-US"/>
        </a:p>
      </dgm:t>
    </dgm:pt>
    <dgm:pt modelId="{1DC060E7-ED38-F34F-BF98-29E86E3C9463}" type="sibTrans" cxnId="{306B1D37-1F0B-F94D-81FD-E831291E57F7}">
      <dgm:prSet/>
      <dgm:spPr/>
      <dgm:t>
        <a:bodyPr/>
        <a:lstStyle/>
        <a:p>
          <a:endParaRPr lang="en-US"/>
        </a:p>
      </dgm:t>
    </dgm:pt>
    <dgm:pt modelId="{9A1BDF5F-7663-864C-80E1-82F23E8AFA46}">
      <dgm:prSet phldrT="[Text]"/>
      <dgm:spPr/>
      <dgm:t>
        <a:bodyPr/>
        <a:lstStyle/>
        <a:p>
          <a:r>
            <a:rPr lang="en-US" dirty="0" smtClean="0"/>
            <a:t>Adoptive Parent Tasks</a:t>
          </a:r>
          <a:endParaRPr lang="en-US" dirty="0"/>
        </a:p>
      </dgm:t>
    </dgm:pt>
    <dgm:pt modelId="{285F124A-CF78-4D49-BD45-487FE2729186}" type="parTrans" cxnId="{F583C992-D281-094B-B9F8-64864F36C9B4}">
      <dgm:prSet/>
      <dgm:spPr/>
      <dgm:t>
        <a:bodyPr/>
        <a:lstStyle/>
        <a:p>
          <a:endParaRPr lang="en-US"/>
        </a:p>
      </dgm:t>
    </dgm:pt>
    <dgm:pt modelId="{615B2074-E778-0D4B-BBFC-717F0B7E6EEA}" type="sibTrans" cxnId="{F583C992-D281-094B-B9F8-64864F36C9B4}">
      <dgm:prSet/>
      <dgm:spPr/>
      <dgm:t>
        <a:bodyPr/>
        <a:lstStyle/>
        <a:p>
          <a:endParaRPr lang="en-US"/>
        </a:p>
      </dgm:t>
    </dgm:pt>
    <dgm:pt modelId="{C05D07A8-D5A6-CC47-A850-0F1DFA3A437E}" type="pres">
      <dgm:prSet presAssocID="{79A020A4-569F-C048-AFA5-AABB47D6710C}" presName="compositeShape" presStyleCnt="0">
        <dgm:presLayoutVars>
          <dgm:chMax val="2"/>
          <dgm:dir/>
          <dgm:resizeHandles val="exact"/>
        </dgm:presLayoutVars>
      </dgm:prSet>
      <dgm:spPr/>
      <dgm:t>
        <a:bodyPr/>
        <a:lstStyle/>
        <a:p>
          <a:endParaRPr lang="en-US"/>
        </a:p>
      </dgm:t>
    </dgm:pt>
    <dgm:pt modelId="{94F9057F-81D7-2D40-B017-9E8EA791C6F6}" type="pres">
      <dgm:prSet presAssocID="{79A020A4-569F-C048-AFA5-AABB47D6710C}" presName="ribbon" presStyleLbl="node1" presStyleIdx="0" presStyleCnt="1"/>
      <dgm:spPr/>
    </dgm:pt>
    <dgm:pt modelId="{9A48EFE6-18E3-8244-93E8-78C7835DFD53}" type="pres">
      <dgm:prSet presAssocID="{79A020A4-569F-C048-AFA5-AABB47D6710C}" presName="leftArrowText" presStyleLbl="node1" presStyleIdx="0" presStyleCnt="1">
        <dgm:presLayoutVars>
          <dgm:chMax val="0"/>
          <dgm:bulletEnabled val="1"/>
        </dgm:presLayoutVars>
      </dgm:prSet>
      <dgm:spPr/>
      <dgm:t>
        <a:bodyPr/>
        <a:lstStyle/>
        <a:p>
          <a:endParaRPr lang="en-US"/>
        </a:p>
      </dgm:t>
    </dgm:pt>
    <dgm:pt modelId="{0B0CB403-3C07-D546-92B5-7D0F842ECCF2}" type="pres">
      <dgm:prSet presAssocID="{79A020A4-569F-C048-AFA5-AABB47D6710C}" presName="rightArrowText" presStyleLbl="node1" presStyleIdx="0" presStyleCnt="1">
        <dgm:presLayoutVars>
          <dgm:chMax val="0"/>
          <dgm:bulletEnabled val="1"/>
        </dgm:presLayoutVars>
      </dgm:prSet>
      <dgm:spPr/>
      <dgm:t>
        <a:bodyPr/>
        <a:lstStyle/>
        <a:p>
          <a:endParaRPr lang="en-US"/>
        </a:p>
      </dgm:t>
    </dgm:pt>
  </dgm:ptLst>
  <dgm:cxnLst>
    <dgm:cxn modelId="{F978BA92-6140-ED4F-B83F-E500FC2E5F40}" type="presOf" srcId="{79A020A4-569F-C048-AFA5-AABB47D6710C}" destId="{C05D07A8-D5A6-CC47-A850-0F1DFA3A437E}" srcOrd="0" destOrd="0" presId="urn:microsoft.com/office/officeart/2005/8/layout/arrow6"/>
    <dgm:cxn modelId="{F583C992-D281-094B-B9F8-64864F36C9B4}" srcId="{79A020A4-569F-C048-AFA5-AABB47D6710C}" destId="{9A1BDF5F-7663-864C-80E1-82F23E8AFA46}" srcOrd="1" destOrd="0" parTransId="{285F124A-CF78-4D49-BD45-487FE2729186}" sibTransId="{615B2074-E778-0D4B-BBFC-717F0B7E6EEA}"/>
    <dgm:cxn modelId="{FE62D803-9048-A441-9422-8DC2F5F4EC56}" type="presOf" srcId="{D1509EBC-63F9-064F-889D-D76B4DBD5E08}" destId="{9A48EFE6-18E3-8244-93E8-78C7835DFD53}" srcOrd="0" destOrd="0" presId="urn:microsoft.com/office/officeart/2005/8/layout/arrow6"/>
    <dgm:cxn modelId="{269241E2-28DC-A94B-9FBE-D8F8DC7FF65D}" type="presOf" srcId="{9A1BDF5F-7663-864C-80E1-82F23E8AFA46}" destId="{0B0CB403-3C07-D546-92B5-7D0F842ECCF2}" srcOrd="0" destOrd="0" presId="urn:microsoft.com/office/officeart/2005/8/layout/arrow6"/>
    <dgm:cxn modelId="{306B1D37-1F0B-F94D-81FD-E831291E57F7}" srcId="{79A020A4-569F-C048-AFA5-AABB47D6710C}" destId="{D1509EBC-63F9-064F-889D-D76B4DBD5E08}" srcOrd="0" destOrd="0" parTransId="{6DB972C3-4997-EA44-B34B-71F5B82FB400}" sibTransId="{1DC060E7-ED38-F34F-BF98-29E86E3C9463}"/>
    <dgm:cxn modelId="{1D32298E-1FF8-9849-9914-5360F54B0277}" type="presParOf" srcId="{C05D07A8-D5A6-CC47-A850-0F1DFA3A437E}" destId="{94F9057F-81D7-2D40-B017-9E8EA791C6F6}" srcOrd="0" destOrd="0" presId="urn:microsoft.com/office/officeart/2005/8/layout/arrow6"/>
    <dgm:cxn modelId="{23518933-B919-6649-9D49-0ECE629C6A6A}" type="presParOf" srcId="{C05D07A8-D5A6-CC47-A850-0F1DFA3A437E}" destId="{9A48EFE6-18E3-8244-93E8-78C7835DFD53}" srcOrd="1" destOrd="0" presId="urn:microsoft.com/office/officeart/2005/8/layout/arrow6"/>
    <dgm:cxn modelId="{704A9757-9611-3141-873C-A3AE8C6F2B93}" type="presParOf" srcId="{C05D07A8-D5A6-CC47-A850-0F1DFA3A437E}" destId="{0B0CB403-3C07-D546-92B5-7D0F842ECCF2}"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49238E0-B544-E24A-967B-8E365091E9CE}" type="doc">
      <dgm:prSet loTypeId="urn:microsoft.com/office/officeart/2005/8/layout/process1" loCatId="" qsTypeId="urn:microsoft.com/office/officeart/2005/8/quickstyle/simple4" qsCatId="simple" csTypeId="urn:microsoft.com/office/officeart/2005/8/colors/accent1_2" csCatId="accent1" phldr="1"/>
      <dgm:spPr/>
      <dgm:t>
        <a:bodyPr/>
        <a:lstStyle/>
        <a:p>
          <a:endParaRPr lang="en-US"/>
        </a:p>
      </dgm:t>
    </dgm:pt>
    <dgm:pt modelId="{518D4BD1-C182-2843-9DDC-982ACD08E6DC}">
      <dgm:prSet/>
      <dgm:spPr/>
      <dgm:t>
        <a:bodyPr/>
        <a:lstStyle/>
        <a:p>
          <a:pPr rtl="0"/>
          <a:r>
            <a:rPr lang="en-US" dirty="0" smtClean="0"/>
            <a:t>Adopted at 4 months old</a:t>
          </a:r>
          <a:endParaRPr lang="en-US" dirty="0"/>
        </a:p>
      </dgm:t>
    </dgm:pt>
    <dgm:pt modelId="{C4729A45-B43E-C842-BEE3-766D3E957F81}" type="parTrans" cxnId="{3BE61F45-A414-1E4F-B88C-EACFE8C1967C}">
      <dgm:prSet/>
      <dgm:spPr/>
      <dgm:t>
        <a:bodyPr/>
        <a:lstStyle/>
        <a:p>
          <a:endParaRPr lang="en-US"/>
        </a:p>
      </dgm:t>
    </dgm:pt>
    <dgm:pt modelId="{FA151982-C9AF-8C45-9D0A-9F439FA39BCA}" type="sibTrans" cxnId="{3BE61F45-A414-1E4F-B88C-EACFE8C1967C}">
      <dgm:prSet/>
      <dgm:spPr/>
      <dgm:t>
        <a:bodyPr/>
        <a:lstStyle/>
        <a:p>
          <a:endParaRPr lang="en-US"/>
        </a:p>
      </dgm:t>
    </dgm:pt>
    <dgm:pt modelId="{F807A3BF-7EC3-8A42-BC44-78AE00D9EE80}">
      <dgm:prSet/>
      <dgm:spPr/>
      <dgm:t>
        <a:bodyPr/>
        <a:lstStyle/>
        <a:p>
          <a:pPr rtl="0"/>
          <a:r>
            <a:rPr lang="en-US" dirty="0" smtClean="0"/>
            <a:t>Born in South America</a:t>
          </a:r>
          <a:endParaRPr lang="en-US" dirty="0"/>
        </a:p>
      </dgm:t>
    </dgm:pt>
    <dgm:pt modelId="{9113F49A-1C4D-B84A-B794-7C58D6739556}" type="parTrans" cxnId="{68677FB2-42F7-7547-A2B7-F3B0A29A4A99}">
      <dgm:prSet/>
      <dgm:spPr/>
      <dgm:t>
        <a:bodyPr/>
        <a:lstStyle/>
        <a:p>
          <a:endParaRPr lang="en-US"/>
        </a:p>
      </dgm:t>
    </dgm:pt>
    <dgm:pt modelId="{DB7606FA-B8BC-4F47-B239-9584763B0E64}" type="sibTrans" cxnId="{68677FB2-42F7-7547-A2B7-F3B0A29A4A99}">
      <dgm:prSet/>
      <dgm:spPr/>
      <dgm:t>
        <a:bodyPr/>
        <a:lstStyle/>
        <a:p>
          <a:endParaRPr lang="en-US"/>
        </a:p>
      </dgm:t>
    </dgm:pt>
    <dgm:pt modelId="{3F6901C3-876C-1249-B1BB-EB1002ED6751}">
      <dgm:prSet/>
      <dgm:spPr/>
      <dgm:t>
        <a:bodyPr/>
        <a:lstStyle/>
        <a:p>
          <a:pPr rtl="0"/>
          <a:r>
            <a:rPr lang="en-US" dirty="0" smtClean="0"/>
            <a:t>Adoptive Family: Jewish, Upper class, White</a:t>
          </a:r>
          <a:endParaRPr lang="en-US" dirty="0"/>
        </a:p>
      </dgm:t>
    </dgm:pt>
    <dgm:pt modelId="{389AF8C2-A71C-FE4C-914F-772E7223D9BD}" type="parTrans" cxnId="{281D2D60-0683-844D-97FC-4D5F866ECCC7}">
      <dgm:prSet/>
      <dgm:spPr/>
      <dgm:t>
        <a:bodyPr/>
        <a:lstStyle/>
        <a:p>
          <a:endParaRPr lang="en-US"/>
        </a:p>
      </dgm:t>
    </dgm:pt>
    <dgm:pt modelId="{8F500D1E-D98A-7848-92BE-5251185947B3}" type="sibTrans" cxnId="{281D2D60-0683-844D-97FC-4D5F866ECCC7}">
      <dgm:prSet/>
      <dgm:spPr/>
      <dgm:t>
        <a:bodyPr/>
        <a:lstStyle/>
        <a:p>
          <a:endParaRPr lang="en-US"/>
        </a:p>
      </dgm:t>
    </dgm:pt>
    <dgm:pt modelId="{73EB408E-C8D0-8E4A-AF4B-4E916900AD84}">
      <dgm:prSet/>
      <dgm:spPr/>
      <dgm:t>
        <a:bodyPr/>
        <a:lstStyle/>
        <a:p>
          <a:pPr rtl="0"/>
          <a:r>
            <a:rPr lang="en-US" dirty="0" smtClean="0"/>
            <a:t>Presenting Issue</a:t>
          </a:r>
          <a:endParaRPr lang="en-US" dirty="0"/>
        </a:p>
      </dgm:t>
    </dgm:pt>
    <dgm:pt modelId="{23E65F5B-8560-CC43-A686-1B62D49AB135}" type="parTrans" cxnId="{7E9838BC-1826-D141-9BB0-7DE3D874C7DF}">
      <dgm:prSet/>
      <dgm:spPr/>
      <dgm:t>
        <a:bodyPr/>
        <a:lstStyle/>
        <a:p>
          <a:endParaRPr lang="en-US"/>
        </a:p>
      </dgm:t>
    </dgm:pt>
    <dgm:pt modelId="{C2ECC4B8-3F41-D84B-B1C3-A53B52003EA5}" type="sibTrans" cxnId="{7E9838BC-1826-D141-9BB0-7DE3D874C7DF}">
      <dgm:prSet/>
      <dgm:spPr/>
      <dgm:t>
        <a:bodyPr/>
        <a:lstStyle/>
        <a:p>
          <a:endParaRPr lang="en-US"/>
        </a:p>
      </dgm:t>
    </dgm:pt>
    <dgm:pt modelId="{5D5F996C-96A5-B245-8FAF-F4E4CCE8B62B}" type="pres">
      <dgm:prSet presAssocID="{A49238E0-B544-E24A-967B-8E365091E9CE}" presName="Name0" presStyleCnt="0">
        <dgm:presLayoutVars>
          <dgm:dir/>
          <dgm:resizeHandles val="exact"/>
        </dgm:presLayoutVars>
      </dgm:prSet>
      <dgm:spPr/>
      <dgm:t>
        <a:bodyPr/>
        <a:lstStyle/>
        <a:p>
          <a:endParaRPr lang="en-US"/>
        </a:p>
      </dgm:t>
    </dgm:pt>
    <dgm:pt modelId="{F415D956-CA5D-C54F-9E0E-3F56AFC5E8A0}" type="pres">
      <dgm:prSet presAssocID="{F807A3BF-7EC3-8A42-BC44-78AE00D9EE80}" presName="node" presStyleLbl="node1" presStyleIdx="0" presStyleCnt="4">
        <dgm:presLayoutVars>
          <dgm:bulletEnabled val="1"/>
        </dgm:presLayoutVars>
      </dgm:prSet>
      <dgm:spPr/>
      <dgm:t>
        <a:bodyPr/>
        <a:lstStyle/>
        <a:p>
          <a:endParaRPr lang="en-US"/>
        </a:p>
      </dgm:t>
    </dgm:pt>
    <dgm:pt modelId="{116B56D6-F1C5-B646-BE78-4747F1695A51}" type="pres">
      <dgm:prSet presAssocID="{DB7606FA-B8BC-4F47-B239-9584763B0E64}" presName="sibTrans" presStyleLbl="sibTrans2D1" presStyleIdx="0" presStyleCnt="3"/>
      <dgm:spPr/>
      <dgm:t>
        <a:bodyPr/>
        <a:lstStyle/>
        <a:p>
          <a:endParaRPr lang="en-US"/>
        </a:p>
      </dgm:t>
    </dgm:pt>
    <dgm:pt modelId="{5EA71E80-9684-414D-A299-1CA526B709F7}" type="pres">
      <dgm:prSet presAssocID="{DB7606FA-B8BC-4F47-B239-9584763B0E64}" presName="connectorText" presStyleLbl="sibTrans2D1" presStyleIdx="0" presStyleCnt="3"/>
      <dgm:spPr/>
      <dgm:t>
        <a:bodyPr/>
        <a:lstStyle/>
        <a:p>
          <a:endParaRPr lang="en-US"/>
        </a:p>
      </dgm:t>
    </dgm:pt>
    <dgm:pt modelId="{1FED977A-947A-C348-BE6A-DE271E0BB400}" type="pres">
      <dgm:prSet presAssocID="{518D4BD1-C182-2843-9DDC-982ACD08E6DC}" presName="node" presStyleLbl="node1" presStyleIdx="1" presStyleCnt="4">
        <dgm:presLayoutVars>
          <dgm:bulletEnabled val="1"/>
        </dgm:presLayoutVars>
      </dgm:prSet>
      <dgm:spPr/>
      <dgm:t>
        <a:bodyPr/>
        <a:lstStyle/>
        <a:p>
          <a:endParaRPr lang="en-US"/>
        </a:p>
      </dgm:t>
    </dgm:pt>
    <dgm:pt modelId="{D6507E03-6EB8-AA44-A9FC-35861EB774FE}" type="pres">
      <dgm:prSet presAssocID="{FA151982-C9AF-8C45-9D0A-9F439FA39BCA}" presName="sibTrans" presStyleLbl="sibTrans2D1" presStyleIdx="1" presStyleCnt="3"/>
      <dgm:spPr/>
      <dgm:t>
        <a:bodyPr/>
        <a:lstStyle/>
        <a:p>
          <a:endParaRPr lang="en-US"/>
        </a:p>
      </dgm:t>
    </dgm:pt>
    <dgm:pt modelId="{064EDC05-B3E8-9A4A-9CA5-BCDCBF52670C}" type="pres">
      <dgm:prSet presAssocID="{FA151982-C9AF-8C45-9D0A-9F439FA39BCA}" presName="connectorText" presStyleLbl="sibTrans2D1" presStyleIdx="1" presStyleCnt="3"/>
      <dgm:spPr/>
      <dgm:t>
        <a:bodyPr/>
        <a:lstStyle/>
        <a:p>
          <a:endParaRPr lang="en-US"/>
        </a:p>
      </dgm:t>
    </dgm:pt>
    <dgm:pt modelId="{6966831A-A8F8-EA41-8DF4-2C19C8AEF93E}" type="pres">
      <dgm:prSet presAssocID="{3F6901C3-876C-1249-B1BB-EB1002ED6751}" presName="node" presStyleLbl="node1" presStyleIdx="2" presStyleCnt="4">
        <dgm:presLayoutVars>
          <dgm:bulletEnabled val="1"/>
        </dgm:presLayoutVars>
      </dgm:prSet>
      <dgm:spPr/>
      <dgm:t>
        <a:bodyPr/>
        <a:lstStyle/>
        <a:p>
          <a:endParaRPr lang="en-US"/>
        </a:p>
      </dgm:t>
    </dgm:pt>
    <dgm:pt modelId="{34BCA3BF-125B-3547-AFA3-EDE8C895D1F2}" type="pres">
      <dgm:prSet presAssocID="{8F500D1E-D98A-7848-92BE-5251185947B3}" presName="sibTrans" presStyleLbl="sibTrans2D1" presStyleIdx="2" presStyleCnt="3"/>
      <dgm:spPr/>
      <dgm:t>
        <a:bodyPr/>
        <a:lstStyle/>
        <a:p>
          <a:endParaRPr lang="en-US"/>
        </a:p>
      </dgm:t>
    </dgm:pt>
    <dgm:pt modelId="{0C746640-712A-7345-9A74-B774D3E015D4}" type="pres">
      <dgm:prSet presAssocID="{8F500D1E-D98A-7848-92BE-5251185947B3}" presName="connectorText" presStyleLbl="sibTrans2D1" presStyleIdx="2" presStyleCnt="3"/>
      <dgm:spPr/>
      <dgm:t>
        <a:bodyPr/>
        <a:lstStyle/>
        <a:p>
          <a:endParaRPr lang="en-US"/>
        </a:p>
      </dgm:t>
    </dgm:pt>
    <dgm:pt modelId="{D8A1513C-A6BC-AD4A-830B-4BD4C833D929}" type="pres">
      <dgm:prSet presAssocID="{73EB408E-C8D0-8E4A-AF4B-4E916900AD84}" presName="node" presStyleLbl="node1" presStyleIdx="3" presStyleCnt="4">
        <dgm:presLayoutVars>
          <dgm:bulletEnabled val="1"/>
        </dgm:presLayoutVars>
      </dgm:prSet>
      <dgm:spPr/>
      <dgm:t>
        <a:bodyPr/>
        <a:lstStyle/>
        <a:p>
          <a:endParaRPr lang="en-US"/>
        </a:p>
      </dgm:t>
    </dgm:pt>
  </dgm:ptLst>
  <dgm:cxnLst>
    <dgm:cxn modelId="{080FB470-F3EF-E048-8EF9-8F2408390FE3}" type="presOf" srcId="{DB7606FA-B8BC-4F47-B239-9584763B0E64}" destId="{5EA71E80-9684-414D-A299-1CA526B709F7}" srcOrd="1" destOrd="0" presId="urn:microsoft.com/office/officeart/2005/8/layout/process1"/>
    <dgm:cxn modelId="{BEE5DC97-03FE-5D4A-ADB2-21FCDC86A3A0}" type="presOf" srcId="{DB7606FA-B8BC-4F47-B239-9584763B0E64}" destId="{116B56D6-F1C5-B646-BE78-4747F1695A51}" srcOrd="0" destOrd="0" presId="urn:microsoft.com/office/officeart/2005/8/layout/process1"/>
    <dgm:cxn modelId="{4E6DF935-86C0-F142-B2B7-000F99E6C182}" type="presOf" srcId="{FA151982-C9AF-8C45-9D0A-9F439FA39BCA}" destId="{064EDC05-B3E8-9A4A-9CA5-BCDCBF52670C}" srcOrd="1" destOrd="0" presId="urn:microsoft.com/office/officeart/2005/8/layout/process1"/>
    <dgm:cxn modelId="{281D2D60-0683-844D-97FC-4D5F866ECCC7}" srcId="{A49238E0-B544-E24A-967B-8E365091E9CE}" destId="{3F6901C3-876C-1249-B1BB-EB1002ED6751}" srcOrd="2" destOrd="0" parTransId="{389AF8C2-A71C-FE4C-914F-772E7223D9BD}" sibTransId="{8F500D1E-D98A-7848-92BE-5251185947B3}"/>
    <dgm:cxn modelId="{7E9838BC-1826-D141-9BB0-7DE3D874C7DF}" srcId="{A49238E0-B544-E24A-967B-8E365091E9CE}" destId="{73EB408E-C8D0-8E4A-AF4B-4E916900AD84}" srcOrd="3" destOrd="0" parTransId="{23E65F5B-8560-CC43-A686-1B62D49AB135}" sibTransId="{C2ECC4B8-3F41-D84B-B1C3-A53B52003EA5}"/>
    <dgm:cxn modelId="{68677FB2-42F7-7547-A2B7-F3B0A29A4A99}" srcId="{A49238E0-B544-E24A-967B-8E365091E9CE}" destId="{F807A3BF-7EC3-8A42-BC44-78AE00D9EE80}" srcOrd="0" destOrd="0" parTransId="{9113F49A-1C4D-B84A-B794-7C58D6739556}" sibTransId="{DB7606FA-B8BC-4F47-B239-9584763B0E64}"/>
    <dgm:cxn modelId="{F95BC875-2BA6-1144-AA29-D9F621DD693E}" type="presOf" srcId="{3F6901C3-876C-1249-B1BB-EB1002ED6751}" destId="{6966831A-A8F8-EA41-8DF4-2C19C8AEF93E}" srcOrd="0" destOrd="0" presId="urn:microsoft.com/office/officeart/2005/8/layout/process1"/>
    <dgm:cxn modelId="{3BE61F45-A414-1E4F-B88C-EACFE8C1967C}" srcId="{A49238E0-B544-E24A-967B-8E365091E9CE}" destId="{518D4BD1-C182-2843-9DDC-982ACD08E6DC}" srcOrd="1" destOrd="0" parTransId="{C4729A45-B43E-C842-BEE3-766D3E957F81}" sibTransId="{FA151982-C9AF-8C45-9D0A-9F439FA39BCA}"/>
    <dgm:cxn modelId="{B4BEC46D-048D-5349-9E47-78724C7E4CED}" type="presOf" srcId="{518D4BD1-C182-2843-9DDC-982ACD08E6DC}" destId="{1FED977A-947A-C348-BE6A-DE271E0BB400}" srcOrd="0" destOrd="0" presId="urn:microsoft.com/office/officeart/2005/8/layout/process1"/>
    <dgm:cxn modelId="{58A73555-7713-CB4B-B480-D1E57F6A5D34}" type="presOf" srcId="{8F500D1E-D98A-7848-92BE-5251185947B3}" destId="{0C746640-712A-7345-9A74-B774D3E015D4}" srcOrd="1" destOrd="0" presId="urn:microsoft.com/office/officeart/2005/8/layout/process1"/>
    <dgm:cxn modelId="{726CB434-605F-D549-B5DC-758BA36549C9}" type="presOf" srcId="{8F500D1E-D98A-7848-92BE-5251185947B3}" destId="{34BCA3BF-125B-3547-AFA3-EDE8C895D1F2}" srcOrd="0" destOrd="0" presId="urn:microsoft.com/office/officeart/2005/8/layout/process1"/>
    <dgm:cxn modelId="{A7BA5491-7D58-8B4F-A47A-1CA7F708B530}" type="presOf" srcId="{73EB408E-C8D0-8E4A-AF4B-4E916900AD84}" destId="{D8A1513C-A6BC-AD4A-830B-4BD4C833D929}" srcOrd="0" destOrd="0" presId="urn:microsoft.com/office/officeart/2005/8/layout/process1"/>
    <dgm:cxn modelId="{B4D2625F-3D88-4444-B428-BD712D18FDA5}" type="presOf" srcId="{FA151982-C9AF-8C45-9D0A-9F439FA39BCA}" destId="{D6507E03-6EB8-AA44-A9FC-35861EB774FE}" srcOrd="0" destOrd="0" presId="urn:microsoft.com/office/officeart/2005/8/layout/process1"/>
    <dgm:cxn modelId="{ECBBD12B-FE85-6944-BCC8-98019A6ECB47}" type="presOf" srcId="{A49238E0-B544-E24A-967B-8E365091E9CE}" destId="{5D5F996C-96A5-B245-8FAF-F4E4CCE8B62B}" srcOrd="0" destOrd="0" presId="urn:microsoft.com/office/officeart/2005/8/layout/process1"/>
    <dgm:cxn modelId="{9C68AD8B-13E2-FE4C-9829-CB39B601DA5B}" type="presOf" srcId="{F807A3BF-7EC3-8A42-BC44-78AE00D9EE80}" destId="{F415D956-CA5D-C54F-9E0E-3F56AFC5E8A0}" srcOrd="0" destOrd="0" presId="urn:microsoft.com/office/officeart/2005/8/layout/process1"/>
    <dgm:cxn modelId="{82C4732F-0146-D447-9140-69C3A80D08CB}" type="presParOf" srcId="{5D5F996C-96A5-B245-8FAF-F4E4CCE8B62B}" destId="{F415D956-CA5D-C54F-9E0E-3F56AFC5E8A0}" srcOrd="0" destOrd="0" presId="urn:microsoft.com/office/officeart/2005/8/layout/process1"/>
    <dgm:cxn modelId="{97DDFD37-3735-BC42-8737-F4EAF97D1ACB}" type="presParOf" srcId="{5D5F996C-96A5-B245-8FAF-F4E4CCE8B62B}" destId="{116B56D6-F1C5-B646-BE78-4747F1695A51}" srcOrd="1" destOrd="0" presId="urn:microsoft.com/office/officeart/2005/8/layout/process1"/>
    <dgm:cxn modelId="{B9FD9562-6583-674A-85F8-1892E8C35788}" type="presParOf" srcId="{116B56D6-F1C5-B646-BE78-4747F1695A51}" destId="{5EA71E80-9684-414D-A299-1CA526B709F7}" srcOrd="0" destOrd="0" presId="urn:microsoft.com/office/officeart/2005/8/layout/process1"/>
    <dgm:cxn modelId="{424046D2-4437-A142-977D-D1FA0E081259}" type="presParOf" srcId="{5D5F996C-96A5-B245-8FAF-F4E4CCE8B62B}" destId="{1FED977A-947A-C348-BE6A-DE271E0BB400}" srcOrd="2" destOrd="0" presId="urn:microsoft.com/office/officeart/2005/8/layout/process1"/>
    <dgm:cxn modelId="{6378D38F-5A55-7049-8162-C579C36DDDE0}" type="presParOf" srcId="{5D5F996C-96A5-B245-8FAF-F4E4CCE8B62B}" destId="{D6507E03-6EB8-AA44-A9FC-35861EB774FE}" srcOrd="3" destOrd="0" presId="urn:microsoft.com/office/officeart/2005/8/layout/process1"/>
    <dgm:cxn modelId="{EC9E18EF-898A-F441-95C3-D49596473FE7}" type="presParOf" srcId="{D6507E03-6EB8-AA44-A9FC-35861EB774FE}" destId="{064EDC05-B3E8-9A4A-9CA5-BCDCBF52670C}" srcOrd="0" destOrd="0" presId="urn:microsoft.com/office/officeart/2005/8/layout/process1"/>
    <dgm:cxn modelId="{5AFBDD41-7228-5748-A3EF-417C50B39694}" type="presParOf" srcId="{5D5F996C-96A5-B245-8FAF-F4E4CCE8B62B}" destId="{6966831A-A8F8-EA41-8DF4-2C19C8AEF93E}" srcOrd="4" destOrd="0" presId="urn:microsoft.com/office/officeart/2005/8/layout/process1"/>
    <dgm:cxn modelId="{0343F4DA-210C-6B4C-8761-9AFB7FC0E82D}" type="presParOf" srcId="{5D5F996C-96A5-B245-8FAF-F4E4CCE8B62B}" destId="{34BCA3BF-125B-3547-AFA3-EDE8C895D1F2}" srcOrd="5" destOrd="0" presId="urn:microsoft.com/office/officeart/2005/8/layout/process1"/>
    <dgm:cxn modelId="{C3FB60C7-6C60-1D44-9F90-8330ECD771D7}" type="presParOf" srcId="{34BCA3BF-125B-3547-AFA3-EDE8C895D1F2}" destId="{0C746640-712A-7345-9A74-B774D3E015D4}" srcOrd="0" destOrd="0" presId="urn:microsoft.com/office/officeart/2005/8/layout/process1"/>
    <dgm:cxn modelId="{5FB8B016-64C9-864A-BF6B-A09B11925CFA}" type="presParOf" srcId="{5D5F996C-96A5-B245-8FAF-F4E4CCE8B62B}" destId="{D8A1513C-A6BC-AD4A-830B-4BD4C833D929}"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925D3E8-3315-7D49-B85B-0C8CF81D21CF}" type="doc">
      <dgm:prSet loTypeId="urn:microsoft.com/office/officeart/2005/8/layout/radial4" loCatId="" qsTypeId="urn:microsoft.com/office/officeart/2005/8/quickstyle/3D2" qsCatId="3D" csTypeId="urn:microsoft.com/office/officeart/2005/8/colors/colorful1" csCatId="colorful" phldr="1"/>
      <dgm:spPr/>
      <dgm:t>
        <a:bodyPr/>
        <a:lstStyle/>
        <a:p>
          <a:endParaRPr lang="en-US"/>
        </a:p>
      </dgm:t>
    </dgm:pt>
    <dgm:pt modelId="{2FEA5A34-7739-4840-AFF8-2412C8419439}">
      <dgm:prSet phldrT="[Text]"/>
      <dgm:spPr/>
      <dgm:t>
        <a:bodyPr/>
        <a:lstStyle/>
        <a:p>
          <a:r>
            <a:rPr lang="en-US" dirty="0" smtClean="0"/>
            <a:t>TX Outcome</a:t>
          </a:r>
          <a:endParaRPr lang="en-US" dirty="0"/>
        </a:p>
      </dgm:t>
    </dgm:pt>
    <dgm:pt modelId="{289E3691-50FF-144B-B701-EF3E36D2CD78}" type="parTrans" cxnId="{006A3669-005C-A342-874D-FF27ED248DF0}">
      <dgm:prSet/>
      <dgm:spPr/>
      <dgm:t>
        <a:bodyPr/>
        <a:lstStyle/>
        <a:p>
          <a:endParaRPr lang="en-US"/>
        </a:p>
      </dgm:t>
    </dgm:pt>
    <dgm:pt modelId="{65B1110B-7C73-684F-9542-2735048A8504}" type="sibTrans" cxnId="{006A3669-005C-A342-874D-FF27ED248DF0}">
      <dgm:prSet/>
      <dgm:spPr/>
      <dgm:t>
        <a:bodyPr/>
        <a:lstStyle/>
        <a:p>
          <a:endParaRPr lang="en-US"/>
        </a:p>
      </dgm:t>
    </dgm:pt>
    <dgm:pt modelId="{B18725AD-8E12-BC40-AAF9-0930ED344318}">
      <dgm:prSet phldrT="[Text]"/>
      <dgm:spPr/>
      <dgm:t>
        <a:bodyPr/>
        <a:lstStyle/>
        <a:p>
          <a:r>
            <a:rPr lang="en-US" dirty="0" smtClean="0"/>
            <a:t>AFLC</a:t>
          </a:r>
          <a:endParaRPr lang="en-US" dirty="0"/>
        </a:p>
      </dgm:t>
    </dgm:pt>
    <dgm:pt modelId="{ABCD9EE4-9EA2-C14F-AC78-13D66F109EF8}" type="parTrans" cxnId="{E7D85A08-22BA-5147-9A9D-EAD603861513}">
      <dgm:prSet/>
      <dgm:spPr/>
      <dgm:t>
        <a:bodyPr/>
        <a:lstStyle/>
        <a:p>
          <a:endParaRPr lang="en-US"/>
        </a:p>
      </dgm:t>
    </dgm:pt>
    <dgm:pt modelId="{4708CFE8-B451-3048-84FA-A221420D3B42}" type="sibTrans" cxnId="{E7D85A08-22BA-5147-9A9D-EAD603861513}">
      <dgm:prSet/>
      <dgm:spPr/>
      <dgm:t>
        <a:bodyPr/>
        <a:lstStyle/>
        <a:p>
          <a:endParaRPr lang="en-US"/>
        </a:p>
      </dgm:t>
    </dgm:pt>
    <dgm:pt modelId="{1398C0D9-C067-F340-98F5-911D7CE99D3A}">
      <dgm:prSet phldrT="[Text]"/>
      <dgm:spPr/>
      <dgm:t>
        <a:bodyPr/>
        <a:lstStyle/>
        <a:p>
          <a:r>
            <a:rPr lang="en-US" dirty="0" smtClean="0"/>
            <a:t>Identity</a:t>
          </a:r>
          <a:endParaRPr lang="en-US" dirty="0"/>
        </a:p>
      </dgm:t>
    </dgm:pt>
    <dgm:pt modelId="{55733513-78AF-994F-B900-0C37D7F101B0}" type="parTrans" cxnId="{A4231B0E-5AA1-8341-8542-9641A1B3C73C}">
      <dgm:prSet/>
      <dgm:spPr/>
      <dgm:t>
        <a:bodyPr/>
        <a:lstStyle/>
        <a:p>
          <a:endParaRPr lang="en-US"/>
        </a:p>
      </dgm:t>
    </dgm:pt>
    <dgm:pt modelId="{5833FD09-07AF-8B40-B046-572B35F67F1B}" type="sibTrans" cxnId="{A4231B0E-5AA1-8341-8542-9641A1B3C73C}">
      <dgm:prSet/>
      <dgm:spPr/>
      <dgm:t>
        <a:bodyPr/>
        <a:lstStyle/>
        <a:p>
          <a:endParaRPr lang="en-US"/>
        </a:p>
      </dgm:t>
    </dgm:pt>
    <dgm:pt modelId="{A7D88BB3-54BF-6040-B73A-BA2A05AB3E90}">
      <dgm:prSet phldrT="[Text]"/>
      <dgm:spPr/>
      <dgm:t>
        <a:bodyPr/>
        <a:lstStyle/>
        <a:p>
          <a:r>
            <a:rPr lang="en-US" dirty="0" smtClean="0"/>
            <a:t>Attachment </a:t>
          </a:r>
          <a:endParaRPr lang="en-US" dirty="0"/>
        </a:p>
      </dgm:t>
    </dgm:pt>
    <dgm:pt modelId="{9231F4DC-BFC3-D347-91DE-627678E083CF}" type="parTrans" cxnId="{08DCCED5-B5C9-C643-BF6E-BA4088443358}">
      <dgm:prSet/>
      <dgm:spPr/>
      <dgm:t>
        <a:bodyPr/>
        <a:lstStyle/>
        <a:p>
          <a:endParaRPr lang="en-US"/>
        </a:p>
      </dgm:t>
    </dgm:pt>
    <dgm:pt modelId="{D0DC736F-4E3A-3341-8333-9AE9CBB9B93B}" type="sibTrans" cxnId="{08DCCED5-B5C9-C643-BF6E-BA4088443358}">
      <dgm:prSet/>
      <dgm:spPr/>
      <dgm:t>
        <a:bodyPr/>
        <a:lstStyle/>
        <a:p>
          <a:endParaRPr lang="en-US"/>
        </a:p>
      </dgm:t>
    </dgm:pt>
    <dgm:pt modelId="{BE6910D1-57E4-6842-A17A-709C8B4AD4CD}" type="pres">
      <dgm:prSet presAssocID="{F925D3E8-3315-7D49-B85B-0C8CF81D21CF}" presName="cycle" presStyleCnt="0">
        <dgm:presLayoutVars>
          <dgm:chMax val="1"/>
          <dgm:dir/>
          <dgm:animLvl val="ctr"/>
          <dgm:resizeHandles val="exact"/>
        </dgm:presLayoutVars>
      </dgm:prSet>
      <dgm:spPr/>
      <dgm:t>
        <a:bodyPr/>
        <a:lstStyle/>
        <a:p>
          <a:endParaRPr lang="en-US"/>
        </a:p>
      </dgm:t>
    </dgm:pt>
    <dgm:pt modelId="{B5776DFD-920A-2043-B6EC-07689C36BF60}" type="pres">
      <dgm:prSet presAssocID="{2FEA5A34-7739-4840-AFF8-2412C8419439}" presName="centerShape" presStyleLbl="node0" presStyleIdx="0" presStyleCnt="1"/>
      <dgm:spPr/>
      <dgm:t>
        <a:bodyPr/>
        <a:lstStyle/>
        <a:p>
          <a:endParaRPr lang="en-US"/>
        </a:p>
      </dgm:t>
    </dgm:pt>
    <dgm:pt modelId="{C4C34110-531D-6545-931D-3DA753DE4D1A}" type="pres">
      <dgm:prSet presAssocID="{ABCD9EE4-9EA2-C14F-AC78-13D66F109EF8}" presName="parTrans" presStyleLbl="bgSibTrans2D1" presStyleIdx="0" presStyleCnt="3"/>
      <dgm:spPr/>
      <dgm:t>
        <a:bodyPr/>
        <a:lstStyle/>
        <a:p>
          <a:endParaRPr lang="en-US"/>
        </a:p>
      </dgm:t>
    </dgm:pt>
    <dgm:pt modelId="{127BE59A-2F30-6F40-985F-58302B12B845}" type="pres">
      <dgm:prSet presAssocID="{B18725AD-8E12-BC40-AAF9-0930ED344318}" presName="node" presStyleLbl="node1" presStyleIdx="0" presStyleCnt="3">
        <dgm:presLayoutVars>
          <dgm:bulletEnabled val="1"/>
        </dgm:presLayoutVars>
      </dgm:prSet>
      <dgm:spPr/>
      <dgm:t>
        <a:bodyPr/>
        <a:lstStyle/>
        <a:p>
          <a:endParaRPr lang="en-US"/>
        </a:p>
      </dgm:t>
    </dgm:pt>
    <dgm:pt modelId="{10E6F5CF-33A2-6D48-AC7D-AAB759327B8E}" type="pres">
      <dgm:prSet presAssocID="{55733513-78AF-994F-B900-0C37D7F101B0}" presName="parTrans" presStyleLbl="bgSibTrans2D1" presStyleIdx="1" presStyleCnt="3"/>
      <dgm:spPr/>
      <dgm:t>
        <a:bodyPr/>
        <a:lstStyle/>
        <a:p>
          <a:endParaRPr lang="en-US"/>
        </a:p>
      </dgm:t>
    </dgm:pt>
    <dgm:pt modelId="{475AEDBE-188B-7B4C-A9F0-7D7ED8C32B10}" type="pres">
      <dgm:prSet presAssocID="{1398C0D9-C067-F340-98F5-911D7CE99D3A}" presName="node" presStyleLbl="node1" presStyleIdx="1" presStyleCnt="3">
        <dgm:presLayoutVars>
          <dgm:bulletEnabled val="1"/>
        </dgm:presLayoutVars>
      </dgm:prSet>
      <dgm:spPr/>
      <dgm:t>
        <a:bodyPr/>
        <a:lstStyle/>
        <a:p>
          <a:endParaRPr lang="en-US"/>
        </a:p>
      </dgm:t>
    </dgm:pt>
    <dgm:pt modelId="{250BF264-4C9F-984C-8047-30E7DF329856}" type="pres">
      <dgm:prSet presAssocID="{9231F4DC-BFC3-D347-91DE-627678E083CF}" presName="parTrans" presStyleLbl="bgSibTrans2D1" presStyleIdx="2" presStyleCnt="3"/>
      <dgm:spPr/>
      <dgm:t>
        <a:bodyPr/>
        <a:lstStyle/>
        <a:p>
          <a:endParaRPr lang="en-US"/>
        </a:p>
      </dgm:t>
    </dgm:pt>
    <dgm:pt modelId="{375C5907-8FD2-3749-B798-196DB7005F35}" type="pres">
      <dgm:prSet presAssocID="{A7D88BB3-54BF-6040-B73A-BA2A05AB3E90}" presName="node" presStyleLbl="node1" presStyleIdx="2" presStyleCnt="3">
        <dgm:presLayoutVars>
          <dgm:bulletEnabled val="1"/>
        </dgm:presLayoutVars>
      </dgm:prSet>
      <dgm:spPr/>
      <dgm:t>
        <a:bodyPr/>
        <a:lstStyle/>
        <a:p>
          <a:endParaRPr lang="en-US"/>
        </a:p>
      </dgm:t>
    </dgm:pt>
  </dgm:ptLst>
  <dgm:cxnLst>
    <dgm:cxn modelId="{D807B2CF-E939-2B48-958C-055D35769C48}" type="presOf" srcId="{1398C0D9-C067-F340-98F5-911D7CE99D3A}" destId="{475AEDBE-188B-7B4C-A9F0-7D7ED8C32B10}" srcOrd="0" destOrd="0" presId="urn:microsoft.com/office/officeart/2005/8/layout/radial4"/>
    <dgm:cxn modelId="{E7D85A08-22BA-5147-9A9D-EAD603861513}" srcId="{2FEA5A34-7739-4840-AFF8-2412C8419439}" destId="{B18725AD-8E12-BC40-AAF9-0930ED344318}" srcOrd="0" destOrd="0" parTransId="{ABCD9EE4-9EA2-C14F-AC78-13D66F109EF8}" sibTransId="{4708CFE8-B451-3048-84FA-A221420D3B42}"/>
    <dgm:cxn modelId="{335E7414-B4F4-AC44-A5ED-140C6817EFDF}" type="presOf" srcId="{9231F4DC-BFC3-D347-91DE-627678E083CF}" destId="{250BF264-4C9F-984C-8047-30E7DF329856}" srcOrd="0" destOrd="0" presId="urn:microsoft.com/office/officeart/2005/8/layout/radial4"/>
    <dgm:cxn modelId="{08DCCED5-B5C9-C643-BF6E-BA4088443358}" srcId="{2FEA5A34-7739-4840-AFF8-2412C8419439}" destId="{A7D88BB3-54BF-6040-B73A-BA2A05AB3E90}" srcOrd="2" destOrd="0" parTransId="{9231F4DC-BFC3-D347-91DE-627678E083CF}" sibTransId="{D0DC736F-4E3A-3341-8333-9AE9CBB9B93B}"/>
    <dgm:cxn modelId="{9F452494-934E-D44E-89D9-03B91B478566}" type="presOf" srcId="{55733513-78AF-994F-B900-0C37D7F101B0}" destId="{10E6F5CF-33A2-6D48-AC7D-AAB759327B8E}" srcOrd="0" destOrd="0" presId="urn:microsoft.com/office/officeart/2005/8/layout/radial4"/>
    <dgm:cxn modelId="{7DBD55B7-247B-3D48-B29C-8B0E18B7A3A0}" type="presOf" srcId="{2FEA5A34-7739-4840-AFF8-2412C8419439}" destId="{B5776DFD-920A-2043-B6EC-07689C36BF60}" srcOrd="0" destOrd="0" presId="urn:microsoft.com/office/officeart/2005/8/layout/radial4"/>
    <dgm:cxn modelId="{A752DD91-632E-5548-9C3B-CEB4924C3F87}" type="presOf" srcId="{B18725AD-8E12-BC40-AAF9-0930ED344318}" destId="{127BE59A-2F30-6F40-985F-58302B12B845}" srcOrd="0" destOrd="0" presId="urn:microsoft.com/office/officeart/2005/8/layout/radial4"/>
    <dgm:cxn modelId="{438AB7D2-2DFC-8242-BEF2-457DD8668604}" type="presOf" srcId="{A7D88BB3-54BF-6040-B73A-BA2A05AB3E90}" destId="{375C5907-8FD2-3749-B798-196DB7005F35}" srcOrd="0" destOrd="0" presId="urn:microsoft.com/office/officeart/2005/8/layout/radial4"/>
    <dgm:cxn modelId="{006A3669-005C-A342-874D-FF27ED248DF0}" srcId="{F925D3E8-3315-7D49-B85B-0C8CF81D21CF}" destId="{2FEA5A34-7739-4840-AFF8-2412C8419439}" srcOrd="0" destOrd="0" parTransId="{289E3691-50FF-144B-B701-EF3E36D2CD78}" sibTransId="{65B1110B-7C73-684F-9542-2735048A8504}"/>
    <dgm:cxn modelId="{A4231B0E-5AA1-8341-8542-9641A1B3C73C}" srcId="{2FEA5A34-7739-4840-AFF8-2412C8419439}" destId="{1398C0D9-C067-F340-98F5-911D7CE99D3A}" srcOrd="1" destOrd="0" parTransId="{55733513-78AF-994F-B900-0C37D7F101B0}" sibTransId="{5833FD09-07AF-8B40-B046-572B35F67F1B}"/>
    <dgm:cxn modelId="{7F6195BC-EBC0-3944-A157-4B61180267E3}" type="presOf" srcId="{F925D3E8-3315-7D49-B85B-0C8CF81D21CF}" destId="{BE6910D1-57E4-6842-A17A-709C8B4AD4CD}" srcOrd="0" destOrd="0" presId="urn:microsoft.com/office/officeart/2005/8/layout/radial4"/>
    <dgm:cxn modelId="{C8F69762-3DD0-664E-817A-33AC93167F7D}" type="presOf" srcId="{ABCD9EE4-9EA2-C14F-AC78-13D66F109EF8}" destId="{C4C34110-531D-6545-931D-3DA753DE4D1A}" srcOrd="0" destOrd="0" presId="urn:microsoft.com/office/officeart/2005/8/layout/radial4"/>
    <dgm:cxn modelId="{45D9DD3C-629F-1942-8644-42CA4CA032D9}" type="presParOf" srcId="{BE6910D1-57E4-6842-A17A-709C8B4AD4CD}" destId="{B5776DFD-920A-2043-B6EC-07689C36BF60}" srcOrd="0" destOrd="0" presId="urn:microsoft.com/office/officeart/2005/8/layout/radial4"/>
    <dgm:cxn modelId="{0674AAC5-D002-8643-AAA4-01ED82D4A585}" type="presParOf" srcId="{BE6910D1-57E4-6842-A17A-709C8B4AD4CD}" destId="{C4C34110-531D-6545-931D-3DA753DE4D1A}" srcOrd="1" destOrd="0" presId="urn:microsoft.com/office/officeart/2005/8/layout/radial4"/>
    <dgm:cxn modelId="{DEF91379-34D2-354C-8C80-C6CEF94EE221}" type="presParOf" srcId="{BE6910D1-57E4-6842-A17A-709C8B4AD4CD}" destId="{127BE59A-2F30-6F40-985F-58302B12B845}" srcOrd="2" destOrd="0" presId="urn:microsoft.com/office/officeart/2005/8/layout/radial4"/>
    <dgm:cxn modelId="{DAC5A8B5-10E5-3D47-9586-07B57299A1A3}" type="presParOf" srcId="{BE6910D1-57E4-6842-A17A-709C8B4AD4CD}" destId="{10E6F5CF-33A2-6D48-AC7D-AAB759327B8E}" srcOrd="3" destOrd="0" presId="urn:microsoft.com/office/officeart/2005/8/layout/radial4"/>
    <dgm:cxn modelId="{831BB82D-94BA-8F4E-BE45-053F8FE572DD}" type="presParOf" srcId="{BE6910D1-57E4-6842-A17A-709C8B4AD4CD}" destId="{475AEDBE-188B-7B4C-A9F0-7D7ED8C32B10}" srcOrd="4" destOrd="0" presId="urn:microsoft.com/office/officeart/2005/8/layout/radial4"/>
    <dgm:cxn modelId="{873BCABC-C572-6E4A-A7AF-9EFB19180550}" type="presParOf" srcId="{BE6910D1-57E4-6842-A17A-709C8B4AD4CD}" destId="{250BF264-4C9F-984C-8047-30E7DF329856}" srcOrd="5" destOrd="0" presId="urn:microsoft.com/office/officeart/2005/8/layout/radial4"/>
    <dgm:cxn modelId="{05C8CBD1-E9C3-6D4D-BFD2-E3EFF2835A7A}" type="presParOf" srcId="{BE6910D1-57E4-6842-A17A-709C8B4AD4CD}" destId="{375C5907-8FD2-3749-B798-196DB7005F35}"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37D7122-E7F2-324B-B693-EEAF6D56EC06}" type="doc">
      <dgm:prSet loTypeId="urn:microsoft.com/office/officeart/2005/8/layout/process1" loCatId="" qsTypeId="urn:microsoft.com/office/officeart/2005/8/quickstyle/simple4" qsCatId="simple" csTypeId="urn:microsoft.com/office/officeart/2005/8/colors/accent1_2" csCatId="accent1" phldr="1"/>
      <dgm:spPr/>
    </dgm:pt>
    <dgm:pt modelId="{184A826F-D89A-F748-818C-97852EA81D68}">
      <dgm:prSet phldrT="[Text]"/>
      <dgm:spPr/>
      <dgm:t>
        <a:bodyPr/>
        <a:lstStyle/>
        <a:p>
          <a:r>
            <a:rPr lang="en-US" dirty="0" smtClean="0"/>
            <a:t>Born in Central America: Multiple Disruptions</a:t>
          </a:r>
          <a:endParaRPr lang="en-US" dirty="0"/>
        </a:p>
      </dgm:t>
    </dgm:pt>
    <dgm:pt modelId="{D2DD93B9-7EEB-134C-BEB6-09BD1B53D553}" type="parTrans" cxnId="{0449EB71-C8C4-2C45-9F8C-7012F99FA75A}">
      <dgm:prSet/>
      <dgm:spPr/>
    </dgm:pt>
    <dgm:pt modelId="{DAB21004-B701-9248-8874-36E7E3E8464B}" type="sibTrans" cxnId="{0449EB71-C8C4-2C45-9F8C-7012F99FA75A}">
      <dgm:prSet/>
      <dgm:spPr/>
      <dgm:t>
        <a:bodyPr/>
        <a:lstStyle/>
        <a:p>
          <a:endParaRPr lang="en-US"/>
        </a:p>
      </dgm:t>
    </dgm:pt>
    <dgm:pt modelId="{0829C090-E4F1-E54E-8E55-6268C8C98261}">
      <dgm:prSet phldrT="[Text]"/>
      <dgm:spPr/>
      <dgm:t>
        <a:bodyPr/>
        <a:lstStyle/>
        <a:p>
          <a:r>
            <a:rPr lang="en-US" dirty="0" smtClean="0"/>
            <a:t>Adopted at 18 months</a:t>
          </a:r>
          <a:endParaRPr lang="en-US" dirty="0"/>
        </a:p>
      </dgm:t>
    </dgm:pt>
    <dgm:pt modelId="{97194680-4B68-FD4C-9A4B-395567D260E8}" type="parTrans" cxnId="{374CF2DD-5E70-224C-A153-852526F19DD3}">
      <dgm:prSet/>
      <dgm:spPr/>
    </dgm:pt>
    <dgm:pt modelId="{722B631D-A8EB-7246-8259-17CD8DB96ABD}" type="sibTrans" cxnId="{374CF2DD-5E70-224C-A153-852526F19DD3}">
      <dgm:prSet/>
      <dgm:spPr/>
      <dgm:t>
        <a:bodyPr/>
        <a:lstStyle/>
        <a:p>
          <a:endParaRPr lang="en-US"/>
        </a:p>
      </dgm:t>
    </dgm:pt>
    <dgm:pt modelId="{BBB65FAB-6895-0149-8D2C-2EC68C27B59C}">
      <dgm:prSet phldrT="[Text]"/>
      <dgm:spPr/>
      <dgm:t>
        <a:bodyPr/>
        <a:lstStyle/>
        <a:p>
          <a:r>
            <a:rPr lang="en-US" dirty="0" smtClean="0"/>
            <a:t>Adoptive Family: White, middle class</a:t>
          </a:r>
          <a:endParaRPr lang="en-US" dirty="0"/>
        </a:p>
      </dgm:t>
    </dgm:pt>
    <dgm:pt modelId="{6CD01EB0-F722-3842-B31C-50FB871F09E0}" type="parTrans" cxnId="{B68DFBCE-7E0F-E645-A1B2-CA9FA9C7F096}">
      <dgm:prSet/>
      <dgm:spPr/>
    </dgm:pt>
    <dgm:pt modelId="{19C176B4-D8DB-7F46-9AB7-DB6E84D5CC6A}" type="sibTrans" cxnId="{B68DFBCE-7E0F-E645-A1B2-CA9FA9C7F096}">
      <dgm:prSet/>
      <dgm:spPr/>
      <dgm:t>
        <a:bodyPr/>
        <a:lstStyle/>
        <a:p>
          <a:endParaRPr lang="en-US"/>
        </a:p>
      </dgm:t>
    </dgm:pt>
    <dgm:pt modelId="{C67C8C16-9393-264A-B6DD-4AB7B4FDBC95}">
      <dgm:prSet phldrT="[Text]"/>
      <dgm:spPr/>
      <dgm:t>
        <a:bodyPr/>
        <a:lstStyle/>
        <a:p>
          <a:r>
            <a:rPr lang="en-US" dirty="0" smtClean="0"/>
            <a:t>Presenting Issue</a:t>
          </a:r>
          <a:br>
            <a:rPr lang="en-US" dirty="0" smtClean="0"/>
          </a:br>
          <a:endParaRPr lang="en-US" dirty="0"/>
        </a:p>
      </dgm:t>
    </dgm:pt>
    <dgm:pt modelId="{315B3DBB-E72E-5F49-8EA3-91AFB253FF4F}" type="parTrans" cxnId="{41F68AA3-2341-9E47-8BF0-0CB5C7EA8BCE}">
      <dgm:prSet/>
      <dgm:spPr/>
    </dgm:pt>
    <dgm:pt modelId="{61556715-A676-2044-A85E-493FCDFC13D7}" type="sibTrans" cxnId="{41F68AA3-2341-9E47-8BF0-0CB5C7EA8BCE}">
      <dgm:prSet/>
      <dgm:spPr/>
    </dgm:pt>
    <dgm:pt modelId="{6DC255A8-7DF8-434D-A627-0E16C2A67121}" type="pres">
      <dgm:prSet presAssocID="{837D7122-E7F2-324B-B693-EEAF6D56EC06}" presName="Name0" presStyleCnt="0">
        <dgm:presLayoutVars>
          <dgm:dir/>
          <dgm:resizeHandles val="exact"/>
        </dgm:presLayoutVars>
      </dgm:prSet>
      <dgm:spPr/>
    </dgm:pt>
    <dgm:pt modelId="{868CB77C-84AE-5148-983E-6B6D86957675}" type="pres">
      <dgm:prSet presAssocID="{184A826F-D89A-F748-818C-97852EA81D68}" presName="node" presStyleLbl="node1" presStyleIdx="0" presStyleCnt="4">
        <dgm:presLayoutVars>
          <dgm:bulletEnabled val="1"/>
        </dgm:presLayoutVars>
      </dgm:prSet>
      <dgm:spPr/>
      <dgm:t>
        <a:bodyPr/>
        <a:lstStyle/>
        <a:p>
          <a:endParaRPr lang="en-US"/>
        </a:p>
      </dgm:t>
    </dgm:pt>
    <dgm:pt modelId="{8A5F34EC-B82D-C64E-B9DA-765045C32A62}" type="pres">
      <dgm:prSet presAssocID="{DAB21004-B701-9248-8874-36E7E3E8464B}" presName="sibTrans" presStyleLbl="sibTrans2D1" presStyleIdx="0" presStyleCnt="3"/>
      <dgm:spPr/>
      <dgm:t>
        <a:bodyPr/>
        <a:lstStyle/>
        <a:p>
          <a:endParaRPr lang="en-US"/>
        </a:p>
      </dgm:t>
    </dgm:pt>
    <dgm:pt modelId="{90281B26-80DA-D842-B310-4AF2673A17DC}" type="pres">
      <dgm:prSet presAssocID="{DAB21004-B701-9248-8874-36E7E3E8464B}" presName="connectorText" presStyleLbl="sibTrans2D1" presStyleIdx="0" presStyleCnt="3"/>
      <dgm:spPr/>
      <dgm:t>
        <a:bodyPr/>
        <a:lstStyle/>
        <a:p>
          <a:endParaRPr lang="en-US"/>
        </a:p>
      </dgm:t>
    </dgm:pt>
    <dgm:pt modelId="{E96FB7C9-2A8D-1B4B-820D-370CF15B2FDA}" type="pres">
      <dgm:prSet presAssocID="{0829C090-E4F1-E54E-8E55-6268C8C98261}" presName="node" presStyleLbl="node1" presStyleIdx="1" presStyleCnt="4">
        <dgm:presLayoutVars>
          <dgm:bulletEnabled val="1"/>
        </dgm:presLayoutVars>
      </dgm:prSet>
      <dgm:spPr/>
      <dgm:t>
        <a:bodyPr/>
        <a:lstStyle/>
        <a:p>
          <a:endParaRPr lang="en-US"/>
        </a:p>
      </dgm:t>
    </dgm:pt>
    <dgm:pt modelId="{E3C27BC4-20B1-6949-9738-358CE6F75E49}" type="pres">
      <dgm:prSet presAssocID="{722B631D-A8EB-7246-8259-17CD8DB96ABD}" presName="sibTrans" presStyleLbl="sibTrans2D1" presStyleIdx="1" presStyleCnt="3"/>
      <dgm:spPr/>
      <dgm:t>
        <a:bodyPr/>
        <a:lstStyle/>
        <a:p>
          <a:endParaRPr lang="en-US"/>
        </a:p>
      </dgm:t>
    </dgm:pt>
    <dgm:pt modelId="{F4CC6E93-230C-0846-916C-7F740EA9950D}" type="pres">
      <dgm:prSet presAssocID="{722B631D-A8EB-7246-8259-17CD8DB96ABD}" presName="connectorText" presStyleLbl="sibTrans2D1" presStyleIdx="1" presStyleCnt="3"/>
      <dgm:spPr/>
      <dgm:t>
        <a:bodyPr/>
        <a:lstStyle/>
        <a:p>
          <a:endParaRPr lang="en-US"/>
        </a:p>
      </dgm:t>
    </dgm:pt>
    <dgm:pt modelId="{30066B01-A186-5643-AEFC-2D99996A52AE}" type="pres">
      <dgm:prSet presAssocID="{BBB65FAB-6895-0149-8D2C-2EC68C27B59C}" presName="node" presStyleLbl="node1" presStyleIdx="2" presStyleCnt="4">
        <dgm:presLayoutVars>
          <dgm:bulletEnabled val="1"/>
        </dgm:presLayoutVars>
      </dgm:prSet>
      <dgm:spPr/>
      <dgm:t>
        <a:bodyPr/>
        <a:lstStyle/>
        <a:p>
          <a:endParaRPr lang="en-US"/>
        </a:p>
      </dgm:t>
    </dgm:pt>
    <dgm:pt modelId="{230E2CCC-30C1-3041-801C-633F4950BDA2}" type="pres">
      <dgm:prSet presAssocID="{19C176B4-D8DB-7F46-9AB7-DB6E84D5CC6A}" presName="sibTrans" presStyleLbl="sibTrans2D1" presStyleIdx="2" presStyleCnt="3"/>
      <dgm:spPr/>
      <dgm:t>
        <a:bodyPr/>
        <a:lstStyle/>
        <a:p>
          <a:endParaRPr lang="en-US"/>
        </a:p>
      </dgm:t>
    </dgm:pt>
    <dgm:pt modelId="{CD09767E-A511-A24E-AEB3-92FE27A79279}" type="pres">
      <dgm:prSet presAssocID="{19C176B4-D8DB-7F46-9AB7-DB6E84D5CC6A}" presName="connectorText" presStyleLbl="sibTrans2D1" presStyleIdx="2" presStyleCnt="3"/>
      <dgm:spPr/>
      <dgm:t>
        <a:bodyPr/>
        <a:lstStyle/>
        <a:p>
          <a:endParaRPr lang="en-US"/>
        </a:p>
      </dgm:t>
    </dgm:pt>
    <dgm:pt modelId="{019281E0-5F18-4C46-B3DE-ADEE83765A3F}" type="pres">
      <dgm:prSet presAssocID="{C67C8C16-9393-264A-B6DD-4AB7B4FDBC95}" presName="node" presStyleLbl="node1" presStyleIdx="3" presStyleCnt="4">
        <dgm:presLayoutVars>
          <dgm:bulletEnabled val="1"/>
        </dgm:presLayoutVars>
      </dgm:prSet>
      <dgm:spPr/>
      <dgm:t>
        <a:bodyPr/>
        <a:lstStyle/>
        <a:p>
          <a:endParaRPr lang="en-US"/>
        </a:p>
      </dgm:t>
    </dgm:pt>
  </dgm:ptLst>
  <dgm:cxnLst>
    <dgm:cxn modelId="{8E0F5BE2-9634-DF47-A2ED-7CC2564A04B4}" type="presOf" srcId="{837D7122-E7F2-324B-B693-EEAF6D56EC06}" destId="{6DC255A8-7DF8-434D-A627-0E16C2A67121}" srcOrd="0" destOrd="0" presId="urn:microsoft.com/office/officeart/2005/8/layout/process1"/>
    <dgm:cxn modelId="{B407D87F-BFB5-534B-87F4-EBA8E05F3BD8}" type="presOf" srcId="{0829C090-E4F1-E54E-8E55-6268C8C98261}" destId="{E96FB7C9-2A8D-1B4B-820D-370CF15B2FDA}" srcOrd="0" destOrd="0" presId="urn:microsoft.com/office/officeart/2005/8/layout/process1"/>
    <dgm:cxn modelId="{A8958470-F7C3-8644-BF24-A9174B1572BE}" type="presOf" srcId="{184A826F-D89A-F748-818C-97852EA81D68}" destId="{868CB77C-84AE-5148-983E-6B6D86957675}" srcOrd="0" destOrd="0" presId="urn:microsoft.com/office/officeart/2005/8/layout/process1"/>
    <dgm:cxn modelId="{43C4D333-CC85-7642-8407-25FD74F396D2}" type="presOf" srcId="{C67C8C16-9393-264A-B6DD-4AB7B4FDBC95}" destId="{019281E0-5F18-4C46-B3DE-ADEE83765A3F}" srcOrd="0" destOrd="0" presId="urn:microsoft.com/office/officeart/2005/8/layout/process1"/>
    <dgm:cxn modelId="{41F68AA3-2341-9E47-8BF0-0CB5C7EA8BCE}" srcId="{837D7122-E7F2-324B-B693-EEAF6D56EC06}" destId="{C67C8C16-9393-264A-B6DD-4AB7B4FDBC95}" srcOrd="3" destOrd="0" parTransId="{315B3DBB-E72E-5F49-8EA3-91AFB253FF4F}" sibTransId="{61556715-A676-2044-A85E-493FCDFC13D7}"/>
    <dgm:cxn modelId="{B68DFBCE-7E0F-E645-A1B2-CA9FA9C7F096}" srcId="{837D7122-E7F2-324B-B693-EEAF6D56EC06}" destId="{BBB65FAB-6895-0149-8D2C-2EC68C27B59C}" srcOrd="2" destOrd="0" parTransId="{6CD01EB0-F722-3842-B31C-50FB871F09E0}" sibTransId="{19C176B4-D8DB-7F46-9AB7-DB6E84D5CC6A}"/>
    <dgm:cxn modelId="{8F7B74D6-F4AB-4442-82D5-2261C77CBD4C}" type="presOf" srcId="{19C176B4-D8DB-7F46-9AB7-DB6E84D5CC6A}" destId="{230E2CCC-30C1-3041-801C-633F4950BDA2}" srcOrd="0" destOrd="0" presId="urn:microsoft.com/office/officeart/2005/8/layout/process1"/>
    <dgm:cxn modelId="{4A5E9108-D20D-FF4C-8083-CA7454B28BB2}" type="presOf" srcId="{722B631D-A8EB-7246-8259-17CD8DB96ABD}" destId="{F4CC6E93-230C-0846-916C-7F740EA9950D}" srcOrd="1" destOrd="0" presId="urn:microsoft.com/office/officeart/2005/8/layout/process1"/>
    <dgm:cxn modelId="{8BB4372F-AF05-A643-A540-4A587F1CC420}" type="presOf" srcId="{DAB21004-B701-9248-8874-36E7E3E8464B}" destId="{90281B26-80DA-D842-B310-4AF2673A17DC}" srcOrd="1" destOrd="0" presId="urn:microsoft.com/office/officeart/2005/8/layout/process1"/>
    <dgm:cxn modelId="{0F1624A8-54C2-A745-9F41-B636FEAEF546}" type="presOf" srcId="{722B631D-A8EB-7246-8259-17CD8DB96ABD}" destId="{E3C27BC4-20B1-6949-9738-358CE6F75E49}" srcOrd="0" destOrd="0" presId="urn:microsoft.com/office/officeart/2005/8/layout/process1"/>
    <dgm:cxn modelId="{374CF2DD-5E70-224C-A153-852526F19DD3}" srcId="{837D7122-E7F2-324B-B693-EEAF6D56EC06}" destId="{0829C090-E4F1-E54E-8E55-6268C8C98261}" srcOrd="1" destOrd="0" parTransId="{97194680-4B68-FD4C-9A4B-395567D260E8}" sibTransId="{722B631D-A8EB-7246-8259-17CD8DB96ABD}"/>
    <dgm:cxn modelId="{0449EB71-C8C4-2C45-9F8C-7012F99FA75A}" srcId="{837D7122-E7F2-324B-B693-EEAF6D56EC06}" destId="{184A826F-D89A-F748-818C-97852EA81D68}" srcOrd="0" destOrd="0" parTransId="{D2DD93B9-7EEB-134C-BEB6-09BD1B53D553}" sibTransId="{DAB21004-B701-9248-8874-36E7E3E8464B}"/>
    <dgm:cxn modelId="{194743A9-FD49-FD49-B6EA-D7042CD6398E}" type="presOf" srcId="{BBB65FAB-6895-0149-8D2C-2EC68C27B59C}" destId="{30066B01-A186-5643-AEFC-2D99996A52AE}" srcOrd="0" destOrd="0" presId="urn:microsoft.com/office/officeart/2005/8/layout/process1"/>
    <dgm:cxn modelId="{DC134838-2F42-7242-B5DA-E7F3A4A3B200}" type="presOf" srcId="{DAB21004-B701-9248-8874-36E7E3E8464B}" destId="{8A5F34EC-B82D-C64E-B9DA-765045C32A62}" srcOrd="0" destOrd="0" presId="urn:microsoft.com/office/officeart/2005/8/layout/process1"/>
    <dgm:cxn modelId="{7BED7B3E-3992-F84D-8160-9A038A517E07}" type="presOf" srcId="{19C176B4-D8DB-7F46-9AB7-DB6E84D5CC6A}" destId="{CD09767E-A511-A24E-AEB3-92FE27A79279}" srcOrd="1" destOrd="0" presId="urn:microsoft.com/office/officeart/2005/8/layout/process1"/>
    <dgm:cxn modelId="{E578A482-7720-C648-B960-7EFF030115B6}" type="presParOf" srcId="{6DC255A8-7DF8-434D-A627-0E16C2A67121}" destId="{868CB77C-84AE-5148-983E-6B6D86957675}" srcOrd="0" destOrd="0" presId="urn:microsoft.com/office/officeart/2005/8/layout/process1"/>
    <dgm:cxn modelId="{3872ED23-07E8-0541-8F26-F8599A94D092}" type="presParOf" srcId="{6DC255A8-7DF8-434D-A627-0E16C2A67121}" destId="{8A5F34EC-B82D-C64E-B9DA-765045C32A62}" srcOrd="1" destOrd="0" presId="urn:microsoft.com/office/officeart/2005/8/layout/process1"/>
    <dgm:cxn modelId="{AFFDC770-2CC3-E34E-9E44-002AAD5FC5CB}" type="presParOf" srcId="{8A5F34EC-B82D-C64E-B9DA-765045C32A62}" destId="{90281B26-80DA-D842-B310-4AF2673A17DC}" srcOrd="0" destOrd="0" presId="urn:microsoft.com/office/officeart/2005/8/layout/process1"/>
    <dgm:cxn modelId="{E29CF6D4-C17F-DF4B-ADDA-32951E22191F}" type="presParOf" srcId="{6DC255A8-7DF8-434D-A627-0E16C2A67121}" destId="{E96FB7C9-2A8D-1B4B-820D-370CF15B2FDA}" srcOrd="2" destOrd="0" presId="urn:microsoft.com/office/officeart/2005/8/layout/process1"/>
    <dgm:cxn modelId="{B276A14B-3BF9-6040-A22B-1BD73F49FA8E}" type="presParOf" srcId="{6DC255A8-7DF8-434D-A627-0E16C2A67121}" destId="{E3C27BC4-20B1-6949-9738-358CE6F75E49}" srcOrd="3" destOrd="0" presId="urn:microsoft.com/office/officeart/2005/8/layout/process1"/>
    <dgm:cxn modelId="{2F8A1B09-8DDD-1B4A-8A5F-6EABF72F7D61}" type="presParOf" srcId="{E3C27BC4-20B1-6949-9738-358CE6F75E49}" destId="{F4CC6E93-230C-0846-916C-7F740EA9950D}" srcOrd="0" destOrd="0" presId="urn:microsoft.com/office/officeart/2005/8/layout/process1"/>
    <dgm:cxn modelId="{969B0AB0-7A16-4047-8B44-C5EBCBBE3EFA}" type="presParOf" srcId="{6DC255A8-7DF8-434D-A627-0E16C2A67121}" destId="{30066B01-A186-5643-AEFC-2D99996A52AE}" srcOrd="4" destOrd="0" presId="urn:microsoft.com/office/officeart/2005/8/layout/process1"/>
    <dgm:cxn modelId="{D67DF142-0803-784C-9ABD-4FD7B80C7696}" type="presParOf" srcId="{6DC255A8-7DF8-434D-A627-0E16C2A67121}" destId="{230E2CCC-30C1-3041-801C-633F4950BDA2}" srcOrd="5" destOrd="0" presId="urn:microsoft.com/office/officeart/2005/8/layout/process1"/>
    <dgm:cxn modelId="{278AACCA-3439-F140-BB96-993636E2CA7A}" type="presParOf" srcId="{230E2CCC-30C1-3041-801C-633F4950BDA2}" destId="{CD09767E-A511-A24E-AEB3-92FE27A79279}" srcOrd="0" destOrd="0" presId="urn:microsoft.com/office/officeart/2005/8/layout/process1"/>
    <dgm:cxn modelId="{FA2E9CD2-1A41-EE43-89AB-0020A54E6268}" type="presParOf" srcId="{6DC255A8-7DF8-434D-A627-0E16C2A67121}" destId="{019281E0-5F18-4C46-B3DE-ADEE83765A3F}"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290793-3B75-8F4A-939C-D744CD5BAEA3}">
      <dsp:nvSpPr>
        <dsp:cNvPr id="0" name=""/>
        <dsp:cNvSpPr/>
      </dsp:nvSpPr>
      <dsp:spPr>
        <a:xfrm>
          <a:off x="503031" y="0"/>
          <a:ext cx="5701026" cy="2754828"/>
        </a:xfrm>
        <a:prstGeom prst="rightArrow">
          <a:avLst/>
        </a:prstGeom>
        <a:gradFill rotWithShape="0">
          <a:gsLst>
            <a:gs pos="0">
              <a:schemeClr val="accent1">
                <a:tint val="40000"/>
                <a:hueOff val="0"/>
                <a:satOff val="0"/>
                <a:lumOff val="0"/>
                <a:alphaOff val="0"/>
                <a:tint val="100000"/>
                <a:shade val="100000"/>
                <a:satMod val="100000"/>
                <a:lumMod val="90000"/>
              </a:schemeClr>
            </a:gs>
            <a:gs pos="100000">
              <a:schemeClr val="accent1">
                <a:tint val="40000"/>
                <a:hueOff val="0"/>
                <a:satOff val="0"/>
                <a:lumOff val="0"/>
                <a:alphaOff val="0"/>
                <a:tint val="95000"/>
                <a:shade val="100000"/>
                <a:satMod val="110000"/>
                <a:lumMod val="105000"/>
              </a:schemeClr>
            </a:gs>
          </a:gsLst>
          <a:path path="circle">
            <a:fillToRect l="40000" t="100000" r="40000" b="100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568FF155-EA37-F649-9FC3-2028BA92DE7B}">
      <dsp:nvSpPr>
        <dsp:cNvPr id="0" name=""/>
        <dsp:cNvSpPr/>
      </dsp:nvSpPr>
      <dsp:spPr>
        <a:xfrm>
          <a:off x="3356" y="826448"/>
          <a:ext cx="1614548" cy="1101931"/>
        </a:xfrm>
        <a:prstGeom prst="roundRect">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Identity and independence</a:t>
          </a:r>
          <a:endParaRPr lang="en-US" sz="1600" kern="1200" dirty="0"/>
        </a:p>
      </dsp:txBody>
      <dsp:txXfrm>
        <a:off x="57148" y="880240"/>
        <a:ext cx="1506964" cy="994347"/>
      </dsp:txXfrm>
    </dsp:sp>
    <dsp:sp modelId="{323949DE-FE66-9A45-BCAD-C4AFAA90F57A}">
      <dsp:nvSpPr>
        <dsp:cNvPr id="0" name=""/>
        <dsp:cNvSpPr/>
      </dsp:nvSpPr>
      <dsp:spPr>
        <a:xfrm>
          <a:off x="1698632" y="826448"/>
          <a:ext cx="1614548" cy="1101931"/>
        </a:xfrm>
        <a:prstGeom prst="roundRect">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Challenging family values</a:t>
          </a:r>
          <a:endParaRPr lang="en-US" sz="1600" kern="1200" dirty="0"/>
        </a:p>
      </dsp:txBody>
      <dsp:txXfrm>
        <a:off x="1752424" y="880240"/>
        <a:ext cx="1506964" cy="994347"/>
      </dsp:txXfrm>
    </dsp:sp>
    <dsp:sp modelId="{D9CCF048-014C-9646-918E-C9A5F1AB9C2A}">
      <dsp:nvSpPr>
        <dsp:cNvPr id="0" name=""/>
        <dsp:cNvSpPr/>
      </dsp:nvSpPr>
      <dsp:spPr>
        <a:xfrm>
          <a:off x="3393908" y="826448"/>
          <a:ext cx="1614548" cy="1101931"/>
        </a:xfrm>
        <a:prstGeom prst="roundRect">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Integration of aspects of family of origin</a:t>
          </a:r>
          <a:endParaRPr lang="en-US" sz="1600" kern="1200" dirty="0"/>
        </a:p>
      </dsp:txBody>
      <dsp:txXfrm>
        <a:off x="3447700" y="880240"/>
        <a:ext cx="1506964" cy="994347"/>
      </dsp:txXfrm>
    </dsp:sp>
    <dsp:sp modelId="{D4BB31B9-8B20-0F43-8D4E-4E904CB2C5D9}">
      <dsp:nvSpPr>
        <dsp:cNvPr id="0" name=""/>
        <dsp:cNvSpPr/>
      </dsp:nvSpPr>
      <dsp:spPr>
        <a:xfrm>
          <a:off x="5089184" y="826448"/>
          <a:ext cx="1614548" cy="1101931"/>
        </a:xfrm>
        <a:prstGeom prst="roundRect">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Life tasks of young adulthood</a:t>
          </a:r>
          <a:endParaRPr lang="en-US" sz="1600" kern="1200" dirty="0"/>
        </a:p>
      </dsp:txBody>
      <dsp:txXfrm>
        <a:off x="5142976" y="880240"/>
        <a:ext cx="1506964" cy="99434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776DFD-920A-2043-B6EC-07689C36BF60}">
      <dsp:nvSpPr>
        <dsp:cNvPr id="0" name=""/>
        <dsp:cNvSpPr/>
      </dsp:nvSpPr>
      <dsp:spPr>
        <a:xfrm>
          <a:off x="2768991" y="2020746"/>
          <a:ext cx="1929616" cy="1929616"/>
        </a:xfrm>
        <a:prstGeom prst="ellipse">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sz="2700" kern="1200" dirty="0" smtClean="0"/>
            <a:t>TX Outcome</a:t>
          </a:r>
          <a:endParaRPr lang="en-US" sz="2700" kern="1200" dirty="0"/>
        </a:p>
      </dsp:txBody>
      <dsp:txXfrm>
        <a:off x="3051577" y="2303332"/>
        <a:ext cx="1364444" cy="1364444"/>
      </dsp:txXfrm>
    </dsp:sp>
    <dsp:sp modelId="{C4C34110-531D-6545-931D-3DA753DE4D1A}">
      <dsp:nvSpPr>
        <dsp:cNvPr id="0" name=""/>
        <dsp:cNvSpPr/>
      </dsp:nvSpPr>
      <dsp:spPr>
        <a:xfrm rot="11700000">
          <a:off x="1309864" y="2253447"/>
          <a:ext cx="1435748" cy="549940"/>
        </a:xfrm>
        <a:prstGeom prst="leftArrow">
          <a:avLst>
            <a:gd name="adj1" fmla="val 60000"/>
            <a:gd name="adj2" fmla="val 50000"/>
          </a:avLst>
        </a:prstGeom>
        <a:solidFill>
          <a:schemeClr val="accent2">
            <a:hueOff val="0"/>
            <a:satOff val="0"/>
            <a:lumOff val="0"/>
            <a:alphaOff val="0"/>
          </a:schemeClr>
        </a:solidFill>
        <a:ln>
          <a:noFill/>
        </a:ln>
        <a:effectLst>
          <a:outerShdw blurRad="50800" dist="12700" dir="5400000" rotWithShape="0">
            <a:srgbClr val="000000">
              <a:alpha val="37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27BE59A-2F30-6F40-985F-58302B12B845}">
      <dsp:nvSpPr>
        <dsp:cNvPr id="0" name=""/>
        <dsp:cNvSpPr/>
      </dsp:nvSpPr>
      <dsp:spPr>
        <a:xfrm>
          <a:off x="417758" y="1609363"/>
          <a:ext cx="1833135" cy="1466508"/>
        </a:xfrm>
        <a:prstGeom prst="roundRect">
          <a:avLst>
            <a:gd name="adj" fmla="val 10000"/>
          </a:avLst>
        </a:prstGeom>
        <a:gradFill rotWithShape="0">
          <a:gsLst>
            <a:gs pos="0">
              <a:schemeClr val="accent2">
                <a:hueOff val="0"/>
                <a:satOff val="0"/>
                <a:lumOff val="0"/>
                <a:alphaOff val="0"/>
                <a:tint val="100000"/>
                <a:shade val="100000"/>
                <a:satMod val="100000"/>
                <a:lumMod val="90000"/>
              </a:schemeClr>
            </a:gs>
            <a:gs pos="100000">
              <a:schemeClr val="accent2">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t>AFLC</a:t>
          </a:r>
          <a:endParaRPr lang="en-US" sz="2100" kern="1200" dirty="0"/>
        </a:p>
      </dsp:txBody>
      <dsp:txXfrm>
        <a:off x="460711" y="1652316"/>
        <a:ext cx="1747229" cy="1380602"/>
      </dsp:txXfrm>
    </dsp:sp>
    <dsp:sp modelId="{10E6F5CF-33A2-6D48-AC7D-AAB759327B8E}">
      <dsp:nvSpPr>
        <dsp:cNvPr id="0" name=""/>
        <dsp:cNvSpPr/>
      </dsp:nvSpPr>
      <dsp:spPr>
        <a:xfrm rot="14700000">
          <a:off x="2269478" y="1109823"/>
          <a:ext cx="1435748" cy="549940"/>
        </a:xfrm>
        <a:prstGeom prst="leftArrow">
          <a:avLst>
            <a:gd name="adj1" fmla="val 60000"/>
            <a:gd name="adj2" fmla="val 50000"/>
          </a:avLst>
        </a:prstGeom>
        <a:solidFill>
          <a:schemeClr val="accent3">
            <a:hueOff val="0"/>
            <a:satOff val="0"/>
            <a:lumOff val="0"/>
            <a:alphaOff val="0"/>
          </a:schemeClr>
        </a:solidFill>
        <a:ln>
          <a:noFill/>
        </a:ln>
        <a:effectLst>
          <a:outerShdw blurRad="50800" dist="12700" dir="5400000" rotWithShape="0">
            <a:srgbClr val="000000">
              <a:alpha val="37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75AEDBE-188B-7B4C-A9F0-7D7ED8C32B10}">
      <dsp:nvSpPr>
        <dsp:cNvPr id="0" name=""/>
        <dsp:cNvSpPr/>
      </dsp:nvSpPr>
      <dsp:spPr>
        <a:xfrm>
          <a:off x="1767398" y="924"/>
          <a:ext cx="1833135" cy="1466508"/>
        </a:xfrm>
        <a:prstGeom prst="roundRect">
          <a:avLst>
            <a:gd name="adj" fmla="val 10000"/>
          </a:avLst>
        </a:prstGeom>
        <a:gradFill rotWithShape="0">
          <a:gsLst>
            <a:gs pos="0">
              <a:schemeClr val="accent3">
                <a:hueOff val="0"/>
                <a:satOff val="0"/>
                <a:lumOff val="0"/>
                <a:alphaOff val="0"/>
                <a:tint val="100000"/>
                <a:shade val="100000"/>
                <a:satMod val="100000"/>
                <a:lumMod val="90000"/>
              </a:schemeClr>
            </a:gs>
            <a:gs pos="100000">
              <a:schemeClr val="accent3">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t>Identity</a:t>
          </a:r>
          <a:endParaRPr lang="en-US" sz="2100" kern="1200" dirty="0"/>
        </a:p>
      </dsp:txBody>
      <dsp:txXfrm>
        <a:off x="1810351" y="43877"/>
        <a:ext cx="1747229" cy="1380602"/>
      </dsp:txXfrm>
    </dsp:sp>
    <dsp:sp modelId="{250BF264-4C9F-984C-8047-30E7DF329856}">
      <dsp:nvSpPr>
        <dsp:cNvPr id="0" name=""/>
        <dsp:cNvSpPr/>
      </dsp:nvSpPr>
      <dsp:spPr>
        <a:xfrm rot="17700000">
          <a:off x="3762372" y="1109823"/>
          <a:ext cx="1435748" cy="549940"/>
        </a:xfrm>
        <a:prstGeom prst="leftArrow">
          <a:avLst>
            <a:gd name="adj1" fmla="val 60000"/>
            <a:gd name="adj2" fmla="val 50000"/>
          </a:avLst>
        </a:prstGeom>
        <a:solidFill>
          <a:schemeClr val="accent4">
            <a:hueOff val="0"/>
            <a:satOff val="0"/>
            <a:lumOff val="0"/>
            <a:alphaOff val="0"/>
          </a:schemeClr>
        </a:solidFill>
        <a:ln>
          <a:noFill/>
        </a:ln>
        <a:effectLst>
          <a:outerShdw blurRad="50800" dist="12700" dir="5400000" rotWithShape="0">
            <a:srgbClr val="000000">
              <a:alpha val="37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75C5907-8FD2-3749-B798-196DB7005F35}">
      <dsp:nvSpPr>
        <dsp:cNvPr id="0" name=""/>
        <dsp:cNvSpPr/>
      </dsp:nvSpPr>
      <dsp:spPr>
        <a:xfrm>
          <a:off x="3867066" y="924"/>
          <a:ext cx="1833135" cy="1466508"/>
        </a:xfrm>
        <a:prstGeom prst="roundRect">
          <a:avLst>
            <a:gd name="adj" fmla="val 10000"/>
          </a:avLst>
        </a:prstGeom>
        <a:gradFill rotWithShape="0">
          <a:gsLst>
            <a:gs pos="0">
              <a:schemeClr val="accent4">
                <a:hueOff val="0"/>
                <a:satOff val="0"/>
                <a:lumOff val="0"/>
                <a:alphaOff val="0"/>
                <a:tint val="100000"/>
                <a:shade val="100000"/>
                <a:satMod val="100000"/>
                <a:lumMod val="90000"/>
              </a:schemeClr>
            </a:gs>
            <a:gs pos="100000">
              <a:schemeClr val="accent4">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t>Attachment  &amp; Intimacy</a:t>
          </a:r>
          <a:endParaRPr lang="en-US" sz="2100" kern="1200" dirty="0"/>
        </a:p>
      </dsp:txBody>
      <dsp:txXfrm>
        <a:off x="3910019" y="43877"/>
        <a:ext cx="1747229" cy="1380602"/>
      </dsp:txXfrm>
    </dsp:sp>
    <dsp:sp modelId="{23D0C41B-ADC4-3A40-AB68-E30DAB457905}">
      <dsp:nvSpPr>
        <dsp:cNvPr id="0" name=""/>
        <dsp:cNvSpPr/>
      </dsp:nvSpPr>
      <dsp:spPr>
        <a:xfrm rot="20700000">
          <a:off x="4721986" y="2253447"/>
          <a:ext cx="1435748" cy="549940"/>
        </a:xfrm>
        <a:prstGeom prst="leftArrow">
          <a:avLst>
            <a:gd name="adj1" fmla="val 60000"/>
            <a:gd name="adj2" fmla="val 50000"/>
          </a:avLst>
        </a:prstGeom>
        <a:solidFill>
          <a:schemeClr val="accent5">
            <a:hueOff val="0"/>
            <a:satOff val="0"/>
            <a:lumOff val="0"/>
            <a:alphaOff val="0"/>
          </a:schemeClr>
        </a:solidFill>
        <a:ln>
          <a:noFill/>
        </a:ln>
        <a:effectLst>
          <a:outerShdw blurRad="50800" dist="12700" dir="5400000" rotWithShape="0">
            <a:srgbClr val="000000">
              <a:alpha val="37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09F2D58-9F57-2D4E-876A-1AA9B5F3077B}">
      <dsp:nvSpPr>
        <dsp:cNvPr id="0" name=""/>
        <dsp:cNvSpPr/>
      </dsp:nvSpPr>
      <dsp:spPr>
        <a:xfrm>
          <a:off x="5216706" y="1609363"/>
          <a:ext cx="1833135" cy="1466508"/>
        </a:xfrm>
        <a:prstGeom prst="roundRect">
          <a:avLst>
            <a:gd name="adj" fmla="val 10000"/>
          </a:avLst>
        </a:prstGeom>
        <a:gradFill rotWithShape="0">
          <a:gsLst>
            <a:gs pos="0">
              <a:schemeClr val="accent5">
                <a:hueOff val="0"/>
                <a:satOff val="0"/>
                <a:lumOff val="0"/>
                <a:alphaOff val="0"/>
                <a:tint val="100000"/>
                <a:shade val="100000"/>
                <a:satMod val="100000"/>
                <a:lumMod val="90000"/>
              </a:schemeClr>
            </a:gs>
            <a:gs pos="100000">
              <a:schemeClr val="accent5">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t>Independence</a:t>
          </a:r>
          <a:endParaRPr lang="en-US" sz="2100" kern="1200" dirty="0"/>
        </a:p>
      </dsp:txBody>
      <dsp:txXfrm>
        <a:off x="5259659" y="1652316"/>
        <a:ext cx="1747229" cy="138060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C8855E-16EC-3945-853B-5041D026DC63}">
      <dsp:nvSpPr>
        <dsp:cNvPr id="0" name=""/>
        <dsp:cNvSpPr/>
      </dsp:nvSpPr>
      <dsp:spPr>
        <a:xfrm>
          <a:off x="3536233" y="1778101"/>
          <a:ext cx="2173235" cy="2173235"/>
        </a:xfrm>
        <a:prstGeom prst="gear9">
          <a:avLst/>
        </a:prstGeom>
        <a:gradFill rotWithShape="0">
          <a:gsLst>
            <a:gs pos="0">
              <a:schemeClr val="accent4">
                <a:hueOff val="0"/>
                <a:satOff val="0"/>
                <a:lumOff val="0"/>
                <a:alphaOff val="0"/>
                <a:tint val="100000"/>
                <a:shade val="100000"/>
                <a:satMod val="100000"/>
                <a:lumMod val="90000"/>
              </a:schemeClr>
            </a:gs>
            <a:gs pos="100000">
              <a:schemeClr val="accent4">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Addressing </a:t>
          </a:r>
          <a:r>
            <a:rPr lang="en-US" sz="1200" kern="1200" dirty="0" err="1" smtClean="0"/>
            <a:t>microaggressions</a:t>
          </a:r>
          <a:r>
            <a:rPr lang="en-US" sz="1200" kern="1200" dirty="0" smtClean="0"/>
            <a:t>, racism, privilege</a:t>
          </a:r>
          <a:endParaRPr lang="en-US" sz="1200" kern="1200" dirty="0"/>
        </a:p>
      </dsp:txBody>
      <dsp:txXfrm>
        <a:off x="3973150" y="2287171"/>
        <a:ext cx="1299401" cy="1117088"/>
      </dsp:txXfrm>
    </dsp:sp>
    <dsp:sp modelId="{F20AD783-440E-EF49-8959-2D47BD41BB4F}">
      <dsp:nvSpPr>
        <dsp:cNvPr id="0" name=""/>
        <dsp:cNvSpPr/>
      </dsp:nvSpPr>
      <dsp:spPr>
        <a:xfrm>
          <a:off x="2271805" y="1264427"/>
          <a:ext cx="1580534" cy="1580534"/>
        </a:xfrm>
        <a:prstGeom prst="gear6">
          <a:avLst/>
        </a:prstGeom>
        <a:gradFill rotWithShape="0">
          <a:gsLst>
            <a:gs pos="0">
              <a:schemeClr val="accent4">
                <a:hueOff val="507157"/>
                <a:satOff val="-2864"/>
                <a:lumOff val="-4902"/>
                <a:alphaOff val="0"/>
                <a:tint val="100000"/>
                <a:shade val="100000"/>
                <a:satMod val="100000"/>
                <a:lumMod val="90000"/>
              </a:schemeClr>
            </a:gs>
            <a:gs pos="100000">
              <a:schemeClr val="accent4">
                <a:hueOff val="507157"/>
                <a:satOff val="-2864"/>
                <a:lumOff val="-4902"/>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Social Justice</a:t>
          </a:r>
          <a:endParaRPr lang="en-US" sz="1200" kern="1200" dirty="0"/>
        </a:p>
      </dsp:txBody>
      <dsp:txXfrm>
        <a:off x="2669709" y="1664736"/>
        <a:ext cx="784726" cy="779916"/>
      </dsp:txXfrm>
    </dsp:sp>
    <dsp:sp modelId="{E26951EB-DEE8-2048-8909-7A25C4BA9D89}">
      <dsp:nvSpPr>
        <dsp:cNvPr id="0" name=""/>
        <dsp:cNvSpPr/>
      </dsp:nvSpPr>
      <dsp:spPr>
        <a:xfrm rot="20700000">
          <a:off x="3157066" y="174020"/>
          <a:ext cx="1548601" cy="1548601"/>
        </a:xfrm>
        <a:prstGeom prst="gear6">
          <a:avLst/>
        </a:prstGeom>
        <a:gradFill rotWithShape="0">
          <a:gsLst>
            <a:gs pos="0">
              <a:schemeClr val="accent4">
                <a:hueOff val="1014314"/>
                <a:satOff val="-5728"/>
                <a:lumOff val="-9804"/>
                <a:alphaOff val="0"/>
                <a:tint val="100000"/>
                <a:shade val="100000"/>
                <a:satMod val="100000"/>
                <a:lumMod val="90000"/>
              </a:schemeClr>
            </a:gs>
            <a:gs pos="100000">
              <a:schemeClr val="accent4">
                <a:hueOff val="1014314"/>
                <a:satOff val="-5728"/>
                <a:lumOff val="-9804"/>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Boundaries</a:t>
          </a:r>
          <a:endParaRPr lang="en-US" sz="1200" kern="1200" dirty="0"/>
        </a:p>
      </dsp:txBody>
      <dsp:txXfrm rot="-20700000">
        <a:off x="3496719" y="513673"/>
        <a:ext cx="869294" cy="869294"/>
      </dsp:txXfrm>
    </dsp:sp>
    <dsp:sp modelId="{514832C5-E590-904D-868B-2D232B5CD03C}">
      <dsp:nvSpPr>
        <dsp:cNvPr id="0" name=""/>
        <dsp:cNvSpPr/>
      </dsp:nvSpPr>
      <dsp:spPr>
        <a:xfrm>
          <a:off x="3366480" y="1451666"/>
          <a:ext cx="2781741" cy="2781741"/>
        </a:xfrm>
        <a:prstGeom prst="circularArrow">
          <a:avLst>
            <a:gd name="adj1" fmla="val 4687"/>
            <a:gd name="adj2" fmla="val 299029"/>
            <a:gd name="adj3" fmla="val 2510203"/>
            <a:gd name="adj4" fmla="val 15874181"/>
            <a:gd name="adj5" fmla="val 5469"/>
          </a:avLst>
        </a:prstGeom>
        <a:gradFill rotWithShape="0">
          <a:gsLst>
            <a:gs pos="0">
              <a:schemeClr val="accent4">
                <a:hueOff val="0"/>
                <a:satOff val="0"/>
                <a:lumOff val="0"/>
                <a:alphaOff val="0"/>
                <a:tint val="100000"/>
                <a:shade val="100000"/>
                <a:satMod val="100000"/>
                <a:lumMod val="90000"/>
              </a:schemeClr>
            </a:gs>
            <a:gs pos="100000">
              <a:schemeClr val="accent4">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1F6BD575-4275-B345-A326-7ED6FAC4D7AF}">
      <dsp:nvSpPr>
        <dsp:cNvPr id="0" name=""/>
        <dsp:cNvSpPr/>
      </dsp:nvSpPr>
      <dsp:spPr>
        <a:xfrm>
          <a:off x="1991895" y="915757"/>
          <a:ext cx="2021108" cy="2021108"/>
        </a:xfrm>
        <a:prstGeom prst="leftCircularArrow">
          <a:avLst>
            <a:gd name="adj1" fmla="val 6452"/>
            <a:gd name="adj2" fmla="val 429999"/>
            <a:gd name="adj3" fmla="val 10489124"/>
            <a:gd name="adj4" fmla="val 14837806"/>
            <a:gd name="adj5" fmla="val 7527"/>
          </a:avLst>
        </a:prstGeom>
        <a:gradFill rotWithShape="0">
          <a:gsLst>
            <a:gs pos="0">
              <a:schemeClr val="accent4">
                <a:hueOff val="507157"/>
                <a:satOff val="-2864"/>
                <a:lumOff val="-4902"/>
                <a:alphaOff val="0"/>
                <a:tint val="100000"/>
                <a:shade val="100000"/>
                <a:satMod val="100000"/>
                <a:lumMod val="90000"/>
              </a:schemeClr>
            </a:gs>
            <a:gs pos="100000">
              <a:schemeClr val="accent4">
                <a:hueOff val="507157"/>
                <a:satOff val="-2864"/>
                <a:lumOff val="-4902"/>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907B902-593B-C24C-96DE-CFD02A7A7404}">
      <dsp:nvSpPr>
        <dsp:cNvPr id="0" name=""/>
        <dsp:cNvSpPr/>
      </dsp:nvSpPr>
      <dsp:spPr>
        <a:xfrm>
          <a:off x="2798858" y="-164139"/>
          <a:ext cx="2179162" cy="2179162"/>
        </a:xfrm>
        <a:prstGeom prst="circularArrow">
          <a:avLst>
            <a:gd name="adj1" fmla="val 5984"/>
            <a:gd name="adj2" fmla="val 394124"/>
            <a:gd name="adj3" fmla="val 13313824"/>
            <a:gd name="adj4" fmla="val 10508221"/>
            <a:gd name="adj5" fmla="val 6981"/>
          </a:avLst>
        </a:prstGeom>
        <a:gradFill rotWithShape="0">
          <a:gsLst>
            <a:gs pos="0">
              <a:schemeClr val="accent4">
                <a:hueOff val="1014314"/>
                <a:satOff val="-5728"/>
                <a:lumOff val="-9804"/>
                <a:alphaOff val="0"/>
                <a:tint val="100000"/>
                <a:shade val="100000"/>
                <a:satMod val="100000"/>
                <a:lumMod val="90000"/>
              </a:schemeClr>
            </a:gs>
            <a:gs pos="100000">
              <a:schemeClr val="accent4">
                <a:hueOff val="1014314"/>
                <a:satOff val="-5728"/>
                <a:lumOff val="-9804"/>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82CCC4-A261-2947-BF51-2D63FC0E2725}">
      <dsp:nvSpPr>
        <dsp:cNvPr id="0" name=""/>
        <dsp:cNvSpPr/>
      </dsp:nvSpPr>
      <dsp:spPr>
        <a:xfrm>
          <a:off x="2807" y="1257450"/>
          <a:ext cx="1688231" cy="645875"/>
        </a:xfrm>
        <a:prstGeom prst="rect">
          <a:avLst/>
        </a:prstGeom>
        <a:solidFill>
          <a:schemeClr val="accent1">
            <a:hueOff val="0"/>
            <a:satOff val="0"/>
            <a:lumOff val="0"/>
            <a:alphaOff val="0"/>
          </a:schemeClr>
        </a:solidFill>
        <a:ln>
          <a:noFill/>
        </a:ln>
        <a:effectLst>
          <a:outerShdw blurRad="50800" dist="12700" dir="5400000" rotWithShape="0">
            <a:srgbClr val="000000">
              <a:alpha val="37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kern="1200" dirty="0" smtClean="0"/>
            <a:t>Identity Development: </a:t>
          </a:r>
          <a:endParaRPr lang="en-US" sz="1800" kern="1200" dirty="0"/>
        </a:p>
      </dsp:txBody>
      <dsp:txXfrm>
        <a:off x="2807" y="1257450"/>
        <a:ext cx="1688231" cy="645875"/>
      </dsp:txXfrm>
    </dsp:sp>
    <dsp:sp modelId="{D8DFF230-8A3C-7F4A-9314-0A1309624A47}">
      <dsp:nvSpPr>
        <dsp:cNvPr id="0" name=""/>
        <dsp:cNvSpPr/>
      </dsp:nvSpPr>
      <dsp:spPr>
        <a:xfrm>
          <a:off x="2807" y="1903326"/>
          <a:ext cx="1688231" cy="790560"/>
        </a:xfrm>
        <a:prstGeom prst="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A1349145-4D05-9D44-9534-68B802106C85}">
      <dsp:nvSpPr>
        <dsp:cNvPr id="0" name=""/>
        <dsp:cNvSpPr/>
      </dsp:nvSpPr>
      <dsp:spPr>
        <a:xfrm>
          <a:off x="1927391" y="1257450"/>
          <a:ext cx="1688231" cy="645875"/>
        </a:xfrm>
        <a:prstGeom prst="rect">
          <a:avLst/>
        </a:prstGeom>
        <a:solidFill>
          <a:schemeClr val="accent1">
            <a:hueOff val="0"/>
            <a:satOff val="0"/>
            <a:lumOff val="0"/>
            <a:alphaOff val="0"/>
          </a:schemeClr>
        </a:solidFill>
        <a:ln>
          <a:noFill/>
        </a:ln>
        <a:effectLst>
          <a:outerShdw blurRad="50800" dist="12700" dir="5400000" rotWithShape="0">
            <a:srgbClr val="000000">
              <a:alpha val="37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kern="1200" dirty="0" smtClean="0"/>
            <a:t>Search &amp; Reunion</a:t>
          </a:r>
          <a:endParaRPr lang="en-US" sz="1800" kern="1200" dirty="0"/>
        </a:p>
      </dsp:txBody>
      <dsp:txXfrm>
        <a:off x="1927391" y="1257450"/>
        <a:ext cx="1688231" cy="645875"/>
      </dsp:txXfrm>
    </dsp:sp>
    <dsp:sp modelId="{CB6995B7-2E47-054F-993F-9BF271C516A6}">
      <dsp:nvSpPr>
        <dsp:cNvPr id="0" name=""/>
        <dsp:cNvSpPr/>
      </dsp:nvSpPr>
      <dsp:spPr>
        <a:xfrm>
          <a:off x="1927391" y="1903326"/>
          <a:ext cx="1688231" cy="790560"/>
        </a:xfrm>
        <a:prstGeom prst="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31552AFE-B389-514F-B51E-7F38C358AB76}">
      <dsp:nvSpPr>
        <dsp:cNvPr id="0" name=""/>
        <dsp:cNvSpPr/>
      </dsp:nvSpPr>
      <dsp:spPr>
        <a:xfrm>
          <a:off x="3851976" y="1257450"/>
          <a:ext cx="1688231" cy="645875"/>
        </a:xfrm>
        <a:prstGeom prst="rect">
          <a:avLst/>
        </a:prstGeom>
        <a:solidFill>
          <a:schemeClr val="accent1">
            <a:hueOff val="0"/>
            <a:satOff val="0"/>
            <a:lumOff val="0"/>
            <a:alphaOff val="0"/>
          </a:schemeClr>
        </a:solidFill>
        <a:ln>
          <a:noFill/>
        </a:ln>
        <a:effectLst>
          <a:outerShdw blurRad="50800" dist="12700" dir="5400000" rotWithShape="0">
            <a:srgbClr val="000000">
              <a:alpha val="37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kern="1200" dirty="0" smtClean="0"/>
            <a:t>Independence</a:t>
          </a:r>
          <a:endParaRPr lang="en-US" sz="1800" kern="1200" dirty="0"/>
        </a:p>
      </dsp:txBody>
      <dsp:txXfrm>
        <a:off x="3851976" y="1257450"/>
        <a:ext cx="1688231" cy="645875"/>
      </dsp:txXfrm>
    </dsp:sp>
    <dsp:sp modelId="{FC104AE2-F131-1341-9ACD-DEDCEECF0A68}">
      <dsp:nvSpPr>
        <dsp:cNvPr id="0" name=""/>
        <dsp:cNvSpPr/>
      </dsp:nvSpPr>
      <dsp:spPr>
        <a:xfrm>
          <a:off x="3851976" y="1903326"/>
          <a:ext cx="1688231" cy="790560"/>
        </a:xfrm>
        <a:prstGeom prst="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3B8516D4-E0CC-B34E-8CC0-E7B785507D66}">
      <dsp:nvSpPr>
        <dsp:cNvPr id="0" name=""/>
        <dsp:cNvSpPr/>
      </dsp:nvSpPr>
      <dsp:spPr>
        <a:xfrm>
          <a:off x="5776560" y="1257450"/>
          <a:ext cx="1688231" cy="645875"/>
        </a:xfrm>
        <a:prstGeom prst="rect">
          <a:avLst/>
        </a:prstGeom>
        <a:solidFill>
          <a:schemeClr val="accent1">
            <a:hueOff val="0"/>
            <a:satOff val="0"/>
            <a:lumOff val="0"/>
            <a:alphaOff val="0"/>
          </a:schemeClr>
        </a:solidFill>
        <a:ln>
          <a:noFill/>
        </a:ln>
        <a:effectLst>
          <a:outerShdw blurRad="50800" dist="12700" dir="5400000" rotWithShape="0">
            <a:srgbClr val="000000">
              <a:alpha val="37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kern="1200" dirty="0" smtClean="0"/>
            <a:t>Intimate Relationships</a:t>
          </a:r>
          <a:endParaRPr lang="en-US" sz="1800" kern="1200" dirty="0"/>
        </a:p>
      </dsp:txBody>
      <dsp:txXfrm>
        <a:off x="5776560" y="1257450"/>
        <a:ext cx="1688231" cy="645875"/>
      </dsp:txXfrm>
    </dsp:sp>
    <dsp:sp modelId="{44A348EF-C37D-AF44-BCC5-2B36C0727193}">
      <dsp:nvSpPr>
        <dsp:cNvPr id="0" name=""/>
        <dsp:cNvSpPr/>
      </dsp:nvSpPr>
      <dsp:spPr>
        <a:xfrm>
          <a:off x="5776560" y="1903326"/>
          <a:ext cx="1688231" cy="790560"/>
        </a:xfrm>
        <a:prstGeom prst="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E9E210-7DA8-CA49-9D8F-EADD46821B96}">
      <dsp:nvSpPr>
        <dsp:cNvPr id="0" name=""/>
        <dsp:cNvSpPr/>
      </dsp:nvSpPr>
      <dsp:spPr>
        <a:xfrm rot="5400000">
          <a:off x="1094802" y="1154458"/>
          <a:ext cx="1021019" cy="1162394"/>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outerShdw blurRad="50800" dist="12700" dir="5400000" rotWithShape="0">
            <a:srgbClr val="000000">
              <a:alpha val="37000"/>
            </a:srgbClr>
          </a:outerShdw>
        </a:effectLst>
      </dsp:spPr>
      <dsp:style>
        <a:lnRef idx="0">
          <a:scrgbClr r="0" g="0" b="0"/>
        </a:lnRef>
        <a:fillRef idx="1">
          <a:scrgbClr r="0" g="0" b="0"/>
        </a:fillRef>
        <a:effectRef idx="2">
          <a:scrgbClr r="0" g="0" b="0"/>
        </a:effectRef>
        <a:fontRef idx="minor"/>
      </dsp:style>
    </dsp:sp>
    <dsp:sp modelId="{D2941BAE-6996-7A40-AD6F-5D13FE742BF8}">
      <dsp:nvSpPr>
        <dsp:cNvPr id="0" name=""/>
        <dsp:cNvSpPr/>
      </dsp:nvSpPr>
      <dsp:spPr>
        <a:xfrm>
          <a:off x="824294" y="22638"/>
          <a:ext cx="1718795" cy="1203101"/>
        </a:xfrm>
        <a:prstGeom prst="roundRect">
          <a:avLst>
            <a:gd name="adj" fmla="val 16670"/>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1.Enculturation</a:t>
          </a:r>
          <a:endParaRPr lang="en-US" sz="1700" kern="1200" dirty="0"/>
        </a:p>
      </dsp:txBody>
      <dsp:txXfrm>
        <a:off x="883035" y="81379"/>
        <a:ext cx="1601313" cy="1085619"/>
      </dsp:txXfrm>
    </dsp:sp>
    <dsp:sp modelId="{E597EA19-918F-0541-8261-2EA2B2759375}">
      <dsp:nvSpPr>
        <dsp:cNvPr id="0" name=""/>
        <dsp:cNvSpPr/>
      </dsp:nvSpPr>
      <dsp:spPr>
        <a:xfrm>
          <a:off x="2543089" y="137381"/>
          <a:ext cx="1250088" cy="9723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Starts upon birth in Native Country or USA</a:t>
          </a:r>
          <a:endParaRPr lang="en-US" sz="1200" kern="1200" dirty="0"/>
        </a:p>
      </dsp:txBody>
      <dsp:txXfrm>
        <a:off x="2543089" y="137381"/>
        <a:ext cx="1250088" cy="972399"/>
      </dsp:txXfrm>
    </dsp:sp>
    <dsp:sp modelId="{D51130F5-C6BD-4542-B345-EF136BBE4015}">
      <dsp:nvSpPr>
        <dsp:cNvPr id="0" name=""/>
        <dsp:cNvSpPr/>
      </dsp:nvSpPr>
      <dsp:spPr>
        <a:xfrm rot="5400000">
          <a:off x="2519866" y="2505938"/>
          <a:ext cx="1021019" cy="1162394"/>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outerShdw blurRad="50800" dist="12700" dir="5400000" rotWithShape="0">
            <a:srgbClr val="000000">
              <a:alpha val="37000"/>
            </a:srgbClr>
          </a:outerShdw>
        </a:effectLst>
      </dsp:spPr>
      <dsp:style>
        <a:lnRef idx="0">
          <a:scrgbClr r="0" g="0" b="0"/>
        </a:lnRef>
        <a:fillRef idx="1">
          <a:scrgbClr r="0" g="0" b="0"/>
        </a:fillRef>
        <a:effectRef idx="2">
          <a:scrgbClr r="0" g="0" b="0"/>
        </a:effectRef>
        <a:fontRef idx="minor"/>
      </dsp:style>
    </dsp:sp>
    <dsp:sp modelId="{E385F5D2-D425-F24C-BFF1-BE4B280AE927}">
      <dsp:nvSpPr>
        <dsp:cNvPr id="0" name=""/>
        <dsp:cNvSpPr/>
      </dsp:nvSpPr>
      <dsp:spPr>
        <a:xfrm>
          <a:off x="2249358" y="1374117"/>
          <a:ext cx="1718795" cy="1203101"/>
        </a:xfrm>
        <a:prstGeom prst="roundRect">
          <a:avLst>
            <a:gd name="adj" fmla="val 16670"/>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2. Relinquishment </a:t>
          </a:r>
          <a:endParaRPr lang="en-US" sz="1700" kern="1200" dirty="0"/>
        </a:p>
      </dsp:txBody>
      <dsp:txXfrm>
        <a:off x="2308099" y="1432858"/>
        <a:ext cx="1601313" cy="1085619"/>
      </dsp:txXfrm>
    </dsp:sp>
    <dsp:sp modelId="{BB673F26-9F7A-574A-A1BA-8C4F78E7B22A}">
      <dsp:nvSpPr>
        <dsp:cNvPr id="0" name=""/>
        <dsp:cNvSpPr/>
      </dsp:nvSpPr>
      <dsp:spPr>
        <a:xfrm>
          <a:off x="3968153" y="1488861"/>
          <a:ext cx="1250088" cy="9723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Temporary Care</a:t>
          </a:r>
          <a:endParaRPr lang="en-US" sz="1200" kern="1200" dirty="0"/>
        </a:p>
      </dsp:txBody>
      <dsp:txXfrm>
        <a:off x="3968153" y="1488861"/>
        <a:ext cx="1250088" cy="972399"/>
      </dsp:txXfrm>
    </dsp:sp>
    <dsp:sp modelId="{6651E60D-0CD9-5F4A-8D26-AFA88B47EA19}">
      <dsp:nvSpPr>
        <dsp:cNvPr id="0" name=""/>
        <dsp:cNvSpPr/>
      </dsp:nvSpPr>
      <dsp:spPr>
        <a:xfrm>
          <a:off x="3674422" y="2725597"/>
          <a:ext cx="1718795" cy="1203101"/>
        </a:xfrm>
        <a:prstGeom prst="roundRect">
          <a:avLst>
            <a:gd name="adj" fmla="val 16670"/>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3. Adoption</a:t>
          </a:r>
          <a:endParaRPr lang="en-US" sz="1700" kern="1200" dirty="0"/>
        </a:p>
      </dsp:txBody>
      <dsp:txXfrm>
        <a:off x="3733163" y="2784338"/>
        <a:ext cx="1601313" cy="1085619"/>
      </dsp:txXfrm>
    </dsp:sp>
    <dsp:sp modelId="{3D98B9C7-5E5E-8140-970C-36B49F7322C8}">
      <dsp:nvSpPr>
        <dsp:cNvPr id="0" name=""/>
        <dsp:cNvSpPr/>
      </dsp:nvSpPr>
      <dsp:spPr>
        <a:xfrm>
          <a:off x="5393217" y="2840340"/>
          <a:ext cx="1250088" cy="9723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ctr" anchorCtr="0">
          <a:noAutofit/>
        </a:bodyPr>
        <a:lstStyle/>
        <a:p>
          <a:pPr marL="228600" lvl="1" indent="-228600" algn="l" defTabSz="1022350">
            <a:lnSpc>
              <a:spcPct val="90000"/>
            </a:lnSpc>
            <a:spcBef>
              <a:spcPct val="0"/>
            </a:spcBef>
            <a:spcAft>
              <a:spcPct val="15000"/>
            </a:spcAft>
            <a:buChar char="••"/>
          </a:pPr>
          <a:endParaRPr lang="en-US" sz="2300" kern="1200"/>
        </a:p>
      </dsp:txBody>
      <dsp:txXfrm>
        <a:off x="5393217" y="2840340"/>
        <a:ext cx="1250088" cy="9723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E9E210-7DA8-CA49-9D8F-EADD46821B96}">
      <dsp:nvSpPr>
        <dsp:cNvPr id="0" name=""/>
        <dsp:cNvSpPr/>
      </dsp:nvSpPr>
      <dsp:spPr>
        <a:xfrm rot="5400000">
          <a:off x="1094802" y="1154458"/>
          <a:ext cx="1021019" cy="1162394"/>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outerShdw blurRad="50800" dist="12700" dir="5400000" rotWithShape="0">
            <a:srgbClr val="000000">
              <a:alpha val="37000"/>
            </a:srgbClr>
          </a:outerShdw>
        </a:effectLst>
      </dsp:spPr>
      <dsp:style>
        <a:lnRef idx="0">
          <a:scrgbClr r="0" g="0" b="0"/>
        </a:lnRef>
        <a:fillRef idx="1">
          <a:scrgbClr r="0" g="0" b="0"/>
        </a:fillRef>
        <a:effectRef idx="2">
          <a:scrgbClr r="0" g="0" b="0"/>
        </a:effectRef>
        <a:fontRef idx="minor"/>
      </dsp:style>
    </dsp:sp>
    <dsp:sp modelId="{D2941BAE-6996-7A40-AD6F-5D13FE742BF8}">
      <dsp:nvSpPr>
        <dsp:cNvPr id="0" name=""/>
        <dsp:cNvSpPr/>
      </dsp:nvSpPr>
      <dsp:spPr>
        <a:xfrm>
          <a:off x="824294" y="22638"/>
          <a:ext cx="1718795" cy="1203101"/>
        </a:xfrm>
        <a:prstGeom prst="roundRect">
          <a:avLst>
            <a:gd name="adj" fmla="val 16670"/>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4. Immigration</a:t>
          </a:r>
          <a:endParaRPr lang="en-US" sz="1900" kern="1200" dirty="0"/>
        </a:p>
      </dsp:txBody>
      <dsp:txXfrm>
        <a:off x="883035" y="81379"/>
        <a:ext cx="1601313" cy="1085619"/>
      </dsp:txXfrm>
    </dsp:sp>
    <dsp:sp modelId="{E597EA19-918F-0541-8261-2EA2B2759375}">
      <dsp:nvSpPr>
        <dsp:cNvPr id="0" name=""/>
        <dsp:cNvSpPr/>
      </dsp:nvSpPr>
      <dsp:spPr>
        <a:xfrm>
          <a:off x="2543089" y="137381"/>
          <a:ext cx="1250088" cy="9723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If international Adoption</a:t>
          </a:r>
          <a:endParaRPr lang="en-US" sz="1400" kern="1200" dirty="0"/>
        </a:p>
      </dsp:txBody>
      <dsp:txXfrm>
        <a:off x="2543089" y="137381"/>
        <a:ext cx="1250088" cy="972399"/>
      </dsp:txXfrm>
    </dsp:sp>
    <dsp:sp modelId="{D51130F5-C6BD-4542-B345-EF136BBE4015}">
      <dsp:nvSpPr>
        <dsp:cNvPr id="0" name=""/>
        <dsp:cNvSpPr/>
      </dsp:nvSpPr>
      <dsp:spPr>
        <a:xfrm rot="5400000">
          <a:off x="2519866" y="2505938"/>
          <a:ext cx="1021019" cy="1162394"/>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outerShdw blurRad="50800" dist="12700" dir="5400000" rotWithShape="0">
            <a:srgbClr val="000000">
              <a:alpha val="37000"/>
            </a:srgbClr>
          </a:outerShdw>
        </a:effectLst>
      </dsp:spPr>
      <dsp:style>
        <a:lnRef idx="0">
          <a:scrgbClr r="0" g="0" b="0"/>
        </a:lnRef>
        <a:fillRef idx="1">
          <a:scrgbClr r="0" g="0" b="0"/>
        </a:fillRef>
        <a:effectRef idx="2">
          <a:scrgbClr r="0" g="0" b="0"/>
        </a:effectRef>
        <a:fontRef idx="minor"/>
      </dsp:style>
    </dsp:sp>
    <dsp:sp modelId="{E385F5D2-D425-F24C-BFF1-BE4B280AE927}">
      <dsp:nvSpPr>
        <dsp:cNvPr id="0" name=""/>
        <dsp:cNvSpPr/>
      </dsp:nvSpPr>
      <dsp:spPr>
        <a:xfrm>
          <a:off x="2249358" y="1374117"/>
          <a:ext cx="1718795" cy="1203101"/>
        </a:xfrm>
        <a:prstGeom prst="roundRect">
          <a:avLst>
            <a:gd name="adj" fmla="val 16670"/>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5. Assimilation</a:t>
          </a:r>
          <a:endParaRPr lang="en-US" sz="1900" kern="1200" dirty="0"/>
        </a:p>
      </dsp:txBody>
      <dsp:txXfrm>
        <a:off x="2308099" y="1432858"/>
        <a:ext cx="1601313" cy="1085619"/>
      </dsp:txXfrm>
    </dsp:sp>
    <dsp:sp modelId="{BB673F26-9F7A-574A-A1BA-8C4F78E7B22A}">
      <dsp:nvSpPr>
        <dsp:cNvPr id="0" name=""/>
        <dsp:cNvSpPr/>
      </dsp:nvSpPr>
      <dsp:spPr>
        <a:xfrm>
          <a:off x="3968153" y="1488861"/>
          <a:ext cx="1250088" cy="972399"/>
        </a:xfrm>
        <a:prstGeom prst="rect">
          <a:avLst/>
        </a:prstGeom>
        <a:noFill/>
        <a:ln>
          <a:noFill/>
        </a:ln>
        <a:effectLst/>
      </dsp:spPr>
      <dsp:style>
        <a:lnRef idx="0">
          <a:scrgbClr r="0" g="0" b="0"/>
        </a:lnRef>
        <a:fillRef idx="0">
          <a:scrgbClr r="0" g="0" b="0"/>
        </a:fillRef>
        <a:effectRef idx="0">
          <a:scrgbClr r="0" g="0" b="0"/>
        </a:effectRef>
        <a:fontRef idx="minor"/>
      </dsp:style>
    </dsp:sp>
    <dsp:sp modelId="{6651E60D-0CD9-5F4A-8D26-AFA88B47EA19}">
      <dsp:nvSpPr>
        <dsp:cNvPr id="0" name=""/>
        <dsp:cNvSpPr/>
      </dsp:nvSpPr>
      <dsp:spPr>
        <a:xfrm>
          <a:off x="3674422" y="2725597"/>
          <a:ext cx="1718795" cy="1203101"/>
        </a:xfrm>
        <a:prstGeom prst="roundRect">
          <a:avLst>
            <a:gd name="adj" fmla="val 16670"/>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6. </a:t>
          </a:r>
          <a:r>
            <a:rPr lang="en-US" sz="1900" kern="1200" dirty="0" err="1" smtClean="0"/>
            <a:t>Reculturation</a:t>
          </a:r>
          <a:r>
            <a:rPr lang="en-US" sz="1900" kern="1200" dirty="0" smtClean="0"/>
            <a:t> </a:t>
          </a:r>
          <a:endParaRPr lang="en-US" sz="1900" kern="1200" dirty="0"/>
        </a:p>
      </dsp:txBody>
      <dsp:txXfrm>
        <a:off x="3733163" y="2784338"/>
        <a:ext cx="1601313" cy="1085619"/>
      </dsp:txXfrm>
    </dsp:sp>
    <dsp:sp modelId="{3D98B9C7-5E5E-8140-970C-36B49F7322C8}">
      <dsp:nvSpPr>
        <dsp:cNvPr id="0" name=""/>
        <dsp:cNvSpPr/>
      </dsp:nvSpPr>
      <dsp:spPr>
        <a:xfrm>
          <a:off x="5393217" y="2840340"/>
          <a:ext cx="1250088" cy="9723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ctr" anchorCtr="0">
          <a:noAutofit/>
        </a:bodyPr>
        <a:lstStyle/>
        <a:p>
          <a:pPr marL="228600" lvl="1" indent="-228600" algn="l" defTabSz="1022350">
            <a:lnSpc>
              <a:spcPct val="90000"/>
            </a:lnSpc>
            <a:spcBef>
              <a:spcPct val="0"/>
            </a:spcBef>
            <a:spcAft>
              <a:spcPct val="15000"/>
            </a:spcAft>
            <a:buChar char="••"/>
          </a:pPr>
          <a:endParaRPr lang="en-US" sz="2300" kern="1200"/>
        </a:p>
      </dsp:txBody>
      <dsp:txXfrm>
        <a:off x="5393217" y="2840340"/>
        <a:ext cx="1250088" cy="97239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F9057F-81D7-2D40-B017-9E8EA791C6F6}">
      <dsp:nvSpPr>
        <dsp:cNvPr id="0" name=""/>
        <dsp:cNvSpPr/>
      </dsp:nvSpPr>
      <dsp:spPr>
        <a:xfrm>
          <a:off x="0" y="482148"/>
          <a:ext cx="7467600" cy="2987040"/>
        </a:xfrm>
        <a:prstGeom prst="leftRightRibbon">
          <a:avLst/>
        </a:prstGeom>
        <a:gradFill rotWithShape="0">
          <a:gsLst>
            <a:gs pos="0">
              <a:schemeClr val="accent1">
                <a:shade val="50000"/>
                <a:hueOff val="0"/>
                <a:satOff val="0"/>
                <a:lumOff val="0"/>
                <a:alphaOff val="0"/>
                <a:tint val="100000"/>
                <a:shade val="100000"/>
                <a:satMod val="100000"/>
                <a:lumMod val="90000"/>
              </a:schemeClr>
            </a:gs>
            <a:gs pos="100000">
              <a:schemeClr val="accent1">
                <a:shade val="50000"/>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sp>
    <dsp:sp modelId="{9A48EFE6-18E3-8244-93E8-78C7835DFD53}">
      <dsp:nvSpPr>
        <dsp:cNvPr id="0" name=""/>
        <dsp:cNvSpPr/>
      </dsp:nvSpPr>
      <dsp:spPr>
        <a:xfrm>
          <a:off x="896112" y="1004880"/>
          <a:ext cx="2464308" cy="1463649"/>
        </a:xfrm>
        <a:prstGeom prst="rect">
          <a:avLst/>
        </a:prstGeom>
        <a:noFill/>
        <a:ln>
          <a:noFill/>
        </a:ln>
        <a:effectLst>
          <a:outerShdw blurRad="50800" dist="12700" dir="5400000" rotWithShape="0">
            <a:srgbClr val="000000">
              <a:alpha val="37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120904" rIns="0" bIns="129540" numCol="1" spcCol="1270" anchor="ctr" anchorCtr="0">
          <a:noAutofit/>
        </a:bodyPr>
        <a:lstStyle/>
        <a:p>
          <a:pPr lvl="0" algn="ctr" defTabSz="1511300">
            <a:lnSpc>
              <a:spcPct val="90000"/>
            </a:lnSpc>
            <a:spcBef>
              <a:spcPct val="0"/>
            </a:spcBef>
            <a:spcAft>
              <a:spcPct val="35000"/>
            </a:spcAft>
          </a:pPr>
          <a:r>
            <a:rPr lang="en-US" sz="3400" kern="1200" dirty="0" smtClean="0"/>
            <a:t>Adopted Person Tasks</a:t>
          </a:r>
          <a:endParaRPr lang="en-US" sz="3400" kern="1200" dirty="0"/>
        </a:p>
      </dsp:txBody>
      <dsp:txXfrm>
        <a:off x="896112" y="1004880"/>
        <a:ext cx="2464308" cy="1463649"/>
      </dsp:txXfrm>
    </dsp:sp>
    <dsp:sp modelId="{0B0CB403-3C07-D546-92B5-7D0F842ECCF2}">
      <dsp:nvSpPr>
        <dsp:cNvPr id="0" name=""/>
        <dsp:cNvSpPr/>
      </dsp:nvSpPr>
      <dsp:spPr>
        <a:xfrm>
          <a:off x="3733800" y="1482806"/>
          <a:ext cx="2912364" cy="1463649"/>
        </a:xfrm>
        <a:prstGeom prst="rect">
          <a:avLst/>
        </a:prstGeom>
        <a:noFill/>
        <a:ln>
          <a:noFill/>
        </a:ln>
        <a:effectLst>
          <a:outerShdw blurRad="50800" dist="12700" dir="5400000" rotWithShape="0">
            <a:srgbClr val="000000">
              <a:alpha val="37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120904" rIns="0" bIns="129540" numCol="1" spcCol="1270" anchor="ctr" anchorCtr="0">
          <a:noAutofit/>
        </a:bodyPr>
        <a:lstStyle/>
        <a:p>
          <a:pPr lvl="0" algn="ctr" defTabSz="1511300">
            <a:lnSpc>
              <a:spcPct val="90000"/>
            </a:lnSpc>
            <a:spcBef>
              <a:spcPct val="0"/>
            </a:spcBef>
            <a:spcAft>
              <a:spcPct val="35000"/>
            </a:spcAft>
          </a:pPr>
          <a:r>
            <a:rPr lang="en-US" sz="3400" kern="1200" dirty="0" smtClean="0"/>
            <a:t>Adoptive Parent Tasks</a:t>
          </a:r>
          <a:endParaRPr lang="en-US" sz="3400" kern="1200" dirty="0"/>
        </a:p>
      </dsp:txBody>
      <dsp:txXfrm>
        <a:off x="3733800" y="1482806"/>
        <a:ext cx="2912364" cy="146364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15D956-CA5D-C54F-9E0E-3F56AFC5E8A0}">
      <dsp:nvSpPr>
        <dsp:cNvPr id="0" name=""/>
        <dsp:cNvSpPr/>
      </dsp:nvSpPr>
      <dsp:spPr>
        <a:xfrm>
          <a:off x="3281" y="1240045"/>
          <a:ext cx="1434814" cy="1471245"/>
        </a:xfrm>
        <a:prstGeom prst="roundRect">
          <a:avLst>
            <a:gd name="adj" fmla="val 10000"/>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Born in South America</a:t>
          </a:r>
          <a:endParaRPr lang="en-US" sz="1800" kern="1200" dirty="0"/>
        </a:p>
      </dsp:txBody>
      <dsp:txXfrm>
        <a:off x="45305" y="1282069"/>
        <a:ext cx="1350766" cy="1387197"/>
      </dsp:txXfrm>
    </dsp:sp>
    <dsp:sp modelId="{116B56D6-F1C5-B646-BE78-4747F1695A51}">
      <dsp:nvSpPr>
        <dsp:cNvPr id="0" name=""/>
        <dsp:cNvSpPr/>
      </dsp:nvSpPr>
      <dsp:spPr>
        <a:xfrm>
          <a:off x="1581577" y="1797751"/>
          <a:ext cx="304180" cy="355834"/>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00000"/>
                <a:lumMod val="90000"/>
              </a:schemeClr>
            </a:gs>
            <a:gs pos="100000">
              <a:schemeClr val="accent1">
                <a:tint val="60000"/>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1581577" y="1868918"/>
        <a:ext cx="212926" cy="213500"/>
      </dsp:txXfrm>
    </dsp:sp>
    <dsp:sp modelId="{1FED977A-947A-C348-BE6A-DE271E0BB400}">
      <dsp:nvSpPr>
        <dsp:cNvPr id="0" name=""/>
        <dsp:cNvSpPr/>
      </dsp:nvSpPr>
      <dsp:spPr>
        <a:xfrm>
          <a:off x="2012022" y="1240045"/>
          <a:ext cx="1434814" cy="1471245"/>
        </a:xfrm>
        <a:prstGeom prst="roundRect">
          <a:avLst>
            <a:gd name="adj" fmla="val 10000"/>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Adopted at 4 months old</a:t>
          </a:r>
          <a:endParaRPr lang="en-US" sz="1800" kern="1200" dirty="0"/>
        </a:p>
      </dsp:txBody>
      <dsp:txXfrm>
        <a:off x="2054046" y="1282069"/>
        <a:ext cx="1350766" cy="1387197"/>
      </dsp:txXfrm>
    </dsp:sp>
    <dsp:sp modelId="{D6507E03-6EB8-AA44-A9FC-35861EB774FE}">
      <dsp:nvSpPr>
        <dsp:cNvPr id="0" name=""/>
        <dsp:cNvSpPr/>
      </dsp:nvSpPr>
      <dsp:spPr>
        <a:xfrm>
          <a:off x="3590318" y="1797751"/>
          <a:ext cx="304180" cy="355834"/>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00000"/>
                <a:lumMod val="90000"/>
              </a:schemeClr>
            </a:gs>
            <a:gs pos="100000">
              <a:schemeClr val="accent1">
                <a:tint val="60000"/>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590318" y="1868918"/>
        <a:ext cx="212926" cy="213500"/>
      </dsp:txXfrm>
    </dsp:sp>
    <dsp:sp modelId="{6966831A-A8F8-EA41-8DF4-2C19C8AEF93E}">
      <dsp:nvSpPr>
        <dsp:cNvPr id="0" name=""/>
        <dsp:cNvSpPr/>
      </dsp:nvSpPr>
      <dsp:spPr>
        <a:xfrm>
          <a:off x="4020762" y="1240045"/>
          <a:ext cx="1434814" cy="1471245"/>
        </a:xfrm>
        <a:prstGeom prst="roundRect">
          <a:avLst>
            <a:gd name="adj" fmla="val 10000"/>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Adoptive Family: Jewish, Upper class, White</a:t>
          </a:r>
          <a:endParaRPr lang="en-US" sz="1800" kern="1200" dirty="0"/>
        </a:p>
      </dsp:txBody>
      <dsp:txXfrm>
        <a:off x="4062786" y="1282069"/>
        <a:ext cx="1350766" cy="1387197"/>
      </dsp:txXfrm>
    </dsp:sp>
    <dsp:sp modelId="{34BCA3BF-125B-3547-AFA3-EDE8C895D1F2}">
      <dsp:nvSpPr>
        <dsp:cNvPr id="0" name=""/>
        <dsp:cNvSpPr/>
      </dsp:nvSpPr>
      <dsp:spPr>
        <a:xfrm>
          <a:off x="5599059" y="1797751"/>
          <a:ext cx="304180" cy="355834"/>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00000"/>
                <a:lumMod val="90000"/>
              </a:schemeClr>
            </a:gs>
            <a:gs pos="100000">
              <a:schemeClr val="accent1">
                <a:tint val="60000"/>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5599059" y="1868918"/>
        <a:ext cx="212926" cy="213500"/>
      </dsp:txXfrm>
    </dsp:sp>
    <dsp:sp modelId="{D8A1513C-A6BC-AD4A-830B-4BD4C833D929}">
      <dsp:nvSpPr>
        <dsp:cNvPr id="0" name=""/>
        <dsp:cNvSpPr/>
      </dsp:nvSpPr>
      <dsp:spPr>
        <a:xfrm>
          <a:off x="6029503" y="1240045"/>
          <a:ext cx="1434814" cy="1471245"/>
        </a:xfrm>
        <a:prstGeom prst="roundRect">
          <a:avLst>
            <a:gd name="adj" fmla="val 10000"/>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Presenting Issue</a:t>
          </a:r>
          <a:endParaRPr lang="en-US" sz="1800" kern="1200" dirty="0"/>
        </a:p>
      </dsp:txBody>
      <dsp:txXfrm>
        <a:off x="6071527" y="1282069"/>
        <a:ext cx="1350766" cy="138719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776DFD-920A-2043-B6EC-07689C36BF60}">
      <dsp:nvSpPr>
        <dsp:cNvPr id="0" name=""/>
        <dsp:cNvSpPr/>
      </dsp:nvSpPr>
      <dsp:spPr>
        <a:xfrm>
          <a:off x="2831999" y="2147472"/>
          <a:ext cx="1803600" cy="1803600"/>
        </a:xfrm>
        <a:prstGeom prst="ellipse">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TX Outcome</a:t>
          </a:r>
          <a:endParaRPr lang="en-US" sz="2500" kern="1200" dirty="0"/>
        </a:p>
      </dsp:txBody>
      <dsp:txXfrm>
        <a:off x="3096130" y="2411603"/>
        <a:ext cx="1275338" cy="1275338"/>
      </dsp:txXfrm>
    </dsp:sp>
    <dsp:sp modelId="{C4C34110-531D-6545-931D-3DA753DE4D1A}">
      <dsp:nvSpPr>
        <dsp:cNvPr id="0" name=""/>
        <dsp:cNvSpPr/>
      </dsp:nvSpPr>
      <dsp:spPr>
        <a:xfrm rot="12900000">
          <a:off x="1672703" y="1832711"/>
          <a:ext cx="1381439" cy="514026"/>
        </a:xfrm>
        <a:prstGeom prst="leftArrow">
          <a:avLst>
            <a:gd name="adj1" fmla="val 60000"/>
            <a:gd name="adj2" fmla="val 50000"/>
          </a:avLst>
        </a:prstGeom>
        <a:solidFill>
          <a:schemeClr val="accent2">
            <a:hueOff val="0"/>
            <a:satOff val="0"/>
            <a:lumOff val="0"/>
            <a:alphaOff val="0"/>
          </a:schemeClr>
        </a:solidFill>
        <a:ln>
          <a:noFill/>
        </a:ln>
        <a:effectLst>
          <a:outerShdw blurRad="50800" dist="12700" dir="5400000" rotWithShape="0">
            <a:srgbClr val="000000">
              <a:alpha val="37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27BE59A-2F30-6F40-985F-58302B12B845}">
      <dsp:nvSpPr>
        <dsp:cNvPr id="0" name=""/>
        <dsp:cNvSpPr/>
      </dsp:nvSpPr>
      <dsp:spPr>
        <a:xfrm>
          <a:off x="940908" y="1008176"/>
          <a:ext cx="1713420" cy="1370736"/>
        </a:xfrm>
        <a:prstGeom prst="roundRect">
          <a:avLst>
            <a:gd name="adj" fmla="val 10000"/>
          </a:avLst>
        </a:prstGeom>
        <a:gradFill rotWithShape="0">
          <a:gsLst>
            <a:gs pos="0">
              <a:schemeClr val="accent2">
                <a:hueOff val="0"/>
                <a:satOff val="0"/>
                <a:lumOff val="0"/>
                <a:alphaOff val="0"/>
                <a:tint val="100000"/>
                <a:shade val="100000"/>
                <a:satMod val="100000"/>
                <a:lumMod val="90000"/>
              </a:schemeClr>
            </a:gs>
            <a:gs pos="100000">
              <a:schemeClr val="accent2">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n-US" sz="2400" kern="1200" dirty="0" smtClean="0"/>
            <a:t>AFLC</a:t>
          </a:r>
          <a:endParaRPr lang="en-US" sz="2400" kern="1200" dirty="0"/>
        </a:p>
      </dsp:txBody>
      <dsp:txXfrm>
        <a:off x="981055" y="1048323"/>
        <a:ext cx="1633126" cy="1290442"/>
      </dsp:txXfrm>
    </dsp:sp>
    <dsp:sp modelId="{10E6F5CF-33A2-6D48-AC7D-AAB759327B8E}">
      <dsp:nvSpPr>
        <dsp:cNvPr id="0" name=""/>
        <dsp:cNvSpPr/>
      </dsp:nvSpPr>
      <dsp:spPr>
        <a:xfrm rot="16200000">
          <a:off x="3043080" y="1119338"/>
          <a:ext cx="1381439" cy="514026"/>
        </a:xfrm>
        <a:prstGeom prst="leftArrow">
          <a:avLst>
            <a:gd name="adj1" fmla="val 60000"/>
            <a:gd name="adj2" fmla="val 50000"/>
          </a:avLst>
        </a:prstGeom>
        <a:solidFill>
          <a:schemeClr val="accent3">
            <a:hueOff val="0"/>
            <a:satOff val="0"/>
            <a:lumOff val="0"/>
            <a:alphaOff val="0"/>
          </a:schemeClr>
        </a:solidFill>
        <a:ln>
          <a:noFill/>
        </a:ln>
        <a:effectLst>
          <a:outerShdw blurRad="50800" dist="12700" dir="5400000" rotWithShape="0">
            <a:srgbClr val="000000">
              <a:alpha val="37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75AEDBE-188B-7B4C-A9F0-7D7ED8C32B10}">
      <dsp:nvSpPr>
        <dsp:cNvPr id="0" name=""/>
        <dsp:cNvSpPr/>
      </dsp:nvSpPr>
      <dsp:spPr>
        <a:xfrm>
          <a:off x="2877089" y="264"/>
          <a:ext cx="1713420" cy="1370736"/>
        </a:xfrm>
        <a:prstGeom prst="roundRect">
          <a:avLst>
            <a:gd name="adj" fmla="val 10000"/>
          </a:avLst>
        </a:prstGeom>
        <a:gradFill rotWithShape="0">
          <a:gsLst>
            <a:gs pos="0">
              <a:schemeClr val="accent3">
                <a:hueOff val="0"/>
                <a:satOff val="0"/>
                <a:lumOff val="0"/>
                <a:alphaOff val="0"/>
                <a:tint val="100000"/>
                <a:shade val="100000"/>
                <a:satMod val="100000"/>
                <a:lumMod val="90000"/>
              </a:schemeClr>
            </a:gs>
            <a:gs pos="100000">
              <a:schemeClr val="accent3">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n-US" sz="2400" kern="1200" dirty="0" smtClean="0"/>
            <a:t>Identity</a:t>
          </a:r>
          <a:endParaRPr lang="en-US" sz="2400" kern="1200" dirty="0"/>
        </a:p>
      </dsp:txBody>
      <dsp:txXfrm>
        <a:off x="2917236" y="40411"/>
        <a:ext cx="1633126" cy="1290442"/>
      </dsp:txXfrm>
    </dsp:sp>
    <dsp:sp modelId="{250BF264-4C9F-984C-8047-30E7DF329856}">
      <dsp:nvSpPr>
        <dsp:cNvPr id="0" name=""/>
        <dsp:cNvSpPr/>
      </dsp:nvSpPr>
      <dsp:spPr>
        <a:xfrm rot="19500000">
          <a:off x="4413457" y="1832711"/>
          <a:ext cx="1381439" cy="514026"/>
        </a:xfrm>
        <a:prstGeom prst="leftArrow">
          <a:avLst>
            <a:gd name="adj1" fmla="val 60000"/>
            <a:gd name="adj2" fmla="val 50000"/>
          </a:avLst>
        </a:prstGeom>
        <a:solidFill>
          <a:schemeClr val="accent4">
            <a:hueOff val="0"/>
            <a:satOff val="0"/>
            <a:lumOff val="0"/>
            <a:alphaOff val="0"/>
          </a:schemeClr>
        </a:solidFill>
        <a:ln>
          <a:noFill/>
        </a:ln>
        <a:effectLst>
          <a:outerShdw blurRad="50800" dist="12700" dir="5400000" rotWithShape="0">
            <a:srgbClr val="000000">
              <a:alpha val="37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75C5907-8FD2-3749-B798-196DB7005F35}">
      <dsp:nvSpPr>
        <dsp:cNvPr id="0" name=""/>
        <dsp:cNvSpPr/>
      </dsp:nvSpPr>
      <dsp:spPr>
        <a:xfrm>
          <a:off x="4813270" y="1008176"/>
          <a:ext cx="1713420" cy="1370736"/>
        </a:xfrm>
        <a:prstGeom prst="roundRect">
          <a:avLst>
            <a:gd name="adj" fmla="val 10000"/>
          </a:avLst>
        </a:prstGeom>
        <a:gradFill rotWithShape="0">
          <a:gsLst>
            <a:gs pos="0">
              <a:schemeClr val="accent4">
                <a:hueOff val="0"/>
                <a:satOff val="0"/>
                <a:lumOff val="0"/>
                <a:alphaOff val="0"/>
                <a:tint val="100000"/>
                <a:shade val="100000"/>
                <a:satMod val="100000"/>
                <a:lumMod val="90000"/>
              </a:schemeClr>
            </a:gs>
            <a:gs pos="100000">
              <a:schemeClr val="accent4">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n-US" sz="2400" kern="1200" dirty="0" smtClean="0"/>
            <a:t>Attachment </a:t>
          </a:r>
          <a:endParaRPr lang="en-US" sz="2400" kern="1200" dirty="0"/>
        </a:p>
      </dsp:txBody>
      <dsp:txXfrm>
        <a:off x="4853417" y="1048323"/>
        <a:ext cx="1633126" cy="129044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8CB77C-84AE-5148-983E-6B6D86957675}">
      <dsp:nvSpPr>
        <dsp:cNvPr id="0" name=""/>
        <dsp:cNvSpPr/>
      </dsp:nvSpPr>
      <dsp:spPr>
        <a:xfrm>
          <a:off x="3281" y="1242567"/>
          <a:ext cx="1434814" cy="1466201"/>
        </a:xfrm>
        <a:prstGeom prst="roundRect">
          <a:avLst>
            <a:gd name="adj" fmla="val 10000"/>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Born in Central America: Multiple Disruptions</a:t>
          </a:r>
          <a:endParaRPr lang="en-US" sz="1800" kern="1200" dirty="0"/>
        </a:p>
      </dsp:txBody>
      <dsp:txXfrm>
        <a:off x="45305" y="1284591"/>
        <a:ext cx="1350766" cy="1382153"/>
      </dsp:txXfrm>
    </dsp:sp>
    <dsp:sp modelId="{8A5F34EC-B82D-C64E-B9DA-765045C32A62}">
      <dsp:nvSpPr>
        <dsp:cNvPr id="0" name=""/>
        <dsp:cNvSpPr/>
      </dsp:nvSpPr>
      <dsp:spPr>
        <a:xfrm>
          <a:off x="1581577" y="1797751"/>
          <a:ext cx="304180" cy="355834"/>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00000"/>
                <a:lumMod val="90000"/>
              </a:schemeClr>
            </a:gs>
            <a:gs pos="100000">
              <a:schemeClr val="accent1">
                <a:tint val="60000"/>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1581577" y="1868918"/>
        <a:ext cx="212926" cy="213500"/>
      </dsp:txXfrm>
    </dsp:sp>
    <dsp:sp modelId="{E96FB7C9-2A8D-1B4B-820D-370CF15B2FDA}">
      <dsp:nvSpPr>
        <dsp:cNvPr id="0" name=""/>
        <dsp:cNvSpPr/>
      </dsp:nvSpPr>
      <dsp:spPr>
        <a:xfrm>
          <a:off x="2012022" y="1242567"/>
          <a:ext cx="1434814" cy="1466201"/>
        </a:xfrm>
        <a:prstGeom prst="roundRect">
          <a:avLst>
            <a:gd name="adj" fmla="val 10000"/>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Adopted at 18 months</a:t>
          </a:r>
          <a:endParaRPr lang="en-US" sz="1800" kern="1200" dirty="0"/>
        </a:p>
      </dsp:txBody>
      <dsp:txXfrm>
        <a:off x="2054046" y="1284591"/>
        <a:ext cx="1350766" cy="1382153"/>
      </dsp:txXfrm>
    </dsp:sp>
    <dsp:sp modelId="{E3C27BC4-20B1-6949-9738-358CE6F75E49}">
      <dsp:nvSpPr>
        <dsp:cNvPr id="0" name=""/>
        <dsp:cNvSpPr/>
      </dsp:nvSpPr>
      <dsp:spPr>
        <a:xfrm>
          <a:off x="3590318" y="1797751"/>
          <a:ext cx="304180" cy="355834"/>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00000"/>
                <a:lumMod val="90000"/>
              </a:schemeClr>
            </a:gs>
            <a:gs pos="100000">
              <a:schemeClr val="accent1">
                <a:tint val="60000"/>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590318" y="1868918"/>
        <a:ext cx="212926" cy="213500"/>
      </dsp:txXfrm>
    </dsp:sp>
    <dsp:sp modelId="{30066B01-A186-5643-AEFC-2D99996A52AE}">
      <dsp:nvSpPr>
        <dsp:cNvPr id="0" name=""/>
        <dsp:cNvSpPr/>
      </dsp:nvSpPr>
      <dsp:spPr>
        <a:xfrm>
          <a:off x="4020762" y="1242567"/>
          <a:ext cx="1434814" cy="1466201"/>
        </a:xfrm>
        <a:prstGeom prst="roundRect">
          <a:avLst>
            <a:gd name="adj" fmla="val 10000"/>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Adoptive Family: White, middle class</a:t>
          </a:r>
          <a:endParaRPr lang="en-US" sz="1800" kern="1200" dirty="0"/>
        </a:p>
      </dsp:txBody>
      <dsp:txXfrm>
        <a:off x="4062786" y="1284591"/>
        <a:ext cx="1350766" cy="1382153"/>
      </dsp:txXfrm>
    </dsp:sp>
    <dsp:sp modelId="{230E2CCC-30C1-3041-801C-633F4950BDA2}">
      <dsp:nvSpPr>
        <dsp:cNvPr id="0" name=""/>
        <dsp:cNvSpPr/>
      </dsp:nvSpPr>
      <dsp:spPr>
        <a:xfrm>
          <a:off x="5599059" y="1797751"/>
          <a:ext cx="304180" cy="355834"/>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00000"/>
                <a:lumMod val="90000"/>
              </a:schemeClr>
            </a:gs>
            <a:gs pos="100000">
              <a:schemeClr val="accent1">
                <a:tint val="60000"/>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5599059" y="1868918"/>
        <a:ext cx="212926" cy="213500"/>
      </dsp:txXfrm>
    </dsp:sp>
    <dsp:sp modelId="{019281E0-5F18-4C46-B3DE-ADEE83765A3F}">
      <dsp:nvSpPr>
        <dsp:cNvPr id="0" name=""/>
        <dsp:cNvSpPr/>
      </dsp:nvSpPr>
      <dsp:spPr>
        <a:xfrm>
          <a:off x="6029503" y="1242567"/>
          <a:ext cx="1434814" cy="1466201"/>
        </a:xfrm>
        <a:prstGeom prst="roundRect">
          <a:avLst>
            <a:gd name="adj" fmla="val 10000"/>
          </a:avLst>
        </a:prstGeom>
        <a:gradFill rotWithShape="0">
          <a:gsLst>
            <a:gs pos="0">
              <a:schemeClr val="accent1">
                <a:hueOff val="0"/>
                <a:satOff val="0"/>
                <a:lumOff val="0"/>
                <a:alphaOff val="0"/>
                <a:tint val="100000"/>
                <a:shade val="100000"/>
                <a:satMod val="100000"/>
                <a:lumMod val="90000"/>
              </a:schemeClr>
            </a:gs>
            <a:gs pos="100000">
              <a:schemeClr val="accent1">
                <a:hueOff val="0"/>
                <a:satOff val="0"/>
                <a:lumOff val="0"/>
                <a:alphaOff val="0"/>
                <a:tint val="95000"/>
                <a:shade val="100000"/>
                <a:satMod val="110000"/>
                <a:lumMod val="105000"/>
              </a:schemeClr>
            </a:gs>
          </a:gsLst>
          <a:path path="circle">
            <a:fillToRect l="40000" t="100000" r="40000" b="100000"/>
          </a:path>
        </a:gradFill>
        <a:ln>
          <a:noFill/>
        </a:ln>
        <a:effectLst>
          <a:outerShdw blurRad="50800" dist="12700" dir="5400000" rotWithShape="0">
            <a:srgbClr val="000000">
              <a:alpha val="37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Presenting Issue</a:t>
          </a:r>
          <a:br>
            <a:rPr lang="en-US" sz="1800" kern="1200" dirty="0" smtClean="0"/>
          </a:br>
          <a:endParaRPr lang="en-US" sz="1800" kern="1200" dirty="0"/>
        </a:p>
      </dsp:txBody>
      <dsp:txXfrm>
        <a:off x="6071527" y="1284591"/>
        <a:ext cx="1350766" cy="138215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F5614A-20F1-4042-8728-5CE82B43D079}" type="datetimeFigureOut">
              <a:rPr lang="en-US" smtClean="0"/>
              <a:t>5/6/15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DFF58C2-8BDF-D647-B22F-12D9AA720D1E}" type="slidenum">
              <a:rPr lang="en-US" smtClean="0"/>
              <a:t>‹#›</a:t>
            </a:fld>
            <a:endParaRPr lang="en-US"/>
          </a:p>
        </p:txBody>
      </p:sp>
    </p:spTree>
    <p:extLst>
      <p:ext uri="{BB962C8B-B14F-4D97-AF65-F5344CB8AC3E}">
        <p14:creationId xmlns:p14="http://schemas.microsoft.com/office/powerpoint/2010/main" val="15411259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571811-C506-5D42-9CBB-40AC54F06B67}" type="datetimeFigureOut">
              <a:rPr lang="en-US" smtClean="0"/>
              <a:t>5/6/15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4BB4FA-395C-5046-867B-C9FEEC2E24AB}" type="slidenum">
              <a:rPr lang="en-US" smtClean="0"/>
              <a:t>‹#›</a:t>
            </a:fld>
            <a:endParaRPr lang="en-US"/>
          </a:p>
        </p:txBody>
      </p:sp>
    </p:spTree>
    <p:extLst>
      <p:ext uri="{BB962C8B-B14F-4D97-AF65-F5344CB8AC3E}">
        <p14:creationId xmlns:p14="http://schemas.microsoft.com/office/powerpoint/2010/main" val="353004861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Branco &amp; </a:t>
            </a:r>
            <a:r>
              <a:rPr lang="en-US" dirty="0" err="1" smtClean="0"/>
              <a:t>Lieberthal</a:t>
            </a:r>
            <a:r>
              <a:rPr lang="en-US" dirty="0" smtClean="0"/>
              <a:t>, ©</a:t>
            </a:r>
            <a:endParaRPr lang="en-US" dirty="0"/>
          </a:p>
        </p:txBody>
      </p:sp>
      <p:sp>
        <p:nvSpPr>
          <p:cNvPr id="4" name="Slide Number Placeholder 3"/>
          <p:cNvSpPr>
            <a:spLocks noGrp="1"/>
          </p:cNvSpPr>
          <p:nvPr>
            <p:ph type="sldNum" sz="quarter" idx="10"/>
          </p:nvPr>
        </p:nvSpPr>
        <p:spPr/>
        <p:txBody>
          <a:bodyPr/>
          <a:lstStyle/>
          <a:p>
            <a:fld id="{9B4BB4FA-395C-5046-867B-C9FEEC2E24AB}" type="slidenum">
              <a:rPr lang="en-US" smtClean="0"/>
              <a:t>1</a:t>
            </a:fld>
            <a:endParaRPr lang="en-US"/>
          </a:p>
        </p:txBody>
      </p:sp>
    </p:spTree>
    <p:extLst>
      <p:ext uri="{BB962C8B-B14F-4D97-AF65-F5344CB8AC3E}">
        <p14:creationId xmlns:p14="http://schemas.microsoft.com/office/powerpoint/2010/main" val="2972871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Universal task of creating an individual identity and seeking independence</a:t>
            </a:r>
          </a:p>
          <a:p>
            <a:r>
              <a:rPr lang="en-US" dirty="0" smtClean="0"/>
              <a:t>2. Challenging of family values and trying on identities</a:t>
            </a:r>
          </a:p>
          <a:p>
            <a:r>
              <a:rPr lang="en-US" dirty="0" smtClean="0"/>
              <a:t>3. Integration of aspects of family of origin</a:t>
            </a:r>
          </a:p>
          <a:p>
            <a:r>
              <a:rPr lang="en-US" dirty="0" smtClean="0"/>
              <a:t>4. Higher education, career, financial independence, negotiating intimate relationships, choosing a life partner, becoming a parent</a:t>
            </a:r>
          </a:p>
          <a:p>
            <a:endParaRPr lang="en-US" dirty="0"/>
          </a:p>
        </p:txBody>
      </p:sp>
      <p:sp>
        <p:nvSpPr>
          <p:cNvPr id="4" name="Slide Number Placeholder 3"/>
          <p:cNvSpPr>
            <a:spLocks noGrp="1"/>
          </p:cNvSpPr>
          <p:nvPr>
            <p:ph type="sldNum" sz="quarter" idx="10"/>
          </p:nvPr>
        </p:nvSpPr>
        <p:spPr/>
        <p:txBody>
          <a:bodyPr/>
          <a:lstStyle/>
          <a:p>
            <a:fld id="{9B4BB4FA-395C-5046-867B-C9FEEC2E24AB}" type="slidenum">
              <a:rPr lang="en-US" smtClean="0"/>
              <a:t>4</a:t>
            </a:fld>
            <a:endParaRPr lang="en-US"/>
          </a:p>
        </p:txBody>
      </p:sp>
    </p:spTree>
    <p:extLst>
      <p:ext uri="{BB962C8B-B14F-4D97-AF65-F5344CB8AC3E}">
        <p14:creationId xmlns:p14="http://schemas.microsoft.com/office/powerpoint/2010/main" val="2126288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l" defTabSz="457200" rtl="0" eaLnBrk="1" fontAlgn="auto" latinLnBrk="0" hangingPunct="1">
              <a:lnSpc>
                <a:spcPct val="100000"/>
              </a:lnSpc>
              <a:spcBef>
                <a:spcPts val="0"/>
              </a:spcBef>
              <a:spcAft>
                <a:spcPts val="0"/>
              </a:spcAft>
              <a:buClrTx/>
              <a:buSzTx/>
              <a:buFontTx/>
              <a:buNone/>
              <a:tabLst/>
              <a:defRPr/>
            </a:pPr>
            <a:r>
              <a:rPr lang="en-US" b="1" dirty="0" smtClean="0"/>
              <a:t>Working to gain ambivalence in the context of self and in understanding adoption</a:t>
            </a:r>
          </a:p>
          <a:p>
            <a:pPr lvl="1"/>
            <a:endParaRPr lang="en-US" dirty="0" smtClean="0"/>
          </a:p>
          <a:p>
            <a:pPr lvl="1"/>
            <a:r>
              <a:rPr lang="en-US" dirty="0" smtClean="0"/>
              <a:t>Loyalty to birth/first family or adoptive family</a:t>
            </a:r>
          </a:p>
          <a:p>
            <a:pPr lvl="1"/>
            <a:r>
              <a:rPr lang="en-US" dirty="0" smtClean="0"/>
              <a:t>Choosing one racial or ethnic identity</a:t>
            </a:r>
          </a:p>
          <a:p>
            <a:pPr lvl="1"/>
            <a:r>
              <a:rPr lang="en-US" dirty="0" smtClean="0"/>
              <a:t>To be relinquished as an act of love</a:t>
            </a:r>
          </a:p>
          <a:p>
            <a:pPr lvl="1"/>
            <a:r>
              <a:rPr lang="en-US" dirty="0" smtClean="0"/>
              <a:t>Adoption means gaining one family at the loss of another</a:t>
            </a:r>
          </a:p>
          <a:p>
            <a:pPr lvl="1"/>
            <a:r>
              <a:rPr lang="en-US" dirty="0" smtClean="0"/>
              <a:t>To be born without proof a real birthdate</a:t>
            </a:r>
          </a:p>
          <a:p>
            <a:pPr lvl="1"/>
            <a:r>
              <a:rPr lang="en-US" dirty="0" smtClean="0"/>
              <a:t>Two mothers</a:t>
            </a:r>
          </a:p>
          <a:p>
            <a:endParaRPr lang="en-US" dirty="0"/>
          </a:p>
        </p:txBody>
      </p:sp>
      <p:sp>
        <p:nvSpPr>
          <p:cNvPr id="4" name="Slide Number Placeholder 3"/>
          <p:cNvSpPr>
            <a:spLocks noGrp="1"/>
          </p:cNvSpPr>
          <p:nvPr>
            <p:ph type="sldNum" sz="quarter" idx="10"/>
          </p:nvPr>
        </p:nvSpPr>
        <p:spPr/>
        <p:txBody>
          <a:bodyPr/>
          <a:lstStyle/>
          <a:p>
            <a:fld id="{9B4BB4FA-395C-5046-867B-C9FEEC2E24AB}" type="slidenum">
              <a:rPr lang="en-US" smtClean="0"/>
              <a:t>5</a:t>
            </a:fld>
            <a:endParaRPr lang="en-US"/>
          </a:p>
        </p:txBody>
      </p:sp>
    </p:spTree>
    <p:extLst>
      <p:ext uri="{BB962C8B-B14F-4D97-AF65-F5344CB8AC3E}">
        <p14:creationId xmlns:p14="http://schemas.microsoft.com/office/powerpoint/2010/main" val="2104958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Developmental differential for the adopted person are evident</a:t>
            </a:r>
            <a:r>
              <a:rPr lang="en-US" baseline="0" dirty="0" smtClean="0"/>
              <a:t> in these four ways:</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baseline="0" dirty="0" smtClean="0"/>
              <a:t>Identity Development</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baseline="0" dirty="0" smtClean="0"/>
              <a:t>Search &amp; Reunion</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baseline="0" dirty="0" smtClean="0"/>
              <a:t>Independence</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baseline="0" dirty="0" smtClean="0"/>
              <a:t>Intimate Relationships</a:t>
            </a:r>
            <a:endParaRPr lang="en-US" dirty="0" smtClean="0"/>
          </a:p>
          <a:p>
            <a:endParaRPr lang="en-US" dirty="0"/>
          </a:p>
        </p:txBody>
      </p:sp>
      <p:sp>
        <p:nvSpPr>
          <p:cNvPr id="4" name="Slide Number Placeholder 3"/>
          <p:cNvSpPr>
            <a:spLocks noGrp="1"/>
          </p:cNvSpPr>
          <p:nvPr>
            <p:ph type="sldNum" sz="quarter" idx="10"/>
          </p:nvPr>
        </p:nvSpPr>
        <p:spPr/>
        <p:txBody>
          <a:bodyPr/>
          <a:lstStyle/>
          <a:p>
            <a:fld id="{9B4BB4FA-395C-5046-867B-C9FEEC2E24AB}" type="slidenum">
              <a:rPr lang="en-US" smtClean="0"/>
              <a:t>6</a:t>
            </a:fld>
            <a:endParaRPr lang="en-US"/>
          </a:p>
        </p:txBody>
      </p:sp>
    </p:spTree>
    <p:extLst>
      <p:ext uri="{BB962C8B-B14F-4D97-AF65-F5344CB8AC3E}">
        <p14:creationId xmlns:p14="http://schemas.microsoft.com/office/powerpoint/2010/main" val="15180226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Presenting issue: 14 years old, recent reunion with birth mother and siblings; occasional eruptions of anger during periods of extreme stress</a:t>
            </a:r>
          </a:p>
          <a:p>
            <a:endParaRPr lang="en-US" dirty="0"/>
          </a:p>
        </p:txBody>
      </p:sp>
      <p:sp>
        <p:nvSpPr>
          <p:cNvPr id="4" name="Slide Number Placeholder 3"/>
          <p:cNvSpPr>
            <a:spLocks noGrp="1"/>
          </p:cNvSpPr>
          <p:nvPr>
            <p:ph type="sldNum" sz="quarter" idx="10"/>
          </p:nvPr>
        </p:nvSpPr>
        <p:spPr/>
        <p:txBody>
          <a:bodyPr/>
          <a:lstStyle/>
          <a:p>
            <a:fld id="{9B4BB4FA-395C-5046-867B-C9FEEC2E24AB}" type="slidenum">
              <a:rPr lang="en-US" smtClean="0"/>
              <a:t>15</a:t>
            </a:fld>
            <a:endParaRPr lang="en-US"/>
          </a:p>
        </p:txBody>
      </p:sp>
    </p:spTree>
    <p:extLst>
      <p:ext uri="{BB962C8B-B14F-4D97-AF65-F5344CB8AC3E}">
        <p14:creationId xmlns:p14="http://schemas.microsoft.com/office/powerpoint/2010/main" val="3622871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AFLC and assessment concerns</a:t>
            </a:r>
          </a:p>
          <a:p>
            <a:r>
              <a:rPr lang="en-US" b="1" dirty="0" smtClean="0"/>
              <a:t>Identity:</a:t>
            </a:r>
            <a:r>
              <a:rPr lang="en-US" dirty="0" smtClean="0"/>
              <a:t> intense desire to find and meet birthmother from an early age, strong cultural and ethnic identification, high academic standards set by example of adoptive parents, actively in reunion</a:t>
            </a:r>
          </a:p>
          <a:p>
            <a:r>
              <a:rPr lang="en-US" b="1" dirty="0" smtClean="0"/>
              <a:t>Attachment and Intimacy: </a:t>
            </a:r>
            <a:r>
              <a:rPr lang="en-US" dirty="0" smtClean="0"/>
              <a:t>while securely attached to parents, challenged his adoptive family’s religious customs, sought to keep birth last name and wanted to seek dual citizenship</a:t>
            </a:r>
          </a:p>
          <a:p>
            <a:r>
              <a:rPr lang="en-US" b="1" dirty="0" smtClean="0"/>
              <a:t>Treatment Modalities and Outcomes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B4BB4FA-395C-5046-867B-C9FEEC2E24AB}" type="slidenum">
              <a:rPr lang="en-US" smtClean="0"/>
              <a:t>16</a:t>
            </a:fld>
            <a:endParaRPr lang="en-US"/>
          </a:p>
        </p:txBody>
      </p:sp>
    </p:spTree>
    <p:extLst>
      <p:ext uri="{BB962C8B-B14F-4D97-AF65-F5344CB8AC3E}">
        <p14:creationId xmlns:p14="http://schemas.microsoft.com/office/powerpoint/2010/main" val="10421922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Born in Central America</a:t>
            </a:r>
          </a:p>
          <a:p>
            <a:r>
              <a:rPr lang="en-US" dirty="0" smtClean="0"/>
              <a:t>Cared for by her maternal birth grandmother, then a foster family</a:t>
            </a:r>
          </a:p>
          <a:p>
            <a:r>
              <a:rPr lang="en-US" dirty="0" smtClean="0"/>
              <a:t>Came to her adoptive family at 18 months</a:t>
            </a:r>
          </a:p>
          <a:p>
            <a:r>
              <a:rPr lang="en-US" dirty="0" smtClean="0"/>
              <a:t>Adoptive family: Caucasian parents</a:t>
            </a:r>
          </a:p>
          <a:p>
            <a:r>
              <a:rPr lang="en-US" dirty="0" smtClean="0"/>
              <a:t>Presenting issues: 20 years old, launching and independence issues</a:t>
            </a:r>
          </a:p>
          <a:p>
            <a:endParaRPr lang="en-US" dirty="0"/>
          </a:p>
        </p:txBody>
      </p:sp>
      <p:sp>
        <p:nvSpPr>
          <p:cNvPr id="4" name="Slide Number Placeholder 3"/>
          <p:cNvSpPr>
            <a:spLocks noGrp="1"/>
          </p:cNvSpPr>
          <p:nvPr>
            <p:ph type="sldNum" sz="quarter" idx="10"/>
          </p:nvPr>
        </p:nvSpPr>
        <p:spPr/>
        <p:txBody>
          <a:bodyPr/>
          <a:lstStyle/>
          <a:p>
            <a:fld id="{9B4BB4FA-395C-5046-867B-C9FEEC2E24AB}" type="slidenum">
              <a:rPr lang="en-US" smtClean="0"/>
              <a:t>17</a:t>
            </a:fld>
            <a:endParaRPr lang="en-US"/>
          </a:p>
        </p:txBody>
      </p:sp>
    </p:spTree>
    <p:extLst>
      <p:ext uri="{BB962C8B-B14F-4D97-AF65-F5344CB8AC3E}">
        <p14:creationId xmlns:p14="http://schemas.microsoft.com/office/powerpoint/2010/main" val="14353038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AFLC and assessment concerns</a:t>
            </a:r>
          </a:p>
          <a:p>
            <a:r>
              <a:rPr lang="en-US" dirty="0" smtClean="0"/>
              <a:t>Identity: Integration and reconciliation of birth culture and racial identity</a:t>
            </a:r>
          </a:p>
          <a:p>
            <a:r>
              <a:rPr lang="en-US" dirty="0" smtClean="0"/>
              <a:t>Attachment and intimacy: Coping with adoption loss  and multiple attachment disruptions during her first 2 years of life</a:t>
            </a:r>
          </a:p>
          <a:p>
            <a:r>
              <a:rPr lang="en-US" dirty="0" smtClean="0"/>
              <a:t>Intimate relationships during the course of treatment</a:t>
            </a:r>
          </a:p>
          <a:p>
            <a:r>
              <a:rPr lang="en-US" dirty="0" smtClean="0"/>
              <a:t>Independence: ambivalence toward launching into young adulthood</a:t>
            </a:r>
          </a:p>
          <a:p>
            <a:r>
              <a:rPr lang="en-US" dirty="0" smtClean="0"/>
              <a:t>Treatment Modalities and Outcomes</a:t>
            </a:r>
          </a:p>
          <a:p>
            <a:endParaRPr lang="en-US" dirty="0"/>
          </a:p>
        </p:txBody>
      </p:sp>
      <p:sp>
        <p:nvSpPr>
          <p:cNvPr id="4" name="Slide Number Placeholder 3"/>
          <p:cNvSpPr>
            <a:spLocks noGrp="1"/>
          </p:cNvSpPr>
          <p:nvPr>
            <p:ph type="sldNum" sz="quarter" idx="10"/>
          </p:nvPr>
        </p:nvSpPr>
        <p:spPr/>
        <p:txBody>
          <a:bodyPr/>
          <a:lstStyle/>
          <a:p>
            <a:fld id="{9B4BB4FA-395C-5046-867B-C9FEEC2E24AB}" type="slidenum">
              <a:rPr lang="en-US" smtClean="0"/>
              <a:t>18</a:t>
            </a:fld>
            <a:endParaRPr lang="en-US"/>
          </a:p>
        </p:txBody>
      </p:sp>
    </p:spTree>
    <p:extLst>
      <p:ext uri="{BB962C8B-B14F-4D97-AF65-F5344CB8AC3E}">
        <p14:creationId xmlns:p14="http://schemas.microsoft.com/office/powerpoint/2010/main" val="9973797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1BCCB7FE-B893-EE46-9EC7-C9C0ADF782C0}" type="datetime1">
              <a:rPr lang="en-US" smtClean="0"/>
              <a:t>5/6/15</a:t>
            </a:fld>
            <a:endParaRPr lang="en-US"/>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dirty="0"/>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651FC063-5EA9-49AF-AFAF-D68C9E82B23B}" type="slidenum">
              <a:rPr lang="en-US" smtClean="0"/>
              <a:pPr/>
              <a:t>‹#›</a:t>
            </a:fld>
            <a:endParaRPr lang="en-US"/>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1C8EA5-48AB-574F-93A1-4BF1CFF2A4EA}" type="datetime1">
              <a:rPr lang="en-US" smtClean="0"/>
              <a:t>5/6/15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AD9DE5-C3EA-6B46-9664-D1962D4A5C12}" type="datetime1">
              <a:rPr lang="en-US" smtClean="0"/>
              <a:t>5/6/15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CEBD3A-FB5D-A74B-B832-C3AAF0E0A4E4}" type="datetime1">
              <a:rPr lang="en-US" smtClean="0"/>
              <a:t>5/6/15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60AB40-364E-3E4A-A67D-DACAEE518B3C}" type="datetime1">
              <a:rPr lang="en-US" smtClean="0"/>
              <a:t>5/6/15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ADFAE9E-1F3F-7D43-82FD-21CFEA13EAF9}" type="datetime1">
              <a:rPr lang="en-US" smtClean="0"/>
              <a:t>5/6/15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DC69C28-175A-D646-9E6D-4D0ADC94A0AC}" type="datetime1">
              <a:rPr lang="en-US" smtClean="0"/>
              <a:t>5/6/15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9C5146-84FF-0243-AEE1-FC968652E930}" type="datetime1">
              <a:rPr lang="en-US" smtClean="0"/>
              <a:t>5/6/15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8A165-80F2-664A-81E5-43D0E2F19E86}" type="datetime1">
              <a:rPr lang="en-US" smtClean="0"/>
              <a:t>5/6/15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A3F913-F579-1944-ABB0-A2B85C41E0FD}" type="datetime1">
              <a:rPr lang="en-US" smtClean="0"/>
              <a:t>5/6/15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5F5E84-107C-BB42-95FD-FA1428204FAB}" type="datetime1">
              <a:rPr lang="en-US" smtClean="0"/>
              <a:t>5/6/15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206B6E5E-8C27-5D48-9C90-BB857D0648F2}" type="datetime1">
              <a:rPr lang="en-US" smtClean="0"/>
              <a:t>5/6/15</a:t>
            </a:fld>
            <a:endParaRPr lang="en-US" dirty="0"/>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dirty="0"/>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hf sldNum="0" hdr="0" ftr="0" dt="0"/>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8.xml"/><Relationship Id="rId4" Type="http://schemas.openxmlformats.org/officeDocument/2006/relationships/diagramLayout" Target="../diagrams/layout8.xml"/><Relationship Id="rId5" Type="http://schemas.openxmlformats.org/officeDocument/2006/relationships/diagramQuickStyle" Target="../diagrams/quickStyle8.xml"/><Relationship Id="rId6" Type="http://schemas.openxmlformats.org/officeDocument/2006/relationships/diagramColors" Target="../diagrams/colors8.xml"/><Relationship Id="rId7"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9.xml"/><Relationship Id="rId4" Type="http://schemas.openxmlformats.org/officeDocument/2006/relationships/diagramLayout" Target="../diagrams/layout9.xml"/><Relationship Id="rId5" Type="http://schemas.openxmlformats.org/officeDocument/2006/relationships/diagramQuickStyle" Target="../diagrams/quickStyle9.xml"/><Relationship Id="rId6" Type="http://schemas.openxmlformats.org/officeDocument/2006/relationships/diagramColors" Target="../diagrams/colors9.xml"/><Relationship Id="rId7"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0.xml"/><Relationship Id="rId4" Type="http://schemas.openxmlformats.org/officeDocument/2006/relationships/diagramLayout" Target="../diagrams/layout10.xml"/><Relationship Id="rId5" Type="http://schemas.openxmlformats.org/officeDocument/2006/relationships/diagramQuickStyle" Target="../diagrams/quickStyle10.xml"/><Relationship Id="rId6" Type="http://schemas.openxmlformats.org/officeDocument/2006/relationships/diagramColors" Target="../diagrams/colors10.xml"/><Relationship Id="rId7" Type="http://schemas.microsoft.com/office/2007/relationships/diagramDrawing" Target="../diagrams/drawing10.xm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1" Type="http://schemas.openxmlformats.org/officeDocument/2006/relationships/slideLayout" Target="../slideLayouts/slideLayout2.xml"/><Relationship Id="rId2" Type="http://schemas.openxmlformats.org/officeDocument/2006/relationships/diagramData" Target="../diagrams/data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dx.doi.org/10.1002/j.1556-6676.2012.00049.x"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Emergent Adult Adopted Persons and Their Families:</a:t>
            </a:r>
            <a:endParaRPr lang="en-US" dirty="0"/>
          </a:p>
        </p:txBody>
      </p:sp>
      <p:sp>
        <p:nvSpPr>
          <p:cNvPr id="3" name="Subtitle 2"/>
          <p:cNvSpPr>
            <a:spLocks noGrp="1"/>
          </p:cNvSpPr>
          <p:nvPr>
            <p:ph type="subTitle" idx="1"/>
          </p:nvPr>
        </p:nvSpPr>
        <p:spPr/>
        <p:txBody>
          <a:bodyPr>
            <a:normAutofit fontScale="85000" lnSpcReduction="20000"/>
          </a:bodyPr>
          <a:lstStyle/>
          <a:p>
            <a:r>
              <a:rPr lang="en-US" dirty="0" smtClean="0"/>
              <a:t>Counseling a Diverse and Underserved Group</a:t>
            </a:r>
          </a:p>
          <a:p>
            <a:endParaRPr lang="en-US" dirty="0"/>
          </a:p>
          <a:p>
            <a:r>
              <a:rPr lang="en-US" dirty="0" smtClean="0"/>
              <a:t>Susan Branco Alvarado, LPC</a:t>
            </a:r>
          </a:p>
          <a:p>
            <a:r>
              <a:rPr lang="en-US" dirty="0" smtClean="0"/>
              <a:t>Joy Lieberthal, LCSW</a:t>
            </a:r>
            <a:endParaRPr lang="en-US" dirty="0"/>
          </a:p>
        </p:txBody>
      </p:sp>
    </p:spTree>
    <p:extLst>
      <p:ext uri="{BB962C8B-B14F-4D97-AF65-F5344CB8AC3E}">
        <p14:creationId xmlns:p14="http://schemas.microsoft.com/office/powerpoint/2010/main" val="321460975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Racial Identity Development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78174835"/>
              </p:ext>
            </p:extLst>
          </p:nvPr>
        </p:nvGraphicFramePr>
        <p:xfrm>
          <a:off x="838200" y="2038388"/>
          <a:ext cx="7467600" cy="3951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363992999"/>
              </p:ext>
            </p:extLst>
          </p:nvPr>
        </p:nvGraphicFramePr>
        <p:xfrm>
          <a:off x="1398801" y="1952489"/>
          <a:ext cx="6096000" cy="3199396"/>
        </p:xfrm>
        <a:graphic>
          <a:graphicData uri="http://schemas.openxmlformats.org/drawingml/2006/table">
            <a:tbl>
              <a:tblPr firstRow="1" bandRow="1">
                <a:tableStyleId>{3C2FFA5D-87B4-456A-9821-1D502468CF0F}</a:tableStyleId>
              </a:tblPr>
              <a:tblGrid>
                <a:gridCol w="3048000"/>
                <a:gridCol w="3048000"/>
              </a:tblGrid>
              <a:tr h="562786">
                <a:tc>
                  <a:txBody>
                    <a:bodyPr/>
                    <a:lstStyle/>
                    <a:p>
                      <a:pPr algn="ctr"/>
                      <a:r>
                        <a:rPr lang="en-US" dirty="0" err="1" smtClean="0"/>
                        <a:t>Reculturation</a:t>
                      </a:r>
                      <a:r>
                        <a:rPr lang="en-US" baseline="0" dirty="0" smtClean="0"/>
                        <a:t> Activities</a:t>
                      </a:r>
                      <a:endParaRPr lang="en-US" dirty="0"/>
                    </a:p>
                  </a:txBody>
                  <a:tcPr/>
                </a:tc>
                <a:tc>
                  <a:txBody>
                    <a:bodyPr/>
                    <a:lstStyle/>
                    <a:p>
                      <a:pPr algn="ctr"/>
                      <a:r>
                        <a:rPr lang="en-US" dirty="0" err="1" smtClean="0"/>
                        <a:t>Reculturation</a:t>
                      </a:r>
                      <a:r>
                        <a:rPr lang="en-US" dirty="0" smtClean="0"/>
                        <a:t> Outcome</a:t>
                      </a:r>
                      <a:endParaRPr lang="en-US" dirty="0"/>
                    </a:p>
                  </a:txBody>
                  <a:tcPr/>
                </a:tc>
              </a:tr>
              <a:tr h="2636610">
                <a:tc>
                  <a:txBody>
                    <a:bodyPr/>
                    <a:lstStyle/>
                    <a:p>
                      <a:pPr marL="342900" indent="-342900">
                        <a:buFont typeface="+mj-lt"/>
                        <a:buAutoNum type="arabicPeriod"/>
                      </a:pPr>
                      <a:r>
                        <a:rPr lang="en-US" dirty="0" smtClean="0"/>
                        <a:t>Education</a:t>
                      </a:r>
                    </a:p>
                    <a:p>
                      <a:pPr marL="342900" indent="-342900">
                        <a:buFont typeface="+mj-lt"/>
                        <a:buAutoNum type="arabicPeriod"/>
                      </a:pPr>
                      <a:r>
                        <a:rPr lang="en-US" dirty="0" smtClean="0"/>
                        <a:t>Experience</a:t>
                      </a:r>
                    </a:p>
                    <a:p>
                      <a:pPr marL="342900" indent="-342900">
                        <a:buFont typeface="+mj-lt"/>
                        <a:buAutoNum type="arabicPeriod"/>
                      </a:pPr>
                      <a:r>
                        <a:rPr lang="en-US" dirty="0" smtClean="0"/>
                        <a:t>Immersion</a:t>
                      </a:r>
                      <a:endParaRPr lang="en-US" dirty="0"/>
                    </a:p>
                  </a:txBody>
                  <a:tcPr/>
                </a:tc>
                <a:tc>
                  <a:txBody>
                    <a:bodyPr/>
                    <a:lstStyle/>
                    <a:p>
                      <a:pPr lvl="0" algn="l"/>
                      <a:r>
                        <a:rPr lang="en-US" sz="1800" dirty="0" smtClean="0">
                          <a:latin typeface="+mn-lt"/>
                          <a:cs typeface="Arial" pitchFamily="34" charset="0"/>
                        </a:rPr>
                        <a:t>a. adoptee culture</a:t>
                      </a:r>
                    </a:p>
                    <a:p>
                      <a:pPr lvl="0" algn="l"/>
                      <a:r>
                        <a:rPr lang="en-US" sz="1800" dirty="0" smtClean="0">
                          <a:latin typeface="+mn-lt"/>
                          <a:cs typeface="Arial" pitchFamily="34" charset="0"/>
                        </a:rPr>
                        <a:t>b. reclaimed culture</a:t>
                      </a:r>
                    </a:p>
                    <a:p>
                      <a:pPr lvl="0" algn="l"/>
                      <a:r>
                        <a:rPr lang="en-US" sz="1800" dirty="0" smtClean="0">
                          <a:latin typeface="+mn-lt"/>
                          <a:cs typeface="Arial" pitchFamily="34" charset="0"/>
                        </a:rPr>
                        <a:t>c. bicultural</a:t>
                      </a:r>
                    </a:p>
                    <a:p>
                      <a:pPr lvl="0" algn="l"/>
                      <a:r>
                        <a:rPr lang="en-US" sz="1800" dirty="0" smtClean="0">
                          <a:latin typeface="+mn-lt"/>
                          <a:cs typeface="Arial" pitchFamily="34" charset="0"/>
                        </a:rPr>
                        <a:t>d. assimilated culture</a:t>
                      </a:r>
                    </a:p>
                    <a:p>
                      <a:pPr lvl="0" algn="l"/>
                      <a:r>
                        <a:rPr lang="en-US" sz="1800" dirty="0" smtClean="0">
                          <a:latin typeface="+mn-lt"/>
                          <a:cs typeface="Arial" pitchFamily="34" charset="0"/>
                        </a:rPr>
                        <a:t>e. combined culture</a:t>
                      </a:r>
                    </a:p>
                    <a:p>
                      <a:endParaRPr lang="en-US" dirty="0">
                        <a:latin typeface="+mn-lt"/>
                      </a:endParaRPr>
                    </a:p>
                  </a:txBody>
                  <a:tcPr/>
                </a:tc>
              </a:tr>
            </a:tbl>
          </a:graphicData>
        </a:graphic>
      </p:graphicFrame>
    </p:spTree>
    <p:extLst>
      <p:ext uri="{BB962C8B-B14F-4D97-AF65-F5344CB8AC3E}">
        <p14:creationId xmlns:p14="http://schemas.microsoft.com/office/powerpoint/2010/main" val="185290940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and Reunion</a:t>
            </a:r>
            <a:endParaRPr lang="en-US" dirty="0"/>
          </a:p>
        </p:txBody>
      </p:sp>
      <p:sp>
        <p:nvSpPr>
          <p:cNvPr id="3" name="Content Placeholder 2"/>
          <p:cNvSpPr>
            <a:spLocks noGrp="1"/>
          </p:cNvSpPr>
          <p:nvPr>
            <p:ph idx="1"/>
          </p:nvPr>
        </p:nvSpPr>
        <p:spPr/>
        <p:txBody>
          <a:bodyPr/>
          <a:lstStyle/>
          <a:p>
            <a:r>
              <a:rPr lang="en-US" dirty="0"/>
              <a:t>Most unique adoption-related process </a:t>
            </a:r>
          </a:p>
          <a:p>
            <a:r>
              <a:rPr lang="en-US" dirty="0"/>
              <a:t>Multiple conflicting emotions depending on the timing of the desire to search</a:t>
            </a:r>
          </a:p>
          <a:p>
            <a:r>
              <a:rPr lang="en-US" dirty="0"/>
              <a:t>Adoptee feels pushed to define relationships at a time when they are still trying to define </a:t>
            </a:r>
            <a:r>
              <a:rPr lang="en-US" dirty="0" smtClean="0"/>
              <a:t>self</a:t>
            </a:r>
          </a:p>
          <a:p>
            <a:r>
              <a:rPr lang="en-US" dirty="0" smtClean="0"/>
              <a:t>Merging two family systems</a:t>
            </a:r>
            <a:endParaRPr lang="en-US" dirty="0"/>
          </a:p>
        </p:txBody>
      </p:sp>
    </p:spTree>
    <p:extLst>
      <p:ext uri="{BB962C8B-B14F-4D97-AF65-F5344CB8AC3E}">
        <p14:creationId xmlns:p14="http://schemas.microsoft.com/office/powerpoint/2010/main" val="216729547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Independence and Intimacy</a:t>
            </a:r>
            <a:endParaRPr lang="en-US" dirty="0"/>
          </a:p>
        </p:txBody>
      </p:sp>
      <p:sp>
        <p:nvSpPr>
          <p:cNvPr id="3" name="Content Placeholder 2"/>
          <p:cNvSpPr>
            <a:spLocks noGrp="1"/>
          </p:cNvSpPr>
          <p:nvPr>
            <p:ph idx="1"/>
          </p:nvPr>
        </p:nvSpPr>
        <p:spPr/>
        <p:txBody>
          <a:bodyPr/>
          <a:lstStyle/>
          <a:p>
            <a:r>
              <a:rPr lang="en-US" dirty="0"/>
              <a:t>“Arrivals in adoptive families are unique… so are departures” (Deacon, 1997</a:t>
            </a:r>
            <a:r>
              <a:rPr lang="en-US" dirty="0" smtClean="0"/>
              <a:t>)</a:t>
            </a:r>
            <a:endParaRPr lang="en-US" dirty="0"/>
          </a:p>
          <a:p>
            <a:r>
              <a:rPr lang="en-US" dirty="0"/>
              <a:t>Having the confidence </a:t>
            </a:r>
            <a:r>
              <a:rPr lang="en-US"/>
              <a:t>to </a:t>
            </a:r>
            <a:r>
              <a:rPr lang="en-US" smtClean="0"/>
              <a:t>launch </a:t>
            </a:r>
            <a:r>
              <a:rPr lang="en-US" dirty="0"/>
              <a:t>without fear of loss of </a:t>
            </a:r>
            <a:r>
              <a:rPr lang="en-US" dirty="0" smtClean="0"/>
              <a:t>multiple families</a:t>
            </a:r>
            <a:endParaRPr lang="en-US" dirty="0"/>
          </a:p>
          <a:p>
            <a:r>
              <a:rPr lang="en-US" dirty="0"/>
              <a:t>Having the confidence to create intimate attachments when the </a:t>
            </a:r>
            <a:r>
              <a:rPr lang="en-US" dirty="0" smtClean="0"/>
              <a:t>first attachment </a:t>
            </a:r>
            <a:r>
              <a:rPr lang="en-US" dirty="0"/>
              <a:t>of parent (mother) to child has been severed</a:t>
            </a:r>
          </a:p>
          <a:p>
            <a:r>
              <a:rPr lang="en-US" dirty="0"/>
              <a:t>Particular normative crises</a:t>
            </a:r>
          </a:p>
        </p:txBody>
      </p:sp>
    </p:spTree>
    <p:extLst>
      <p:ext uri="{BB962C8B-B14F-4D97-AF65-F5344CB8AC3E}">
        <p14:creationId xmlns:p14="http://schemas.microsoft.com/office/powerpoint/2010/main" val="224117626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Adoptive Family Life Cycle</a:t>
            </a:r>
            <a:br>
              <a:rPr lang="en-US" dirty="0" smtClean="0"/>
            </a:br>
            <a:r>
              <a:rPr lang="en-US" dirty="0" smtClean="0"/>
              <a:t>(AFLC)</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67002462"/>
              </p:ext>
            </p:extLst>
          </p:nvPr>
        </p:nvGraphicFramePr>
        <p:xfrm>
          <a:off x="838200" y="2038388"/>
          <a:ext cx="7467600" cy="3951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4268961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Models</a:t>
            </a:r>
            <a:endParaRPr lang="en-US" dirty="0"/>
          </a:p>
        </p:txBody>
      </p:sp>
      <p:sp>
        <p:nvSpPr>
          <p:cNvPr id="3" name="Content Placeholder 2"/>
          <p:cNvSpPr>
            <a:spLocks noGrp="1"/>
          </p:cNvSpPr>
          <p:nvPr>
            <p:ph idx="1"/>
          </p:nvPr>
        </p:nvSpPr>
        <p:spPr/>
        <p:txBody>
          <a:bodyPr/>
          <a:lstStyle/>
          <a:p>
            <a:r>
              <a:rPr lang="en-US" dirty="0" smtClean="0"/>
              <a:t>Emotion Focused Family Therapy is a combination of attachment theory and systems theory (Palmer &amp; </a:t>
            </a:r>
            <a:r>
              <a:rPr lang="en-US" dirty="0" err="1" smtClean="0"/>
              <a:t>Efron</a:t>
            </a:r>
            <a:r>
              <a:rPr lang="en-US" dirty="0" smtClean="0"/>
              <a:t>, 2007).</a:t>
            </a:r>
          </a:p>
          <a:p>
            <a:r>
              <a:rPr lang="en-US" dirty="0" smtClean="0"/>
              <a:t>EFFT can be applied to family life cycle transitions (</a:t>
            </a:r>
            <a:r>
              <a:rPr lang="en-US" dirty="0" err="1" smtClean="0"/>
              <a:t>Dankoski</a:t>
            </a:r>
            <a:r>
              <a:rPr lang="en-US" dirty="0" smtClean="0"/>
              <a:t>, 2001)</a:t>
            </a:r>
            <a:endParaRPr lang="en-US" dirty="0"/>
          </a:p>
        </p:txBody>
      </p:sp>
    </p:spTree>
    <p:extLst>
      <p:ext uri="{BB962C8B-B14F-4D97-AF65-F5344CB8AC3E}">
        <p14:creationId xmlns:p14="http://schemas.microsoft.com/office/powerpoint/2010/main" val="98385602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Stephen</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93692192"/>
              </p:ext>
            </p:extLst>
          </p:nvPr>
        </p:nvGraphicFramePr>
        <p:xfrm>
          <a:off x="838200" y="2038388"/>
          <a:ext cx="7467600" cy="39513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a:xfrm>
            <a:off x="4479666" y="2967335"/>
            <a:ext cx="184666" cy="923330"/>
          </a:xfrm>
          <a:prstGeom prst="rect">
            <a:avLst/>
          </a:prstGeom>
          <a:noFill/>
        </p:spPr>
        <p:txBody>
          <a:bodyPr wrap="none" lIns="91440" tIns="45720" rIns="91440" bIns="45720">
            <a:spAutoFit/>
          </a:bodyPr>
          <a:lstStyle/>
          <a:p>
            <a:pPr algn="ct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56024507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Stephen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49284766"/>
              </p:ext>
            </p:extLst>
          </p:nvPr>
        </p:nvGraphicFramePr>
        <p:xfrm>
          <a:off x="838200" y="2038388"/>
          <a:ext cx="7467600" cy="39513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6799150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Maria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5603575"/>
              </p:ext>
            </p:extLst>
          </p:nvPr>
        </p:nvGraphicFramePr>
        <p:xfrm>
          <a:off x="838200" y="2038388"/>
          <a:ext cx="7467600" cy="39513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1714204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Maria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59583136"/>
              </p:ext>
            </p:extLst>
          </p:nvPr>
        </p:nvGraphicFramePr>
        <p:xfrm>
          <a:off x="838200" y="2038350"/>
          <a:ext cx="7467600" cy="3951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9371881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Address </a:t>
            </a:r>
            <a:r>
              <a:rPr lang="en-US" dirty="0"/>
              <a:t>normative and adoption-specific family life cycle </a:t>
            </a:r>
            <a:r>
              <a:rPr lang="en-US" dirty="0" smtClean="0"/>
              <a:t>events simultaneously in </a:t>
            </a:r>
            <a:r>
              <a:rPr lang="en-US" dirty="0"/>
              <a:t>family counseling for the reparation of developmental tasks typical of late adolescence and young adulthood, </a:t>
            </a:r>
            <a:r>
              <a:rPr lang="en-US" b="1" dirty="0"/>
              <a:t>particularly for those families impacted by transracial international adoptions. </a:t>
            </a:r>
          </a:p>
          <a:p>
            <a:pPr marL="0" indent="0">
              <a:buNone/>
            </a:pPr>
            <a:endParaRPr lang="en-US" dirty="0"/>
          </a:p>
        </p:txBody>
      </p:sp>
    </p:spTree>
    <p:extLst>
      <p:ext uri="{BB962C8B-B14F-4D97-AF65-F5344CB8AC3E}">
        <p14:creationId xmlns:p14="http://schemas.microsoft.com/office/powerpoint/2010/main" val="388211123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 Memoriam</a:t>
            </a:r>
            <a:endParaRPr lang="en-US" dirty="0"/>
          </a:p>
        </p:txBody>
      </p:sp>
      <p:sp>
        <p:nvSpPr>
          <p:cNvPr id="7" name="Content Placeholder 6"/>
          <p:cNvSpPr>
            <a:spLocks noGrp="1"/>
          </p:cNvSpPr>
          <p:nvPr>
            <p:ph idx="1"/>
          </p:nvPr>
        </p:nvSpPr>
        <p:spPr/>
        <p:txBody>
          <a:bodyPr/>
          <a:lstStyle/>
          <a:p>
            <a:pPr marL="0" indent="0" algn="ctr">
              <a:buNone/>
            </a:pPr>
            <a:r>
              <a:rPr lang="en-US" dirty="0" smtClean="0"/>
              <a:t>The international and transracial adopted person community offers deep respect to honor those whom we have lost to suicide. Anecdotal accounts suggest that within the last five years our community has lost three young women and seven young men, ranging in ages from 13 to 25.</a:t>
            </a:r>
            <a:endParaRPr lang="en-US" dirty="0"/>
          </a:p>
        </p:txBody>
      </p:sp>
    </p:spTree>
    <p:extLst>
      <p:ext uri="{BB962C8B-B14F-4D97-AF65-F5344CB8AC3E}">
        <p14:creationId xmlns:p14="http://schemas.microsoft.com/office/powerpoint/2010/main" val="236529800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507482053"/>
              </p:ext>
            </p:extLst>
          </p:nvPr>
        </p:nvGraphicFramePr>
        <p:xfrm>
          <a:off x="838200" y="2038388"/>
          <a:ext cx="7467600" cy="3951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351159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a:bodyPr>
          <a:lstStyle/>
          <a:p>
            <a:r>
              <a:rPr lang="en-US" dirty="0"/>
              <a:t>Arnett, J. J. (2000). Emerging adulthood: A theory of </a:t>
            </a:r>
            <a:r>
              <a:rPr lang="en-US" dirty="0" smtClean="0"/>
              <a:t>		development </a:t>
            </a:r>
            <a:r>
              <a:rPr lang="en-US" dirty="0"/>
              <a:t>from the late teens through the </a:t>
            </a:r>
            <a:r>
              <a:rPr lang="en-US" dirty="0" smtClean="0"/>
              <a:t>			 twenties</a:t>
            </a:r>
            <a:r>
              <a:rPr lang="en-US" dirty="0"/>
              <a:t>. </a:t>
            </a:r>
            <a:r>
              <a:rPr lang="en-US" i="1" dirty="0"/>
              <a:t>American Psychologist, 55</a:t>
            </a:r>
            <a:r>
              <a:rPr lang="en-US" dirty="0"/>
              <a:t>, 469–480. </a:t>
            </a:r>
            <a:r>
              <a:rPr lang="en-US" dirty="0" smtClean="0"/>
              <a:t>		 doi</a:t>
            </a:r>
            <a:r>
              <a:rPr lang="en-US" dirty="0"/>
              <a:t>:10.1037/0003-066X.55.5.469 </a:t>
            </a:r>
            <a:endParaRPr lang="en-US" dirty="0" smtClean="0"/>
          </a:p>
          <a:p>
            <a:r>
              <a:rPr lang="en-US" dirty="0"/>
              <a:t>Baden, A.L., </a:t>
            </a:r>
            <a:r>
              <a:rPr lang="en-US" dirty="0" err="1"/>
              <a:t>Treweeke</a:t>
            </a:r>
            <a:r>
              <a:rPr lang="en-US" dirty="0"/>
              <a:t>, L. M., &amp; </a:t>
            </a:r>
            <a:r>
              <a:rPr lang="en-US" dirty="0" err="1"/>
              <a:t>Alhuwalia</a:t>
            </a:r>
            <a:r>
              <a:rPr lang="en-US" dirty="0"/>
              <a:t>, K.M. (2012). </a:t>
            </a:r>
            <a:r>
              <a:rPr lang="en-US" dirty="0" smtClean="0"/>
              <a:t>		Reclaiming </a:t>
            </a:r>
            <a:r>
              <a:rPr lang="en-US" dirty="0"/>
              <a:t>culture: </a:t>
            </a:r>
            <a:r>
              <a:rPr lang="en-US" dirty="0" err="1"/>
              <a:t>Reculturation</a:t>
            </a:r>
            <a:r>
              <a:rPr lang="en-US" dirty="0"/>
              <a:t> of transracial </a:t>
            </a:r>
            <a:r>
              <a:rPr lang="en-US" dirty="0" smtClean="0"/>
              <a:t>		international </a:t>
            </a:r>
            <a:r>
              <a:rPr lang="en-US" dirty="0"/>
              <a:t>adoptees. </a:t>
            </a:r>
            <a:r>
              <a:rPr lang="en-US" i="1" dirty="0"/>
              <a:t>Journal of Counseling and </a:t>
            </a:r>
            <a:r>
              <a:rPr lang="en-US" i="1" dirty="0" smtClean="0"/>
              <a:t>		Development</a:t>
            </a:r>
            <a:r>
              <a:rPr lang="en-US" i="1" dirty="0"/>
              <a:t>, 90, </a:t>
            </a:r>
            <a:r>
              <a:rPr lang="en-US" dirty="0"/>
              <a:t>387-399.doi: </a:t>
            </a:r>
            <a:r>
              <a:rPr lang="en-US" dirty="0" smtClean="0"/>
              <a:t>						       </a:t>
            </a:r>
            <a:r>
              <a:rPr lang="en-US" u="sng" dirty="0" smtClean="0">
                <a:hlinkClick r:id="rId2"/>
              </a:rPr>
              <a:t>10.1002</a:t>
            </a:r>
            <a:r>
              <a:rPr lang="en-US" u="sng" dirty="0">
                <a:hlinkClick r:id="rId2"/>
              </a:rPr>
              <a:t>/j.1556-6676.2012.00049.x</a:t>
            </a:r>
            <a:endParaRPr lang="en-US" u="sng" dirty="0"/>
          </a:p>
          <a:p>
            <a:endParaRPr lang="en-US" u="sng" dirty="0"/>
          </a:p>
          <a:p>
            <a:pPr marL="0" indent="0">
              <a:buNone/>
            </a:pPr>
            <a:endParaRPr lang="en-US" dirty="0"/>
          </a:p>
        </p:txBody>
      </p:sp>
    </p:spTree>
    <p:extLst>
      <p:ext uri="{BB962C8B-B14F-4D97-AF65-F5344CB8AC3E}">
        <p14:creationId xmlns:p14="http://schemas.microsoft.com/office/powerpoint/2010/main" val="329262958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lnSpcReduction="10000"/>
          </a:bodyPr>
          <a:lstStyle/>
          <a:p>
            <a:r>
              <a:rPr lang="en-US" dirty="0" err="1"/>
              <a:t>Brodzinsky</a:t>
            </a:r>
            <a:r>
              <a:rPr lang="en-US" dirty="0"/>
              <a:t>, D. M., Smith, D. W., &amp; </a:t>
            </a:r>
            <a:r>
              <a:rPr lang="en-US" dirty="0" err="1"/>
              <a:t>Brodzinsky</a:t>
            </a:r>
            <a:r>
              <a:rPr lang="en-US" dirty="0"/>
              <a:t>, A. B. </a:t>
            </a:r>
            <a:r>
              <a:rPr lang="en-US" dirty="0" smtClean="0"/>
              <a:t>			(</a:t>
            </a:r>
            <a:r>
              <a:rPr lang="en-US" dirty="0"/>
              <a:t>1998). </a:t>
            </a:r>
            <a:r>
              <a:rPr lang="en-US" dirty="0" smtClean="0"/>
              <a:t>Children’s </a:t>
            </a:r>
            <a:r>
              <a:rPr lang="en-US" dirty="0"/>
              <a:t>adjustment to adoption: </a:t>
            </a:r>
            <a:r>
              <a:rPr lang="en-US" dirty="0" smtClean="0"/>
              <a:t>			 Developmental </a:t>
            </a:r>
            <a:r>
              <a:rPr lang="en-US" dirty="0"/>
              <a:t>and clinical issues. </a:t>
            </a:r>
            <a:r>
              <a:rPr lang="en-US" dirty="0" smtClean="0"/>
              <a:t>Thousand 			 Oaks</a:t>
            </a:r>
            <a:r>
              <a:rPr lang="en-US" dirty="0"/>
              <a:t>, </a:t>
            </a:r>
            <a:r>
              <a:rPr lang="en-US" dirty="0" smtClean="0"/>
              <a:t>CA</a:t>
            </a:r>
            <a:r>
              <a:rPr lang="en-US" dirty="0"/>
              <a:t>: Sage</a:t>
            </a:r>
            <a:r>
              <a:rPr lang="en-US" dirty="0" smtClean="0"/>
              <a:t>.</a:t>
            </a:r>
          </a:p>
          <a:p>
            <a:r>
              <a:rPr lang="en-US" dirty="0" err="1" smtClean="0"/>
              <a:t>Deacan</a:t>
            </a:r>
            <a:r>
              <a:rPr lang="en-US" dirty="0" smtClean="0"/>
              <a:t>, S. A. (1997). </a:t>
            </a:r>
            <a:r>
              <a:rPr lang="en-US" dirty="0" err="1" smtClean="0"/>
              <a:t>Intercountry</a:t>
            </a:r>
            <a:r>
              <a:rPr lang="en-US" dirty="0" smtClean="0"/>
              <a:t> adoption and the 		family life cycle. </a:t>
            </a:r>
            <a:r>
              <a:rPr lang="en-US" i="1" dirty="0" smtClean="0"/>
              <a:t>The American Journal of Family 		 Therapy, 25, </a:t>
            </a:r>
            <a:r>
              <a:rPr lang="en-US" dirty="0" smtClean="0"/>
              <a:t>245-260.</a:t>
            </a:r>
          </a:p>
          <a:p>
            <a:r>
              <a:rPr lang="en-US" dirty="0" smtClean="0"/>
              <a:t>Palmer</a:t>
            </a:r>
            <a:r>
              <a:rPr lang="en-US" dirty="0"/>
              <a:t>, G., &amp; </a:t>
            </a:r>
            <a:r>
              <a:rPr lang="en-US" dirty="0" err="1"/>
              <a:t>Efron</a:t>
            </a:r>
            <a:r>
              <a:rPr lang="en-US" dirty="0"/>
              <a:t>, D. (2007). Emotionally focused </a:t>
            </a:r>
            <a:r>
              <a:rPr lang="en-US" dirty="0" smtClean="0"/>
              <a:t>		family </a:t>
            </a:r>
            <a:r>
              <a:rPr lang="en-US" dirty="0"/>
              <a:t>therapy: Developing the model. </a:t>
            </a:r>
            <a:r>
              <a:rPr lang="en-US" i="1" dirty="0"/>
              <a:t>Journal of </a:t>
            </a:r>
            <a:r>
              <a:rPr lang="en-US" i="1" dirty="0" smtClean="0"/>
              <a:t>		Systemic </a:t>
            </a:r>
            <a:r>
              <a:rPr lang="en-US" i="1" dirty="0"/>
              <a:t>Therapies</a:t>
            </a:r>
            <a:r>
              <a:rPr lang="en-US" dirty="0"/>
              <a:t>, 26, 17–24. </a:t>
            </a:r>
            <a:r>
              <a:rPr lang="en-US" dirty="0" smtClean="0"/>
              <a:t>doi</a:t>
            </a:r>
            <a:r>
              <a:rPr lang="en-US" dirty="0"/>
              <a:t>:10.1521/</a:t>
            </a:r>
            <a:r>
              <a:rPr lang="en-US" dirty="0" err="1"/>
              <a:t>jsyt</a:t>
            </a:r>
            <a:r>
              <a:rPr lang="en-US" dirty="0" smtClean="0"/>
              <a:t>.		 2007.26.4.17</a:t>
            </a:r>
          </a:p>
        </p:txBody>
      </p:sp>
    </p:spTree>
    <p:extLst>
      <p:ext uri="{BB962C8B-B14F-4D97-AF65-F5344CB8AC3E}">
        <p14:creationId xmlns:p14="http://schemas.microsoft.com/office/powerpoint/2010/main" val="194396091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a:bodyPr>
          <a:lstStyle/>
          <a:p>
            <a:r>
              <a:rPr lang="en-US" dirty="0" smtClean="0"/>
              <a:t>What and when is emergent adulthood?</a:t>
            </a:r>
          </a:p>
          <a:p>
            <a:r>
              <a:rPr lang="en-US" dirty="0" smtClean="0"/>
              <a:t>Adoption related developmental tasks; how adoption complicates typical development</a:t>
            </a:r>
          </a:p>
          <a:p>
            <a:r>
              <a:rPr lang="en-US" dirty="0" smtClean="0"/>
              <a:t>How adolescence challenges all involved in the adoption constellation</a:t>
            </a:r>
          </a:p>
          <a:p>
            <a:r>
              <a:rPr lang="en-US" dirty="0" smtClean="0"/>
              <a:t>Assessments used in the reconciliation process for the family system</a:t>
            </a:r>
          </a:p>
          <a:p>
            <a:r>
              <a:rPr lang="en-US" dirty="0" smtClean="0"/>
              <a:t>Practice models</a:t>
            </a:r>
          </a:p>
          <a:p>
            <a:r>
              <a:rPr lang="en-US" dirty="0" smtClean="0"/>
              <a:t>Ethical considerations</a:t>
            </a:r>
            <a:endParaRPr lang="en-US" dirty="0"/>
          </a:p>
        </p:txBody>
      </p:sp>
      <p:sp>
        <p:nvSpPr>
          <p:cNvPr id="4" name="TextBox 3"/>
          <p:cNvSpPr txBox="1"/>
          <p:nvPr/>
        </p:nvSpPr>
        <p:spPr>
          <a:xfrm>
            <a:off x="6419284" y="2278752"/>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6914745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Emergent Adulthood</a:t>
            </a:r>
            <a:endParaRPr lang="en-US" dirty="0"/>
          </a:p>
        </p:txBody>
      </p:sp>
      <p:sp>
        <p:nvSpPr>
          <p:cNvPr id="3" name="Content Placeholder 2"/>
          <p:cNvSpPr>
            <a:spLocks noGrp="1"/>
          </p:cNvSpPr>
          <p:nvPr>
            <p:ph idx="1"/>
          </p:nvPr>
        </p:nvSpPr>
        <p:spPr>
          <a:xfrm>
            <a:off x="838200" y="2038389"/>
            <a:ext cx="7467600" cy="1378314"/>
          </a:xfrm>
        </p:spPr>
        <p:txBody>
          <a:bodyPr>
            <a:normAutofit/>
          </a:bodyPr>
          <a:lstStyle/>
          <a:p>
            <a:pPr marL="0" indent="0">
              <a:buNone/>
            </a:pPr>
            <a:r>
              <a:rPr lang="en-US" dirty="0" smtClean="0"/>
              <a:t>Arnett (2002) defines emergent adulthood as the distinct period between ages 18 to 25 typified by active identity exploration.</a:t>
            </a:r>
          </a:p>
          <a:p>
            <a:pPr marL="0" indent="0">
              <a:buNone/>
            </a:pPr>
            <a:endParaRPr lang="en-US" dirty="0" smtClean="0"/>
          </a:p>
          <a:p>
            <a:pPr marL="0" indent="0">
              <a:buNone/>
            </a:pPr>
            <a:endParaRPr lang="en-US" dirty="0"/>
          </a:p>
        </p:txBody>
      </p:sp>
      <p:graphicFrame>
        <p:nvGraphicFramePr>
          <p:cNvPr id="5" name="Diagram 4"/>
          <p:cNvGraphicFramePr/>
          <p:nvPr>
            <p:extLst>
              <p:ext uri="{D42A27DB-BD31-4B8C-83A1-F6EECF244321}">
                <p14:modId xmlns:p14="http://schemas.microsoft.com/office/powerpoint/2010/main" val="3036915270"/>
              </p:ext>
            </p:extLst>
          </p:nvPr>
        </p:nvGraphicFramePr>
        <p:xfrm>
          <a:off x="1055249" y="3291482"/>
          <a:ext cx="6707090" cy="27548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6887739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Unique Developmental Tasks for the Adoptee</a:t>
            </a:r>
            <a:endParaRPr lang="en-US" sz="4400" dirty="0"/>
          </a:p>
        </p:txBody>
      </p:sp>
      <p:sp>
        <p:nvSpPr>
          <p:cNvPr id="3" name="Content Placeholder 2"/>
          <p:cNvSpPr>
            <a:spLocks noGrp="1"/>
          </p:cNvSpPr>
          <p:nvPr>
            <p:ph idx="1"/>
          </p:nvPr>
        </p:nvSpPr>
        <p:spPr/>
        <p:txBody>
          <a:bodyPr>
            <a:normAutofit/>
          </a:bodyPr>
          <a:lstStyle/>
          <a:p>
            <a:pPr marL="0" indent="0" algn="ctr">
              <a:buNone/>
            </a:pPr>
            <a:r>
              <a:rPr lang="en-US" dirty="0" smtClean="0"/>
              <a:t>Co</a:t>
            </a:r>
            <a:r>
              <a:rPr lang="en-US" dirty="0"/>
              <a:t>-existence of opposing attitudes and reflection of polarities</a:t>
            </a:r>
            <a:r>
              <a:rPr lang="en-US" dirty="0" smtClean="0"/>
              <a:t>:</a:t>
            </a:r>
          </a:p>
          <a:p>
            <a:pPr marL="0" indent="0" algn="ctr">
              <a:buNone/>
            </a:pPr>
            <a:endParaRPr lang="en-US" dirty="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036127658"/>
              </p:ext>
            </p:extLst>
          </p:nvPr>
        </p:nvGraphicFramePr>
        <p:xfrm>
          <a:off x="1524000" y="2881745"/>
          <a:ext cx="6096000" cy="3602011"/>
        </p:xfrm>
        <a:graphic>
          <a:graphicData uri="http://schemas.openxmlformats.org/drawingml/2006/table">
            <a:tbl>
              <a:tblPr firstRow="1" bandRow="1">
                <a:tableStyleId>{7E9639D4-E3E2-4D34-9284-5A2195B3D0D7}</a:tableStyleId>
              </a:tblPr>
              <a:tblGrid>
                <a:gridCol w="3048000"/>
                <a:gridCol w="3048000"/>
              </a:tblGrid>
              <a:tr h="348656">
                <a:tc>
                  <a:txBody>
                    <a:bodyPr/>
                    <a:lstStyle/>
                    <a:p>
                      <a:endParaRPr lang="en-US" dirty="0"/>
                    </a:p>
                  </a:txBody>
                  <a:tcPr>
                    <a:lnR w="12700" cap="flat" cmpd="sng" algn="ctr">
                      <a:solidFill>
                        <a:scrgbClr r="0" g="0" b="0"/>
                      </a:solidFill>
                      <a:prstDash val="solid"/>
                      <a:round/>
                      <a:headEnd type="none" w="med" len="med"/>
                      <a:tailEnd type="none" w="med" len="med"/>
                    </a:lnR>
                  </a:tcPr>
                </a:tc>
                <a:tc>
                  <a:txBody>
                    <a:bodyPr/>
                    <a:lstStyle/>
                    <a:p>
                      <a:endParaRPr lang="en-US"/>
                    </a:p>
                  </a:txBody>
                  <a:tcPr>
                    <a:lnL w="12700" cap="flat" cmpd="sng" algn="ctr">
                      <a:solidFill>
                        <a:scrgbClr r="0" g="0" b="0"/>
                      </a:solidFill>
                      <a:prstDash val="solid"/>
                      <a:round/>
                      <a:headEnd type="none" w="med" len="med"/>
                      <a:tailEnd type="none" w="med" len="med"/>
                    </a:lnL>
                  </a:tcPr>
                </a:tc>
              </a:tr>
              <a:tr h="348656">
                <a:tc>
                  <a:txBody>
                    <a:bodyPr/>
                    <a:lstStyle/>
                    <a:p>
                      <a:r>
                        <a:rPr lang="en-US" dirty="0" smtClean="0"/>
                        <a:t>Loyalty to birth/first</a:t>
                      </a:r>
                      <a:r>
                        <a:rPr lang="en-US" baseline="0" dirty="0" smtClean="0"/>
                        <a:t> family</a:t>
                      </a:r>
                      <a:endParaRPr lang="en-US" dirty="0"/>
                    </a:p>
                  </a:txBody>
                  <a:tcPr>
                    <a:lnR w="12700" cap="flat" cmpd="sng" algn="ctr">
                      <a:solidFill>
                        <a:scrgbClr r="0" g="0" b="0"/>
                      </a:solidFill>
                      <a:prstDash val="solid"/>
                      <a:round/>
                      <a:headEnd type="none" w="med" len="med"/>
                      <a:tailEnd type="none" w="med" len="med"/>
                    </a:lnR>
                  </a:tcPr>
                </a:tc>
                <a:tc>
                  <a:txBody>
                    <a:bodyPr/>
                    <a:lstStyle/>
                    <a:p>
                      <a:r>
                        <a:rPr lang="en-US" dirty="0" smtClean="0"/>
                        <a:t>Loyalty to adoptive family</a:t>
                      </a:r>
                      <a:endParaRPr lang="en-US" dirty="0"/>
                    </a:p>
                  </a:txBody>
                  <a:tcPr>
                    <a:lnL w="12700" cap="flat" cmpd="sng" algn="ctr">
                      <a:solidFill>
                        <a:scrgbClr r="0" g="0" b="0"/>
                      </a:solidFill>
                      <a:prstDash val="solid"/>
                      <a:round/>
                      <a:headEnd type="none" w="med" len="med"/>
                      <a:tailEnd type="none" w="med" len="med"/>
                    </a:lnL>
                  </a:tcPr>
                </a:tc>
              </a:tr>
              <a:tr h="348656">
                <a:tc>
                  <a:txBody>
                    <a:bodyPr/>
                    <a:lstStyle/>
                    <a:p>
                      <a:r>
                        <a:rPr lang="en-US" dirty="0" smtClean="0"/>
                        <a:t>Racial/ethnic identity</a:t>
                      </a:r>
                      <a:endParaRPr lang="en-US" dirty="0"/>
                    </a:p>
                  </a:txBody>
                  <a:tcPr>
                    <a:lnR w="12700" cap="flat" cmpd="sng" algn="ctr">
                      <a:solidFill>
                        <a:scrgbClr r="0" g="0" b="0"/>
                      </a:solidFill>
                      <a:prstDash val="solid"/>
                      <a:round/>
                      <a:headEnd type="none" w="med" len="med"/>
                      <a:tailEnd type="none" w="med" len="med"/>
                    </a:lnR>
                  </a:tcPr>
                </a:tc>
                <a:tc>
                  <a:txBody>
                    <a:bodyPr/>
                    <a:lstStyle/>
                    <a:p>
                      <a:r>
                        <a:rPr lang="en-US" dirty="0" smtClean="0"/>
                        <a:t>Racial/ethnic identity</a:t>
                      </a:r>
                      <a:endParaRPr lang="en-US" dirty="0"/>
                    </a:p>
                  </a:txBody>
                  <a:tcPr>
                    <a:lnL w="12700" cap="flat" cmpd="sng" algn="ctr">
                      <a:solidFill>
                        <a:scrgbClr r="0" g="0" b="0"/>
                      </a:solidFill>
                      <a:prstDash val="solid"/>
                      <a:round/>
                      <a:headEnd type="none" w="med" len="med"/>
                      <a:tailEnd type="none" w="med" len="med"/>
                    </a:lnL>
                  </a:tcPr>
                </a:tc>
              </a:tr>
              <a:tr h="348656">
                <a:tc>
                  <a:txBody>
                    <a:bodyPr/>
                    <a:lstStyle/>
                    <a:p>
                      <a:r>
                        <a:rPr lang="en-US" dirty="0" smtClean="0"/>
                        <a:t>Relinquishment</a:t>
                      </a:r>
                      <a:r>
                        <a:rPr lang="en-US" baseline="0" dirty="0" smtClean="0"/>
                        <a:t> </a:t>
                      </a:r>
                      <a:endParaRPr lang="en-US" dirty="0"/>
                    </a:p>
                  </a:txBody>
                  <a:tcPr>
                    <a:lnR w="12700" cap="flat" cmpd="sng" algn="ctr">
                      <a:solidFill>
                        <a:scrgbClr r="0" g="0" b="0"/>
                      </a:solidFill>
                      <a:prstDash val="solid"/>
                      <a:round/>
                      <a:headEnd type="none" w="med" len="med"/>
                      <a:tailEnd type="none" w="med" len="med"/>
                    </a:lnR>
                  </a:tcPr>
                </a:tc>
                <a:tc>
                  <a:txBody>
                    <a:bodyPr/>
                    <a:lstStyle/>
                    <a:p>
                      <a:r>
                        <a:rPr lang="en-US" dirty="0" smtClean="0"/>
                        <a:t>Act of love</a:t>
                      </a:r>
                      <a:endParaRPr lang="en-US" dirty="0"/>
                    </a:p>
                  </a:txBody>
                  <a:tcPr>
                    <a:lnL w="12700" cap="flat" cmpd="sng" algn="ctr">
                      <a:solidFill>
                        <a:scrgbClr r="0" g="0" b="0"/>
                      </a:solidFill>
                      <a:prstDash val="solid"/>
                      <a:round/>
                      <a:headEnd type="none" w="med" len="med"/>
                      <a:tailEnd type="none" w="med" len="med"/>
                    </a:lnL>
                  </a:tcPr>
                </a:tc>
              </a:tr>
              <a:tr h="348656">
                <a:tc>
                  <a:txBody>
                    <a:bodyPr/>
                    <a:lstStyle/>
                    <a:p>
                      <a:r>
                        <a:rPr lang="en-US" dirty="0" smtClean="0"/>
                        <a:t>Losing</a:t>
                      </a:r>
                      <a:r>
                        <a:rPr lang="en-US" baseline="0" dirty="0" smtClean="0"/>
                        <a:t> </a:t>
                      </a:r>
                      <a:r>
                        <a:rPr lang="en-US" baseline="0" smtClean="0"/>
                        <a:t>a family</a:t>
                      </a:r>
                      <a:endParaRPr lang="en-US" dirty="0"/>
                    </a:p>
                  </a:txBody>
                  <a:tcPr>
                    <a:lnR w="12700" cap="flat" cmpd="sng" algn="ctr">
                      <a:solidFill>
                        <a:scrgbClr r="0" g="0" b="0"/>
                      </a:solidFill>
                      <a:prstDash val="solid"/>
                      <a:round/>
                      <a:headEnd type="none" w="med" len="med"/>
                      <a:tailEnd type="none" w="med" len="med"/>
                    </a:lnR>
                  </a:tcPr>
                </a:tc>
                <a:tc>
                  <a:txBody>
                    <a:bodyPr/>
                    <a:lstStyle/>
                    <a:p>
                      <a:r>
                        <a:rPr lang="en-US" dirty="0" smtClean="0"/>
                        <a:t>Gaining</a:t>
                      </a:r>
                      <a:r>
                        <a:rPr lang="en-US" baseline="0" dirty="0" smtClean="0"/>
                        <a:t> </a:t>
                      </a:r>
                      <a:r>
                        <a:rPr lang="en-US" dirty="0" smtClean="0"/>
                        <a:t> a family</a:t>
                      </a:r>
                      <a:endParaRPr lang="en-US" dirty="0"/>
                    </a:p>
                  </a:txBody>
                  <a:tcPr>
                    <a:lnL w="12700" cap="flat" cmpd="sng" algn="ctr">
                      <a:solidFill>
                        <a:scrgbClr r="0" g="0" b="0"/>
                      </a:solidFill>
                      <a:prstDash val="solid"/>
                      <a:round/>
                      <a:headEnd type="none" w="med" len="med"/>
                      <a:tailEnd type="none" w="med" len="med"/>
                    </a:lnL>
                  </a:tcPr>
                </a:tc>
              </a:tr>
              <a:tr h="610148">
                <a:tc>
                  <a:txBody>
                    <a:bodyPr/>
                    <a:lstStyle/>
                    <a:p>
                      <a:r>
                        <a:rPr lang="en-US" dirty="0" smtClean="0"/>
                        <a:t>No</a:t>
                      </a:r>
                      <a:r>
                        <a:rPr lang="en-US" baseline="0" dirty="0" smtClean="0"/>
                        <a:t> open birth certificate</a:t>
                      </a:r>
                      <a:endParaRPr lang="en-US" dirty="0"/>
                    </a:p>
                  </a:txBody>
                  <a:tcPr>
                    <a:lnR w="12700" cap="flat" cmpd="sng" algn="ctr">
                      <a:solidFill>
                        <a:scrgbClr r="0" g="0" b="0"/>
                      </a:solidFill>
                      <a:prstDash val="solid"/>
                      <a:round/>
                      <a:headEnd type="none" w="med" len="med"/>
                      <a:tailEnd type="none" w="med" len="med"/>
                    </a:lnR>
                  </a:tcPr>
                </a:tc>
                <a:tc>
                  <a:txBody>
                    <a:bodyPr/>
                    <a:lstStyle/>
                    <a:p>
                      <a:r>
                        <a:rPr lang="en-US" dirty="0" smtClean="0"/>
                        <a:t>Celebrating birthdays (that may be fake)</a:t>
                      </a:r>
                      <a:endParaRPr lang="en-US" dirty="0"/>
                    </a:p>
                  </a:txBody>
                  <a:tcPr>
                    <a:lnL w="12700" cap="flat" cmpd="sng" algn="ctr">
                      <a:solidFill>
                        <a:scrgbClr r="0" g="0" b="0"/>
                      </a:solidFill>
                      <a:prstDash val="solid"/>
                      <a:round/>
                      <a:headEnd type="none" w="med" len="med"/>
                      <a:tailEnd type="none" w="med" len="med"/>
                    </a:lnL>
                  </a:tcPr>
                </a:tc>
              </a:tr>
              <a:tr h="1133131">
                <a:tc>
                  <a:txBody>
                    <a:bodyPr/>
                    <a:lstStyle/>
                    <a:p>
                      <a:r>
                        <a:rPr lang="en-US" dirty="0" smtClean="0"/>
                        <a:t>First family: two sets of mothers, fathers, sibling, grandparent,</a:t>
                      </a:r>
                      <a:r>
                        <a:rPr lang="en-US" baseline="0" dirty="0" smtClean="0"/>
                        <a:t> cousins, </a:t>
                      </a:r>
                      <a:r>
                        <a:rPr lang="en-US" baseline="0" dirty="0" err="1" smtClean="0"/>
                        <a:t>etc</a:t>
                      </a:r>
                      <a:endParaRPr lang="en-US" dirty="0"/>
                    </a:p>
                  </a:txBody>
                  <a:tcPr>
                    <a:lnR w="12700" cap="flat" cmpd="sng" algn="ctr">
                      <a:solidFill>
                        <a:scrgbClr r="0" g="0" b="0"/>
                      </a:solidFill>
                      <a:prstDash val="solid"/>
                      <a:round/>
                      <a:headEnd type="none" w="med" len="med"/>
                      <a:tailEnd type="none" w="med" len="med"/>
                    </a:ln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Adoptive family: two sets of mothers, fathers, sibling, grandparent,</a:t>
                      </a:r>
                      <a:r>
                        <a:rPr lang="en-US" baseline="0" dirty="0" smtClean="0"/>
                        <a:t> cousins, </a:t>
                      </a:r>
                      <a:r>
                        <a:rPr lang="en-US" baseline="0" dirty="0" err="1" smtClean="0"/>
                        <a:t>etc</a:t>
                      </a:r>
                      <a:endParaRPr lang="en-US" dirty="0" smtClean="0"/>
                    </a:p>
                  </a:txBody>
                  <a:tcPr>
                    <a:lnL w="12700" cap="flat" cmpd="sng" algn="ctr">
                      <a:solidFill>
                        <a:scrgbClr r="0" g="0" b="0"/>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325780173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Adoption Related Developmental Tasks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4328222"/>
              </p:ext>
            </p:extLst>
          </p:nvPr>
        </p:nvGraphicFramePr>
        <p:xfrm>
          <a:off x="838200" y="2038388"/>
          <a:ext cx="7467600" cy="39513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5708949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Identity Development: Complicating Factors</a:t>
            </a:r>
            <a:endParaRPr lang="en-US" sz="3600" dirty="0"/>
          </a:p>
        </p:txBody>
      </p:sp>
      <p:sp>
        <p:nvSpPr>
          <p:cNvPr id="3" name="Content Placeholder 2"/>
          <p:cNvSpPr>
            <a:spLocks noGrp="1"/>
          </p:cNvSpPr>
          <p:nvPr>
            <p:ph idx="1"/>
          </p:nvPr>
        </p:nvSpPr>
        <p:spPr/>
        <p:txBody>
          <a:bodyPr/>
          <a:lstStyle/>
          <a:p>
            <a:r>
              <a:rPr lang="en-US" dirty="0"/>
              <a:t>Individuation from multiple families – birth and adoptive</a:t>
            </a:r>
          </a:p>
          <a:p>
            <a:r>
              <a:rPr lang="en-US" dirty="0"/>
              <a:t>Understanding and integration of ethnic and racial identities distinct from adoptive home</a:t>
            </a:r>
          </a:p>
          <a:p>
            <a:r>
              <a:rPr lang="en-US" dirty="0"/>
              <a:t>Seeking self with ghost identity markers</a:t>
            </a:r>
          </a:p>
          <a:p>
            <a:r>
              <a:rPr lang="en-US" dirty="0"/>
              <a:t>Integration of possible disparate families – education achievement, social class</a:t>
            </a:r>
          </a:p>
          <a:p>
            <a:r>
              <a:rPr lang="en-US" dirty="0"/>
              <a:t>Incorporation of perceived expectations by both </a:t>
            </a:r>
            <a:r>
              <a:rPr lang="en-US" dirty="0" smtClean="0"/>
              <a:t>families</a:t>
            </a:r>
            <a:endParaRPr lang="en-US" dirty="0"/>
          </a:p>
        </p:txBody>
      </p:sp>
    </p:spTree>
    <p:extLst>
      <p:ext uri="{BB962C8B-B14F-4D97-AF65-F5344CB8AC3E}">
        <p14:creationId xmlns:p14="http://schemas.microsoft.com/office/powerpoint/2010/main" val="408339792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Racial Identity Development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19824578"/>
              </p:ext>
            </p:extLst>
          </p:nvPr>
        </p:nvGraphicFramePr>
        <p:xfrm>
          <a:off x="838200" y="2038388"/>
          <a:ext cx="7467600" cy="3951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901162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Racial Identity Development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55823578"/>
              </p:ext>
            </p:extLst>
          </p:nvPr>
        </p:nvGraphicFramePr>
        <p:xfrm>
          <a:off x="838200" y="2038388"/>
          <a:ext cx="7467600" cy="3951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flipH="1">
            <a:off x="2447151" y="6174391"/>
            <a:ext cx="4246820" cy="369332"/>
          </a:xfrm>
          <a:prstGeom prst="rect">
            <a:avLst/>
          </a:prstGeom>
          <a:noFill/>
        </p:spPr>
        <p:txBody>
          <a:bodyPr wrap="square" rtlCol="0">
            <a:spAutoFit/>
          </a:bodyPr>
          <a:lstStyle/>
          <a:p>
            <a:pPr algn="ctr"/>
            <a:r>
              <a:rPr lang="en-US" dirty="0" smtClean="0"/>
              <a:t>Baden, </a:t>
            </a:r>
            <a:r>
              <a:rPr lang="en-US" dirty="0" err="1" smtClean="0"/>
              <a:t>Treweeke</a:t>
            </a:r>
            <a:r>
              <a:rPr lang="en-US" dirty="0" smtClean="0"/>
              <a:t>, &amp; </a:t>
            </a:r>
            <a:r>
              <a:rPr lang="en-US" dirty="0" err="1" smtClean="0"/>
              <a:t>Alhuwalia</a:t>
            </a:r>
            <a:r>
              <a:rPr lang="en-US" dirty="0" smtClean="0"/>
              <a:t>, 2012</a:t>
            </a:r>
            <a:endParaRPr lang="en-US" dirty="0"/>
          </a:p>
        </p:txBody>
      </p:sp>
    </p:spTree>
    <p:extLst>
      <p:ext uri="{BB962C8B-B14F-4D97-AF65-F5344CB8AC3E}">
        <p14:creationId xmlns:p14="http://schemas.microsoft.com/office/powerpoint/2010/main" val="231564076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Sketchbook.thmx</Template>
  <TotalTime>283</TotalTime>
  <Words>1004</Words>
  <Application>Microsoft Macintosh PowerPoint</Application>
  <PresentationFormat>On-screen Show (4:3)</PresentationFormat>
  <Paragraphs>160</Paragraphs>
  <Slides>22</Slides>
  <Notes>8</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Sketchbook</vt:lpstr>
      <vt:lpstr>Emergent Adult Adopted Persons and Their Families:</vt:lpstr>
      <vt:lpstr>En Memoriam</vt:lpstr>
      <vt:lpstr>Agenda</vt:lpstr>
      <vt:lpstr>Emergent Adulthood</vt:lpstr>
      <vt:lpstr>Unique Developmental Tasks for the Adoptee</vt:lpstr>
      <vt:lpstr>Adoption Related Developmental Tasks</vt:lpstr>
      <vt:lpstr>Identity Development: Complicating Factors</vt:lpstr>
      <vt:lpstr>Racial Identity Development</vt:lpstr>
      <vt:lpstr>Racial Identity Development</vt:lpstr>
      <vt:lpstr>Racial Identity Development</vt:lpstr>
      <vt:lpstr>Search and Reunion</vt:lpstr>
      <vt:lpstr>Independence and Intimacy</vt:lpstr>
      <vt:lpstr>Adoptive Family Life Cycle (AFLC)</vt:lpstr>
      <vt:lpstr>Practice Models</vt:lpstr>
      <vt:lpstr>Stephen</vt:lpstr>
      <vt:lpstr>Stephen</vt:lpstr>
      <vt:lpstr>Maria</vt:lpstr>
      <vt:lpstr>Maria</vt:lpstr>
      <vt:lpstr>Conclusion</vt:lpstr>
      <vt:lpstr>Ethics</vt:lpstr>
      <vt:lpstr>References</vt:lpstr>
      <vt:lpstr>References</vt:lpstr>
    </vt:vector>
  </TitlesOfParts>
  <Company>Susan Branco Alvarado, LPC, NCC, ACS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Emergent Adult Adopted Persons and Their Families:</dc:title>
  <dc:creator>Susan Branco</dc:creator>
  <cp:lastModifiedBy>Susan Branco</cp:lastModifiedBy>
  <cp:revision>31</cp:revision>
  <dcterms:created xsi:type="dcterms:W3CDTF">2015-04-08T18:56:05Z</dcterms:created>
  <dcterms:modified xsi:type="dcterms:W3CDTF">2015-05-06T16:20:42Z</dcterms:modified>
</cp:coreProperties>
</file>