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5143500" cx="9144000"/>
  <p:notesSz cx="6858000" cy="9144000"/>
  <p:embeddedFontLst>
    <p:embeddedFont>
      <p:font typeface="Roboto"/>
      <p:regular r:id="rId31"/>
      <p:bold r:id="rId32"/>
      <p:italic r:id="rId33"/>
      <p:boldItalic r:id="rId34"/>
    </p:embeddedFont>
    <p:embeddedFont>
      <p:font typeface="Bitter"/>
      <p:regular r:id="rId35"/>
      <p:bold r:id="rId36"/>
      <p:italic r:id="rId37"/>
      <p:boldItalic r:id="rId38"/>
    </p:embeddedFont>
    <p:embeddedFont>
      <p:font typeface="Josefin Sans Thin"/>
      <p:regular r:id="rId39"/>
      <p:bold r:id="rId40"/>
      <p:italic r:id="rId41"/>
      <p:boldItalic r:id="rId42"/>
    </p:embeddedFont>
    <p:embeddedFont>
      <p:font typeface="Bitter Thin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JosefinSansThin-bold.fntdata"/><Relationship Id="rId20" Type="http://schemas.openxmlformats.org/officeDocument/2006/relationships/slide" Target="slides/slide16.xml"/><Relationship Id="rId42" Type="http://schemas.openxmlformats.org/officeDocument/2006/relationships/font" Target="fonts/JosefinSansThin-boldItalic.fntdata"/><Relationship Id="rId41" Type="http://schemas.openxmlformats.org/officeDocument/2006/relationships/font" Target="fonts/JosefinSansThin-italic.fntdata"/><Relationship Id="rId22" Type="http://schemas.openxmlformats.org/officeDocument/2006/relationships/slide" Target="slides/slide18.xml"/><Relationship Id="rId44" Type="http://schemas.openxmlformats.org/officeDocument/2006/relationships/font" Target="fonts/BitterThin-bold.fntdata"/><Relationship Id="rId21" Type="http://schemas.openxmlformats.org/officeDocument/2006/relationships/slide" Target="slides/slide17.xml"/><Relationship Id="rId43" Type="http://schemas.openxmlformats.org/officeDocument/2006/relationships/font" Target="fonts/BitterThin-regular.fntdata"/><Relationship Id="rId24" Type="http://schemas.openxmlformats.org/officeDocument/2006/relationships/slide" Target="slides/slide20.xml"/><Relationship Id="rId46" Type="http://schemas.openxmlformats.org/officeDocument/2006/relationships/font" Target="fonts/BitterThin-boldItalic.fntdata"/><Relationship Id="rId23" Type="http://schemas.openxmlformats.org/officeDocument/2006/relationships/slide" Target="slides/slide19.xml"/><Relationship Id="rId45" Type="http://schemas.openxmlformats.org/officeDocument/2006/relationships/font" Target="fonts/BitterThin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regular.fntdata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Roboto-italic.fntdata"/><Relationship Id="rId10" Type="http://schemas.openxmlformats.org/officeDocument/2006/relationships/slide" Target="slides/slide6.xml"/><Relationship Id="rId32" Type="http://schemas.openxmlformats.org/officeDocument/2006/relationships/font" Target="fonts/Roboto-bold.fntdata"/><Relationship Id="rId13" Type="http://schemas.openxmlformats.org/officeDocument/2006/relationships/slide" Target="slides/slide9.xml"/><Relationship Id="rId35" Type="http://schemas.openxmlformats.org/officeDocument/2006/relationships/font" Target="fonts/Bitter-regular.fntdata"/><Relationship Id="rId12" Type="http://schemas.openxmlformats.org/officeDocument/2006/relationships/slide" Target="slides/slide8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11.xml"/><Relationship Id="rId37" Type="http://schemas.openxmlformats.org/officeDocument/2006/relationships/font" Target="fonts/Bitter-italic.fntdata"/><Relationship Id="rId14" Type="http://schemas.openxmlformats.org/officeDocument/2006/relationships/slide" Target="slides/slide10.xml"/><Relationship Id="rId36" Type="http://schemas.openxmlformats.org/officeDocument/2006/relationships/font" Target="fonts/Bitter-bold.fntdata"/><Relationship Id="rId17" Type="http://schemas.openxmlformats.org/officeDocument/2006/relationships/slide" Target="slides/slide13.xml"/><Relationship Id="rId39" Type="http://schemas.openxmlformats.org/officeDocument/2006/relationships/font" Target="fonts/JosefinSansThin-regular.fntdata"/><Relationship Id="rId16" Type="http://schemas.openxmlformats.org/officeDocument/2006/relationships/slide" Target="slides/slide12.xml"/><Relationship Id="rId38" Type="http://schemas.openxmlformats.org/officeDocument/2006/relationships/font" Target="fonts/Bitter-bold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adlet.com/tkfitzpatrick2/j92jiog6vg7fkajk" TargetMode="Externa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d5ccc9852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d5ccc9852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db1ebb643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db1ebb643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from MapWorks via </a:t>
            </a:r>
            <a:r>
              <a:rPr lang="en">
                <a:highlight>
                  <a:schemeClr val="accent4"/>
                </a:highlight>
              </a:rPr>
              <a:t>office of student retention services</a:t>
            </a:r>
            <a:endParaRPr>
              <a:highlight>
                <a:schemeClr val="accent4"/>
              </a:highlight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7b1fa74ef7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7b1fa74ef7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Action items:</a:t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Check out procedure established </a:t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Online booking worked out </a:t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Room usage policy created</a:t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Costs: furniture, equipment  Revenue: donor naming</a:t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7b1fa74ef7_6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7b1fa74ef7_6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SLIDE turner note go to next slide after speaker mentions “Positive publicity”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7b1fa74ef7_8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7b1fa74ef7_8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Speaker note: I apologize for the amount of text on the screen but I think it is worth it  ; )  It shows the meaningful impact a space like this can have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d5ccc9852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d5ccc9852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db1ebb6430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db1ebb6430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time of proposal, did not know about planned closure/repurposing of prayer room.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db1ebb6430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8" name="Google Shape;578;gdb1ebb6430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Action items:</a:t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Check out procedure established </a:t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d91aa4831c_6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d91aa4831c_6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TV/AV still behind the curtain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db1ebb6430_1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db1ebb6430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Checkout: key at circ desk or patrons can request </a:t>
            </a:r>
            <a:r>
              <a:rPr lang="en">
                <a:solidFill>
                  <a:schemeClr val="dk1"/>
                </a:solidFill>
              </a:rPr>
              <a:t>individual</a:t>
            </a:r>
            <a:r>
              <a:rPr lang="en">
                <a:solidFill>
                  <a:schemeClr val="dk1"/>
                </a:solidFill>
              </a:rPr>
              <a:t> access via ID card.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7b1fa74ef7_6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7b1fa74ef7_6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d5ccc9852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d5ccc9852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d91aa4831c_1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d91aa4831c_1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db1ebb6430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db1ebb6430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d91aa4831c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d91aa4831c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Speaker notes:  That brings us to what is going on with these rooms today...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d91aa4831c_6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d91aa4831c_6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0000"/>
                </a:solidFill>
              </a:rPr>
              <a:t>Share following link and instructions in chat:</a:t>
            </a:r>
            <a:endParaRPr b="1"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on this link: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https://padlet.com/tkfitzpatrick2/j92jiog6vg7fkajk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on the pink plus icon on lower right to create a post.  Be anonymous or include your library or your name in the title field.  Brainstorm your space ideas in the text field.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d91aa4831c_6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d91aa4831c_6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8cd41eb30a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7" name="Google Shape;637;g8cd41eb30a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d91aa4831c_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d91aa4831c_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d97e830ef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" name="Google Shape;499;gd97e830ef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Opportunity: </a:t>
            </a: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Underutilized space and empty offices -- upside (if there is one) of unfilled positions…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Mention the sizes of the spaces -- 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Budget:</a:t>
            </a: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 annual income from a couple of unrestricted endowments = $5,000  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Request for </a:t>
            </a:r>
            <a:r>
              <a:rPr b="1"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proposals: </a:t>
            </a:r>
            <a:endParaRPr b="1"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Asked for ideas that promote community and inclusion, 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“Points for” minimal costs, creative reuse of existing materials, achievable over the summer, and involvement from campus partners.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Discussion with teams and/or individuals to combine similar ideas into one proposal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4 PROJECTS approved to proceed… “the IDEA Den, Family Study Room, Meditation Room, and Community Meeting Room” -- 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FIRST -- about the IDEA DEN (turn over to Dawn)</a:t>
            </a:r>
            <a:endParaRPr sz="1200">
              <a:solidFill>
                <a:srgbClr val="59595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d5ccc9852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d5ccc9852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d91aa4831c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d91aa4831c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d91aa4831c_1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d91aa4831c_1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db1ebb64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db1ebb64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d91aa4831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d91aa4831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grpSp>
        <p:nvGrpSpPr>
          <p:cNvPr id="12" name="Google Shape;12;p2"/>
          <p:cNvGrpSpPr/>
          <p:nvPr/>
        </p:nvGrpSpPr>
        <p:grpSpPr>
          <a:xfrm>
            <a:off x="9" y="-59048"/>
            <a:ext cx="2180625" cy="2374094"/>
            <a:chOff x="1983200" y="1058325"/>
            <a:chExt cx="1555700" cy="1693725"/>
          </a:xfrm>
        </p:grpSpPr>
        <p:sp>
          <p:nvSpPr>
            <p:cNvPr id="13" name="Google Shape;13;p2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" name="Google Shape;17;p2"/>
          <p:cNvGrpSpPr/>
          <p:nvPr/>
        </p:nvGrpSpPr>
        <p:grpSpPr>
          <a:xfrm rot="5400000">
            <a:off x="1190745" y="2705873"/>
            <a:ext cx="1481450" cy="3451592"/>
            <a:chOff x="2999600" y="2891975"/>
            <a:chExt cx="756575" cy="1762725"/>
          </a:xfrm>
        </p:grpSpPr>
        <p:sp>
          <p:nvSpPr>
            <p:cNvPr id="18" name="Google Shape;18;p2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 rot="10800000">
            <a:off x="6963420" y="-59062"/>
            <a:ext cx="2180567" cy="5444011"/>
            <a:chOff x="6137900" y="1385225"/>
            <a:chExt cx="1232725" cy="3077625"/>
          </a:xfrm>
        </p:grpSpPr>
        <p:sp>
          <p:nvSpPr>
            <p:cNvPr id="23" name="Google Shape;23;p2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5310">
          <p15:clr>
            <a:srgbClr val="FA7B17"/>
          </p15:clr>
        </p15:guide>
        <p15:guide id="2" pos="2880">
          <p15:clr>
            <a:srgbClr val="FA7B17"/>
          </p15:clr>
        </p15:guide>
        <p15:guide id="3" orient="horz" pos="1620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1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1" name="Google Shape;131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900"/>
            </a:lvl1pPr>
            <a:lvl2pPr indent="-3175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132" name="Google Shape;132;p11"/>
          <p:cNvGrpSpPr/>
          <p:nvPr/>
        </p:nvGrpSpPr>
        <p:grpSpPr>
          <a:xfrm rot="-5778541">
            <a:off x="3379317" y="-240776"/>
            <a:ext cx="2251401" cy="9540813"/>
            <a:chOff x="6137900" y="1385225"/>
            <a:chExt cx="1232725" cy="3077625"/>
          </a:xfrm>
        </p:grpSpPr>
        <p:sp>
          <p:nvSpPr>
            <p:cNvPr id="133" name="Google Shape;133;p11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1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35" name="Google Shape;135;p11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1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7" name="Google Shape;137;p11"/>
          <p:cNvGrpSpPr/>
          <p:nvPr/>
        </p:nvGrpSpPr>
        <p:grpSpPr>
          <a:xfrm rot="5197214">
            <a:off x="2852922" y="-4005288"/>
            <a:ext cx="3429242" cy="9292124"/>
            <a:chOff x="6137900" y="1385225"/>
            <a:chExt cx="1232725" cy="3077625"/>
          </a:xfrm>
        </p:grpSpPr>
        <p:sp>
          <p:nvSpPr>
            <p:cNvPr id="138" name="Google Shape;138;p11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1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1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1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CUSTOM_14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3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3"/>
          <p:cNvSpPr txBox="1"/>
          <p:nvPr>
            <p:ph type="title"/>
          </p:nvPr>
        </p:nvSpPr>
        <p:spPr>
          <a:xfrm>
            <a:off x="714375" y="345873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6" name="Google Shape;146;p13"/>
          <p:cNvSpPr txBox="1"/>
          <p:nvPr>
            <p:ph idx="1" type="subTitle"/>
          </p:nvPr>
        </p:nvSpPr>
        <p:spPr>
          <a:xfrm>
            <a:off x="1353225" y="1125025"/>
            <a:ext cx="7076700" cy="35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47" name="Google Shape;147;p13"/>
          <p:cNvGrpSpPr/>
          <p:nvPr/>
        </p:nvGrpSpPr>
        <p:grpSpPr>
          <a:xfrm rot="-1774046">
            <a:off x="253282" y="-435558"/>
            <a:ext cx="2251367" cy="9541209"/>
            <a:chOff x="6137900" y="1385225"/>
            <a:chExt cx="1232725" cy="3077625"/>
          </a:xfrm>
        </p:grpSpPr>
        <p:sp>
          <p:nvSpPr>
            <p:cNvPr id="148" name="Google Shape;148;p13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6358985" y="2544520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14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4"/>
          <p:cNvSpPr txBox="1"/>
          <p:nvPr>
            <p:ph type="title"/>
          </p:nvPr>
        </p:nvSpPr>
        <p:spPr>
          <a:xfrm>
            <a:off x="806170" y="1641932"/>
            <a:ext cx="25836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55" name="Google Shape;155;p14"/>
          <p:cNvSpPr txBox="1"/>
          <p:nvPr>
            <p:ph hasCustomPrompt="1" idx="2" type="title"/>
          </p:nvPr>
        </p:nvSpPr>
        <p:spPr>
          <a:xfrm>
            <a:off x="806170" y="1215750"/>
            <a:ext cx="916800" cy="50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6" name="Google Shape;156;p14"/>
          <p:cNvSpPr txBox="1"/>
          <p:nvPr>
            <p:ph idx="3" type="title"/>
          </p:nvPr>
        </p:nvSpPr>
        <p:spPr>
          <a:xfrm>
            <a:off x="806170" y="1953746"/>
            <a:ext cx="25836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57" name="Google Shape;157;p14"/>
          <p:cNvSpPr txBox="1"/>
          <p:nvPr>
            <p:ph idx="4" type="title"/>
          </p:nvPr>
        </p:nvSpPr>
        <p:spPr>
          <a:xfrm>
            <a:off x="5781801" y="1652339"/>
            <a:ext cx="25836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58" name="Google Shape;158;p14"/>
          <p:cNvSpPr txBox="1"/>
          <p:nvPr>
            <p:ph hasCustomPrompt="1" idx="5" type="title"/>
          </p:nvPr>
        </p:nvSpPr>
        <p:spPr>
          <a:xfrm>
            <a:off x="5781801" y="1227275"/>
            <a:ext cx="916800" cy="50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9" name="Google Shape;159;p14"/>
          <p:cNvSpPr txBox="1"/>
          <p:nvPr>
            <p:ph idx="6" type="title"/>
          </p:nvPr>
        </p:nvSpPr>
        <p:spPr>
          <a:xfrm>
            <a:off x="5781801" y="1954984"/>
            <a:ext cx="25836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0" name="Google Shape;160;p14"/>
          <p:cNvSpPr txBox="1"/>
          <p:nvPr>
            <p:ph idx="7" type="title"/>
          </p:nvPr>
        </p:nvSpPr>
        <p:spPr>
          <a:xfrm>
            <a:off x="806170" y="3169688"/>
            <a:ext cx="24369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1" name="Google Shape;161;p14"/>
          <p:cNvSpPr txBox="1"/>
          <p:nvPr>
            <p:ph hasCustomPrompt="1" idx="8" type="title"/>
          </p:nvPr>
        </p:nvSpPr>
        <p:spPr>
          <a:xfrm>
            <a:off x="806170" y="2770400"/>
            <a:ext cx="916800" cy="50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2" name="Google Shape;162;p14"/>
          <p:cNvSpPr txBox="1"/>
          <p:nvPr>
            <p:ph idx="9" type="title"/>
          </p:nvPr>
        </p:nvSpPr>
        <p:spPr>
          <a:xfrm>
            <a:off x="806170" y="3494118"/>
            <a:ext cx="25836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3" name="Google Shape;163;p14"/>
          <p:cNvSpPr txBox="1"/>
          <p:nvPr>
            <p:ph idx="13" type="title"/>
          </p:nvPr>
        </p:nvSpPr>
        <p:spPr>
          <a:xfrm>
            <a:off x="5781801" y="3169688"/>
            <a:ext cx="25836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4" name="Google Shape;164;p14"/>
          <p:cNvSpPr txBox="1"/>
          <p:nvPr>
            <p:ph hasCustomPrompt="1" idx="14" type="title"/>
          </p:nvPr>
        </p:nvSpPr>
        <p:spPr>
          <a:xfrm>
            <a:off x="5781801" y="2771350"/>
            <a:ext cx="916800" cy="50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5" name="Google Shape;165;p14"/>
          <p:cNvSpPr txBox="1"/>
          <p:nvPr>
            <p:ph idx="15" type="title"/>
          </p:nvPr>
        </p:nvSpPr>
        <p:spPr>
          <a:xfrm>
            <a:off x="5781801" y="3494118"/>
            <a:ext cx="2583600" cy="41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grpSp>
        <p:nvGrpSpPr>
          <p:cNvPr id="166" name="Google Shape;166;p14"/>
          <p:cNvGrpSpPr/>
          <p:nvPr/>
        </p:nvGrpSpPr>
        <p:grpSpPr>
          <a:xfrm rot="5197214">
            <a:off x="2857385" y="-3967338"/>
            <a:ext cx="3429242" cy="9292124"/>
            <a:chOff x="6137900" y="1385225"/>
            <a:chExt cx="1232725" cy="3077625"/>
          </a:xfrm>
        </p:grpSpPr>
        <p:sp>
          <p:nvSpPr>
            <p:cNvPr id="167" name="Google Shape;167;p14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4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4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1" name="Google Shape;171;p14"/>
          <p:cNvGrpSpPr/>
          <p:nvPr/>
        </p:nvGrpSpPr>
        <p:grpSpPr>
          <a:xfrm rot="-5400000">
            <a:off x="2542953" y="235497"/>
            <a:ext cx="3429194" cy="9292273"/>
            <a:chOff x="6137900" y="1385225"/>
            <a:chExt cx="1232725" cy="3077625"/>
          </a:xfrm>
        </p:grpSpPr>
        <p:sp>
          <p:nvSpPr>
            <p:cNvPr id="172" name="Google Shape;172;p14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4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4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4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4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5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2675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5"/>
          <p:cNvSpPr txBox="1"/>
          <p:nvPr>
            <p:ph type="title"/>
          </p:nvPr>
        </p:nvSpPr>
        <p:spPr>
          <a:xfrm>
            <a:off x="714450" y="1087500"/>
            <a:ext cx="7715100" cy="136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79" name="Google Shape;179;p15"/>
          <p:cNvSpPr txBox="1"/>
          <p:nvPr>
            <p:ph idx="2" type="title"/>
          </p:nvPr>
        </p:nvSpPr>
        <p:spPr>
          <a:xfrm>
            <a:off x="714450" y="2636775"/>
            <a:ext cx="7075500" cy="4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CUSTOM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16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6"/>
          <p:cNvSpPr txBox="1"/>
          <p:nvPr>
            <p:ph type="title"/>
          </p:nvPr>
        </p:nvSpPr>
        <p:spPr>
          <a:xfrm>
            <a:off x="622025" y="1454850"/>
            <a:ext cx="2881500" cy="55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2" type="title"/>
          </p:nvPr>
        </p:nvSpPr>
        <p:spPr>
          <a:xfrm>
            <a:off x="5628700" y="1467725"/>
            <a:ext cx="2800800" cy="4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4" name="Google Shape;184;p16"/>
          <p:cNvSpPr txBox="1"/>
          <p:nvPr>
            <p:ph idx="3" type="title"/>
          </p:nvPr>
        </p:nvSpPr>
        <p:spPr>
          <a:xfrm>
            <a:off x="622025" y="3011925"/>
            <a:ext cx="2867400" cy="4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5" name="Google Shape;185;p16"/>
          <p:cNvSpPr txBox="1"/>
          <p:nvPr>
            <p:ph idx="4" type="title"/>
          </p:nvPr>
        </p:nvSpPr>
        <p:spPr>
          <a:xfrm>
            <a:off x="5624350" y="3014675"/>
            <a:ext cx="2881500" cy="4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1" type="subTitle"/>
          </p:nvPr>
        </p:nvSpPr>
        <p:spPr>
          <a:xfrm>
            <a:off x="634425" y="1885925"/>
            <a:ext cx="2881500" cy="11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16"/>
          <p:cNvSpPr txBox="1"/>
          <p:nvPr>
            <p:ph idx="5" type="subTitle"/>
          </p:nvPr>
        </p:nvSpPr>
        <p:spPr>
          <a:xfrm>
            <a:off x="5628700" y="1881950"/>
            <a:ext cx="2800800" cy="11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16"/>
          <p:cNvSpPr txBox="1"/>
          <p:nvPr>
            <p:ph idx="6" type="subTitle"/>
          </p:nvPr>
        </p:nvSpPr>
        <p:spPr>
          <a:xfrm>
            <a:off x="5624349" y="3426068"/>
            <a:ext cx="2867400" cy="15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16"/>
          <p:cNvSpPr txBox="1"/>
          <p:nvPr>
            <p:ph idx="7" type="subTitle"/>
          </p:nvPr>
        </p:nvSpPr>
        <p:spPr>
          <a:xfrm>
            <a:off x="634425" y="3418725"/>
            <a:ext cx="2881500" cy="15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16"/>
          <p:cNvSpPr txBox="1"/>
          <p:nvPr>
            <p:ph idx="8" type="title"/>
          </p:nvPr>
        </p:nvSpPr>
        <p:spPr>
          <a:xfrm>
            <a:off x="703800" y="344887"/>
            <a:ext cx="7715100" cy="55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/>
        </p:txBody>
      </p:sp>
      <p:grpSp>
        <p:nvGrpSpPr>
          <p:cNvPr id="191" name="Google Shape;191;p16"/>
          <p:cNvGrpSpPr/>
          <p:nvPr/>
        </p:nvGrpSpPr>
        <p:grpSpPr>
          <a:xfrm rot="-1357618">
            <a:off x="7801012" y="-1221005"/>
            <a:ext cx="1595233" cy="3716855"/>
            <a:chOff x="2999600" y="2891975"/>
            <a:chExt cx="756575" cy="1762725"/>
          </a:xfrm>
        </p:grpSpPr>
        <p:sp>
          <p:nvSpPr>
            <p:cNvPr id="192" name="Google Shape;192;p16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190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16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905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6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6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6" name="Google Shape;196;p16"/>
          <p:cNvGrpSpPr/>
          <p:nvPr/>
        </p:nvGrpSpPr>
        <p:grpSpPr>
          <a:xfrm rot="5400000">
            <a:off x="3930551" y="3488291"/>
            <a:ext cx="879670" cy="2482798"/>
            <a:chOff x="2999600" y="2891975"/>
            <a:chExt cx="756575" cy="1762725"/>
          </a:xfrm>
        </p:grpSpPr>
        <p:sp>
          <p:nvSpPr>
            <p:cNvPr id="197" name="Google Shape;197;p16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190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6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905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6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6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1" name="Google Shape;201;p16"/>
          <p:cNvGrpSpPr/>
          <p:nvPr/>
        </p:nvGrpSpPr>
        <p:grpSpPr>
          <a:xfrm rot="7439807">
            <a:off x="104312" y="-450776"/>
            <a:ext cx="1404883" cy="1977886"/>
            <a:chOff x="4369825" y="1136125"/>
            <a:chExt cx="1405000" cy="1978050"/>
          </a:xfrm>
        </p:grpSpPr>
        <p:sp>
          <p:nvSpPr>
            <p:cNvPr id="202" name="Google Shape;202;p16"/>
            <p:cNvSpPr/>
            <p:nvPr/>
          </p:nvSpPr>
          <p:spPr>
            <a:xfrm>
              <a:off x="4369825" y="1136125"/>
              <a:ext cx="1405000" cy="1748525"/>
            </a:xfrm>
            <a:custGeom>
              <a:rect b="b" l="l" r="r" t="t"/>
              <a:pathLst>
                <a:path extrusionOk="0" fill="none" h="69941" w="56200">
                  <a:moveTo>
                    <a:pt x="52950" y="69941"/>
                  </a:moveTo>
                  <a:cubicBezTo>
                    <a:pt x="53772" y="66731"/>
                    <a:pt x="54692" y="63560"/>
                    <a:pt x="55396" y="60310"/>
                  </a:cubicBezTo>
                  <a:cubicBezTo>
                    <a:pt x="55984" y="57766"/>
                    <a:pt x="56199" y="55143"/>
                    <a:pt x="56023" y="52539"/>
                  </a:cubicBezTo>
                  <a:cubicBezTo>
                    <a:pt x="55808" y="49583"/>
                    <a:pt x="55083" y="46686"/>
                    <a:pt x="53870" y="44005"/>
                  </a:cubicBezTo>
                  <a:cubicBezTo>
                    <a:pt x="52362" y="40755"/>
                    <a:pt x="50757" y="37565"/>
                    <a:pt x="49191" y="34354"/>
                  </a:cubicBezTo>
                  <a:cubicBezTo>
                    <a:pt x="47351" y="30616"/>
                    <a:pt x="46001" y="26701"/>
                    <a:pt x="44787" y="22727"/>
                  </a:cubicBezTo>
                  <a:cubicBezTo>
                    <a:pt x="43671" y="19106"/>
                    <a:pt x="42732" y="15426"/>
                    <a:pt x="41166" y="11941"/>
                  </a:cubicBezTo>
                  <a:cubicBezTo>
                    <a:pt x="39502" y="8203"/>
                    <a:pt x="37035" y="5129"/>
                    <a:pt x="33395" y="3074"/>
                  </a:cubicBezTo>
                  <a:cubicBezTo>
                    <a:pt x="31124" y="1821"/>
                    <a:pt x="28638" y="960"/>
                    <a:pt x="26074" y="549"/>
                  </a:cubicBezTo>
                  <a:cubicBezTo>
                    <a:pt x="24097" y="158"/>
                    <a:pt x="22080" y="1"/>
                    <a:pt x="20064" y="79"/>
                  </a:cubicBezTo>
                  <a:cubicBezTo>
                    <a:pt x="15034" y="373"/>
                    <a:pt x="10277" y="1508"/>
                    <a:pt x="6108" y="4542"/>
                  </a:cubicBezTo>
                  <a:cubicBezTo>
                    <a:pt x="2917" y="6813"/>
                    <a:pt x="803" y="10297"/>
                    <a:pt x="274" y="14173"/>
                  </a:cubicBezTo>
                  <a:cubicBezTo>
                    <a:pt x="0" y="16091"/>
                    <a:pt x="98" y="18010"/>
                    <a:pt x="372" y="19967"/>
                  </a:cubicBezTo>
                  <a:cubicBezTo>
                    <a:pt x="764" y="22962"/>
                    <a:pt x="1645" y="25781"/>
                    <a:pt x="2721" y="28580"/>
                  </a:cubicBezTo>
                  <a:cubicBezTo>
                    <a:pt x="3974" y="31712"/>
                    <a:pt x="5423" y="34785"/>
                    <a:pt x="7028" y="37741"/>
                  </a:cubicBezTo>
                  <a:cubicBezTo>
                    <a:pt x="9142" y="41714"/>
                    <a:pt x="11236" y="45688"/>
                    <a:pt x="12332" y="50073"/>
                  </a:cubicBezTo>
                  <a:cubicBezTo>
                    <a:pt x="13115" y="53263"/>
                    <a:pt x="13096" y="56493"/>
                    <a:pt x="11549" y="59449"/>
                  </a:cubicBezTo>
                  <a:cubicBezTo>
                    <a:pt x="10551" y="61367"/>
                    <a:pt x="9200" y="63090"/>
                    <a:pt x="7948" y="64852"/>
                  </a:cubicBezTo>
                  <a:cubicBezTo>
                    <a:pt x="6695" y="66613"/>
                    <a:pt x="5383" y="68257"/>
                    <a:pt x="4111" y="69941"/>
                  </a:cubicBezTo>
                </a:path>
              </a:pathLst>
            </a:custGeom>
            <a:noFill/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6"/>
            <p:cNvSpPr/>
            <p:nvPr/>
          </p:nvSpPr>
          <p:spPr>
            <a:xfrm>
              <a:off x="4620375" y="1407725"/>
              <a:ext cx="600475" cy="693950"/>
            </a:xfrm>
            <a:custGeom>
              <a:rect b="b" l="l" r="r" t="t"/>
              <a:pathLst>
                <a:path extrusionOk="0" fill="none" h="27758" w="24019">
                  <a:moveTo>
                    <a:pt x="8339" y="1"/>
                  </a:moveTo>
                  <a:cubicBezTo>
                    <a:pt x="7458" y="236"/>
                    <a:pt x="6558" y="373"/>
                    <a:pt x="5736" y="706"/>
                  </a:cubicBezTo>
                  <a:cubicBezTo>
                    <a:pt x="2663" y="1978"/>
                    <a:pt x="881" y="4229"/>
                    <a:pt x="392" y="7537"/>
                  </a:cubicBezTo>
                  <a:cubicBezTo>
                    <a:pt x="1" y="10258"/>
                    <a:pt x="588" y="12783"/>
                    <a:pt x="1625" y="15249"/>
                  </a:cubicBezTo>
                  <a:cubicBezTo>
                    <a:pt x="2800" y="17931"/>
                    <a:pt x="4483" y="20358"/>
                    <a:pt x="6578" y="22394"/>
                  </a:cubicBezTo>
                  <a:cubicBezTo>
                    <a:pt x="8594" y="24352"/>
                    <a:pt x="10845" y="26015"/>
                    <a:pt x="13585" y="26896"/>
                  </a:cubicBezTo>
                  <a:cubicBezTo>
                    <a:pt x="15288" y="27444"/>
                    <a:pt x="17011" y="27758"/>
                    <a:pt x="18831" y="27288"/>
                  </a:cubicBezTo>
                  <a:cubicBezTo>
                    <a:pt x="20828" y="26779"/>
                    <a:pt x="22159" y="25546"/>
                    <a:pt x="22962" y="23725"/>
                  </a:cubicBezTo>
                  <a:cubicBezTo>
                    <a:pt x="23666" y="22120"/>
                    <a:pt x="24019" y="20378"/>
                    <a:pt x="23940" y="18636"/>
                  </a:cubicBezTo>
                  <a:cubicBezTo>
                    <a:pt x="23764" y="14271"/>
                    <a:pt x="22825" y="10062"/>
                    <a:pt x="20417" y="6323"/>
                  </a:cubicBezTo>
                  <a:cubicBezTo>
                    <a:pt x="18362" y="3152"/>
                    <a:pt x="15562" y="921"/>
                    <a:pt x="11726" y="255"/>
                  </a:cubicBezTo>
                  <a:cubicBezTo>
                    <a:pt x="10630" y="60"/>
                    <a:pt x="9514" y="79"/>
                    <a:pt x="8418" y="1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6"/>
            <p:cNvSpPr/>
            <p:nvPr/>
          </p:nvSpPr>
          <p:spPr>
            <a:xfrm>
              <a:off x="4485800" y="1264850"/>
              <a:ext cx="967500" cy="1169600"/>
            </a:xfrm>
            <a:custGeom>
              <a:rect b="b" l="l" r="r" t="t"/>
              <a:pathLst>
                <a:path extrusionOk="0" fill="none" h="46784" w="38700">
                  <a:moveTo>
                    <a:pt x="14036" y="20"/>
                  </a:moveTo>
                  <a:cubicBezTo>
                    <a:pt x="13076" y="176"/>
                    <a:pt x="12117" y="274"/>
                    <a:pt x="11178" y="489"/>
                  </a:cubicBezTo>
                  <a:cubicBezTo>
                    <a:pt x="6382" y="1527"/>
                    <a:pt x="2800" y="4091"/>
                    <a:pt x="1038" y="8809"/>
                  </a:cubicBezTo>
                  <a:cubicBezTo>
                    <a:pt x="686" y="9866"/>
                    <a:pt x="470" y="10981"/>
                    <a:pt x="412" y="12097"/>
                  </a:cubicBezTo>
                  <a:cubicBezTo>
                    <a:pt x="1" y="16932"/>
                    <a:pt x="1586" y="21258"/>
                    <a:pt x="3778" y="25427"/>
                  </a:cubicBezTo>
                  <a:cubicBezTo>
                    <a:pt x="5501" y="28657"/>
                    <a:pt x="7576" y="31672"/>
                    <a:pt x="9964" y="34432"/>
                  </a:cubicBezTo>
                  <a:cubicBezTo>
                    <a:pt x="11354" y="36056"/>
                    <a:pt x="12822" y="37642"/>
                    <a:pt x="14349" y="39130"/>
                  </a:cubicBezTo>
                  <a:cubicBezTo>
                    <a:pt x="17383" y="42066"/>
                    <a:pt x="20847" y="44356"/>
                    <a:pt x="24899" y="45609"/>
                  </a:cubicBezTo>
                  <a:cubicBezTo>
                    <a:pt x="27327" y="46353"/>
                    <a:pt x="29832" y="46783"/>
                    <a:pt x="32357" y="46509"/>
                  </a:cubicBezTo>
                  <a:cubicBezTo>
                    <a:pt x="35607" y="46176"/>
                    <a:pt x="37995" y="44258"/>
                    <a:pt x="38465" y="40617"/>
                  </a:cubicBezTo>
                  <a:cubicBezTo>
                    <a:pt x="38700" y="38699"/>
                    <a:pt x="38406" y="36859"/>
                    <a:pt x="38151" y="34980"/>
                  </a:cubicBezTo>
                  <a:cubicBezTo>
                    <a:pt x="37427" y="29871"/>
                    <a:pt x="36174" y="24879"/>
                    <a:pt x="34882" y="19888"/>
                  </a:cubicBezTo>
                  <a:cubicBezTo>
                    <a:pt x="33806" y="15738"/>
                    <a:pt x="32494" y="11667"/>
                    <a:pt x="30067" y="8006"/>
                  </a:cubicBezTo>
                  <a:cubicBezTo>
                    <a:pt x="27894" y="4678"/>
                    <a:pt x="24645" y="2192"/>
                    <a:pt x="20887" y="959"/>
                  </a:cubicBezTo>
                  <a:cubicBezTo>
                    <a:pt x="19516" y="450"/>
                    <a:pt x="18087" y="176"/>
                    <a:pt x="16659" y="157"/>
                  </a:cubicBezTo>
                  <a:cubicBezTo>
                    <a:pt x="15797" y="157"/>
                    <a:pt x="14956" y="59"/>
                    <a:pt x="14114" y="0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6"/>
            <p:cNvSpPr/>
            <p:nvPr/>
          </p:nvSpPr>
          <p:spPr>
            <a:xfrm>
              <a:off x="4785300" y="2506350"/>
              <a:ext cx="852000" cy="607825"/>
            </a:xfrm>
            <a:custGeom>
              <a:rect b="b" l="l" r="r" t="t"/>
              <a:pathLst>
                <a:path extrusionOk="0" fill="none" h="24313" w="34080">
                  <a:moveTo>
                    <a:pt x="33884" y="6989"/>
                  </a:moveTo>
                  <a:cubicBezTo>
                    <a:pt x="34080" y="4914"/>
                    <a:pt x="33708" y="2565"/>
                    <a:pt x="32024" y="1351"/>
                  </a:cubicBezTo>
                  <a:cubicBezTo>
                    <a:pt x="30106" y="1"/>
                    <a:pt x="27385" y="803"/>
                    <a:pt x="25506" y="2193"/>
                  </a:cubicBezTo>
                  <a:cubicBezTo>
                    <a:pt x="23627" y="3583"/>
                    <a:pt x="22139" y="5501"/>
                    <a:pt x="20103" y="6656"/>
                  </a:cubicBezTo>
                  <a:cubicBezTo>
                    <a:pt x="16404" y="8731"/>
                    <a:pt x="11745" y="7889"/>
                    <a:pt x="7752" y="9299"/>
                  </a:cubicBezTo>
                  <a:cubicBezTo>
                    <a:pt x="3896" y="10728"/>
                    <a:pt x="1077" y="14094"/>
                    <a:pt x="372" y="18127"/>
                  </a:cubicBezTo>
                  <a:cubicBezTo>
                    <a:pt x="0" y="20358"/>
                    <a:pt x="607" y="23118"/>
                    <a:pt x="2721" y="23940"/>
                  </a:cubicBezTo>
                  <a:cubicBezTo>
                    <a:pt x="3680" y="24312"/>
                    <a:pt x="4757" y="24214"/>
                    <a:pt x="5775" y="24077"/>
                  </a:cubicBezTo>
                  <a:cubicBezTo>
                    <a:pt x="16306" y="22727"/>
                    <a:pt x="32690" y="19908"/>
                    <a:pt x="33884" y="6989"/>
                  </a:cubicBezTo>
                  <a:close/>
                </a:path>
              </a:pathLst>
            </a:custGeom>
            <a:noFill/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 Title + three columns">
  <p:cSld name="CUSTOM_1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17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7"/>
          <p:cNvSpPr txBox="1"/>
          <p:nvPr>
            <p:ph type="title"/>
          </p:nvPr>
        </p:nvSpPr>
        <p:spPr>
          <a:xfrm>
            <a:off x="714375" y="342201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09" name="Google Shape;209;p17"/>
          <p:cNvSpPr txBox="1"/>
          <p:nvPr>
            <p:ph idx="1" type="subTitle"/>
          </p:nvPr>
        </p:nvSpPr>
        <p:spPr>
          <a:xfrm>
            <a:off x="756975" y="2264875"/>
            <a:ext cx="22137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tter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17"/>
          <p:cNvSpPr txBox="1"/>
          <p:nvPr>
            <p:ph idx="2" type="subTitle"/>
          </p:nvPr>
        </p:nvSpPr>
        <p:spPr>
          <a:xfrm>
            <a:off x="756825" y="2637325"/>
            <a:ext cx="22137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7"/>
          <p:cNvSpPr txBox="1"/>
          <p:nvPr>
            <p:ph idx="3" type="subTitle"/>
          </p:nvPr>
        </p:nvSpPr>
        <p:spPr>
          <a:xfrm>
            <a:off x="3540200" y="2260150"/>
            <a:ext cx="22137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tter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7"/>
          <p:cNvSpPr txBox="1"/>
          <p:nvPr>
            <p:ph idx="4" type="subTitle"/>
          </p:nvPr>
        </p:nvSpPr>
        <p:spPr>
          <a:xfrm>
            <a:off x="3546200" y="2637325"/>
            <a:ext cx="22137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17"/>
          <p:cNvSpPr txBox="1"/>
          <p:nvPr>
            <p:ph idx="5" type="subTitle"/>
          </p:nvPr>
        </p:nvSpPr>
        <p:spPr>
          <a:xfrm>
            <a:off x="6112250" y="2258575"/>
            <a:ext cx="22137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tter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17"/>
          <p:cNvSpPr txBox="1"/>
          <p:nvPr>
            <p:ph idx="6" type="subTitle"/>
          </p:nvPr>
        </p:nvSpPr>
        <p:spPr>
          <a:xfrm>
            <a:off x="6112250" y="2637325"/>
            <a:ext cx="22137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15" name="Google Shape;215;p17"/>
          <p:cNvGrpSpPr/>
          <p:nvPr/>
        </p:nvGrpSpPr>
        <p:grpSpPr>
          <a:xfrm rot="-8645526">
            <a:off x="-83237" y="-1543601"/>
            <a:ext cx="1595236" cy="3716947"/>
            <a:chOff x="2999600" y="2891975"/>
            <a:chExt cx="756575" cy="1762725"/>
          </a:xfrm>
        </p:grpSpPr>
        <p:sp>
          <p:nvSpPr>
            <p:cNvPr id="216" name="Google Shape;216;p17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0" name="Google Shape;220;p17"/>
          <p:cNvGrpSpPr/>
          <p:nvPr/>
        </p:nvGrpSpPr>
        <p:grpSpPr>
          <a:xfrm rot="-5778541">
            <a:off x="3379317" y="-240776"/>
            <a:ext cx="2251401" cy="9540813"/>
            <a:chOff x="6137900" y="1385225"/>
            <a:chExt cx="1232725" cy="3077625"/>
          </a:xfrm>
        </p:grpSpPr>
        <p:sp>
          <p:nvSpPr>
            <p:cNvPr id="221" name="Google Shape;221;p17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5" name="Google Shape;225;p17"/>
          <p:cNvGrpSpPr/>
          <p:nvPr/>
        </p:nvGrpSpPr>
        <p:grpSpPr>
          <a:xfrm rot="-1891774">
            <a:off x="7444983" y="-1212961"/>
            <a:ext cx="3109683" cy="3385581"/>
            <a:chOff x="1983200" y="1058325"/>
            <a:chExt cx="1555700" cy="1693725"/>
          </a:xfrm>
        </p:grpSpPr>
        <p:sp>
          <p:nvSpPr>
            <p:cNvPr id="226" name="Google Shape;226;p17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CUSTOM_22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18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8"/>
          <p:cNvSpPr txBox="1"/>
          <p:nvPr>
            <p:ph type="title"/>
          </p:nvPr>
        </p:nvSpPr>
        <p:spPr>
          <a:xfrm>
            <a:off x="714375" y="346883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33" name="Google Shape;233;p18"/>
          <p:cNvSpPr txBox="1"/>
          <p:nvPr>
            <p:ph idx="1" type="subTitle"/>
          </p:nvPr>
        </p:nvSpPr>
        <p:spPr>
          <a:xfrm>
            <a:off x="997325" y="1574075"/>
            <a:ext cx="4313100" cy="26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234" name="Google Shape;234;p18"/>
          <p:cNvGrpSpPr/>
          <p:nvPr/>
        </p:nvGrpSpPr>
        <p:grpSpPr>
          <a:xfrm rot="-10347705">
            <a:off x="6723967" y="-1644983"/>
            <a:ext cx="2251430" cy="9540908"/>
            <a:chOff x="6137900" y="1385225"/>
            <a:chExt cx="1232725" cy="3077625"/>
          </a:xfrm>
        </p:grpSpPr>
        <p:sp>
          <p:nvSpPr>
            <p:cNvPr id="235" name="Google Shape;235;p18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8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37" name="Google Shape;237;p18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8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" name="Google Shape;239;p18"/>
          <p:cNvGrpSpPr/>
          <p:nvPr/>
        </p:nvGrpSpPr>
        <p:grpSpPr>
          <a:xfrm flipH="1" rot="10347705">
            <a:off x="-1475108" y="-3499533"/>
            <a:ext cx="2251430" cy="9540908"/>
            <a:chOff x="6137900" y="1385225"/>
            <a:chExt cx="1232725" cy="3077625"/>
          </a:xfrm>
        </p:grpSpPr>
        <p:sp>
          <p:nvSpPr>
            <p:cNvPr id="240" name="Google Shape;240;p18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8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42" name="Google Shape;242;p18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8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1 ">
  <p:cSld name="CUSTOM_17_1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19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9"/>
          <p:cNvSpPr txBox="1"/>
          <p:nvPr>
            <p:ph type="title"/>
          </p:nvPr>
        </p:nvSpPr>
        <p:spPr>
          <a:xfrm>
            <a:off x="714375" y="346891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grpSp>
        <p:nvGrpSpPr>
          <p:cNvPr id="247" name="Google Shape;247;p19"/>
          <p:cNvGrpSpPr/>
          <p:nvPr/>
        </p:nvGrpSpPr>
        <p:grpSpPr>
          <a:xfrm rot="-1774046">
            <a:off x="-576793" y="-54333"/>
            <a:ext cx="2251367" cy="9541209"/>
            <a:chOff x="6137900" y="1385225"/>
            <a:chExt cx="1232725" cy="3077625"/>
          </a:xfrm>
        </p:grpSpPr>
        <p:sp>
          <p:nvSpPr>
            <p:cNvPr id="248" name="Google Shape;248;p19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9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50" name="Google Shape;250;p19"/>
            <p:cNvSpPr/>
            <p:nvPr/>
          </p:nvSpPr>
          <p:spPr>
            <a:xfrm>
              <a:off x="6358985" y="2544520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9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2" name="Google Shape;252;p19"/>
          <p:cNvGrpSpPr/>
          <p:nvPr/>
        </p:nvGrpSpPr>
        <p:grpSpPr>
          <a:xfrm>
            <a:off x="8048166" y="-368507"/>
            <a:ext cx="3109689" cy="3385587"/>
            <a:chOff x="1983200" y="1058325"/>
            <a:chExt cx="1555700" cy="1693725"/>
          </a:xfrm>
        </p:grpSpPr>
        <p:sp>
          <p:nvSpPr>
            <p:cNvPr id="253" name="Google Shape;253;p19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9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9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9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s">
  <p:cSld name="CUSTOM_5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20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0"/>
          <p:cNvSpPr txBox="1"/>
          <p:nvPr>
            <p:ph idx="1" type="subTitle"/>
          </p:nvPr>
        </p:nvSpPr>
        <p:spPr>
          <a:xfrm>
            <a:off x="714375" y="1177500"/>
            <a:ext cx="7715400" cy="5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60" name="Google Shape;260;p20"/>
          <p:cNvSpPr txBox="1"/>
          <p:nvPr>
            <p:ph idx="2" type="subTitle"/>
          </p:nvPr>
        </p:nvSpPr>
        <p:spPr>
          <a:xfrm>
            <a:off x="714375" y="2495802"/>
            <a:ext cx="7715400" cy="5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61" name="Google Shape;261;p20"/>
          <p:cNvSpPr txBox="1"/>
          <p:nvPr>
            <p:ph idx="3" type="subTitle"/>
          </p:nvPr>
        </p:nvSpPr>
        <p:spPr>
          <a:xfrm>
            <a:off x="714300" y="4009082"/>
            <a:ext cx="7715400" cy="5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62" name="Google Shape;262;p20"/>
          <p:cNvSpPr txBox="1"/>
          <p:nvPr>
            <p:ph hasCustomPrompt="1" type="title"/>
          </p:nvPr>
        </p:nvSpPr>
        <p:spPr>
          <a:xfrm>
            <a:off x="714375" y="754433"/>
            <a:ext cx="7715400" cy="61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63" name="Google Shape;263;p20"/>
          <p:cNvSpPr txBox="1"/>
          <p:nvPr>
            <p:ph hasCustomPrompt="1" idx="4" type="title"/>
          </p:nvPr>
        </p:nvSpPr>
        <p:spPr>
          <a:xfrm>
            <a:off x="714300" y="2067632"/>
            <a:ext cx="7715400" cy="61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64" name="Google Shape;264;p20"/>
          <p:cNvSpPr txBox="1"/>
          <p:nvPr>
            <p:ph hasCustomPrompt="1" idx="5" type="title"/>
          </p:nvPr>
        </p:nvSpPr>
        <p:spPr>
          <a:xfrm>
            <a:off x="723616" y="3612997"/>
            <a:ext cx="7715400" cy="61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grpSp>
        <p:nvGrpSpPr>
          <p:cNvPr id="265" name="Google Shape;265;p20"/>
          <p:cNvGrpSpPr/>
          <p:nvPr/>
        </p:nvGrpSpPr>
        <p:grpSpPr>
          <a:xfrm rot="5400000">
            <a:off x="277095" y="-7728343"/>
            <a:ext cx="3340931" cy="14872931"/>
            <a:chOff x="6137900" y="1385225"/>
            <a:chExt cx="1232725" cy="3077625"/>
          </a:xfrm>
        </p:grpSpPr>
        <p:sp>
          <p:nvSpPr>
            <p:cNvPr id="266" name="Google Shape;266;p20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0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0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0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0" name="Google Shape;270;p20"/>
          <p:cNvSpPr/>
          <p:nvPr/>
        </p:nvSpPr>
        <p:spPr>
          <a:xfrm flipH="1" rot="5537203">
            <a:off x="4090138" y="-5178547"/>
            <a:ext cx="890647" cy="14053504"/>
          </a:xfrm>
          <a:custGeom>
            <a:rect b="b" l="l" r="r" t="t"/>
            <a:pathLst>
              <a:path extrusionOk="0" fill="none" h="123027" w="35626">
                <a:moveTo>
                  <a:pt x="35626" y="0"/>
                </a:moveTo>
                <a:cubicBezTo>
                  <a:pt x="34451" y="1547"/>
                  <a:pt x="33355" y="3191"/>
                  <a:pt x="32063" y="4620"/>
                </a:cubicBezTo>
                <a:cubicBezTo>
                  <a:pt x="29519" y="7439"/>
                  <a:pt x="26582" y="9886"/>
                  <a:pt x="23685" y="12332"/>
                </a:cubicBezTo>
                <a:cubicBezTo>
                  <a:pt x="20240" y="15269"/>
                  <a:pt x="16893" y="18322"/>
                  <a:pt x="14427" y="22178"/>
                </a:cubicBezTo>
                <a:cubicBezTo>
                  <a:pt x="12998" y="24410"/>
                  <a:pt x="11941" y="26798"/>
                  <a:pt x="11471" y="29362"/>
                </a:cubicBezTo>
                <a:cubicBezTo>
                  <a:pt x="10962" y="32142"/>
                  <a:pt x="11353" y="35000"/>
                  <a:pt x="12586" y="37525"/>
                </a:cubicBezTo>
                <a:cubicBezTo>
                  <a:pt x="13820" y="40089"/>
                  <a:pt x="15523" y="42321"/>
                  <a:pt x="17363" y="44474"/>
                </a:cubicBezTo>
                <a:cubicBezTo>
                  <a:pt x="19673" y="47175"/>
                  <a:pt x="22041" y="49837"/>
                  <a:pt x="23548" y="53165"/>
                </a:cubicBezTo>
                <a:cubicBezTo>
                  <a:pt x="24468" y="55220"/>
                  <a:pt x="25056" y="57393"/>
                  <a:pt x="25330" y="59625"/>
                </a:cubicBezTo>
                <a:cubicBezTo>
                  <a:pt x="25623" y="61797"/>
                  <a:pt x="25290" y="63892"/>
                  <a:pt x="24742" y="65947"/>
                </a:cubicBezTo>
                <a:cubicBezTo>
                  <a:pt x="23744" y="69608"/>
                  <a:pt x="21610" y="72368"/>
                  <a:pt x="18146" y="74149"/>
                </a:cubicBezTo>
                <a:cubicBezTo>
                  <a:pt x="15405" y="75539"/>
                  <a:pt x="12469" y="76185"/>
                  <a:pt x="9513" y="76811"/>
                </a:cubicBezTo>
                <a:cubicBezTo>
                  <a:pt x="7575" y="77222"/>
                  <a:pt x="5638" y="77633"/>
                  <a:pt x="3739" y="78142"/>
                </a:cubicBezTo>
                <a:cubicBezTo>
                  <a:pt x="2232" y="78534"/>
                  <a:pt x="1194" y="79610"/>
                  <a:pt x="509" y="80980"/>
                </a:cubicBezTo>
                <a:cubicBezTo>
                  <a:pt x="313" y="81411"/>
                  <a:pt x="215" y="81881"/>
                  <a:pt x="196" y="82351"/>
                </a:cubicBezTo>
                <a:cubicBezTo>
                  <a:pt x="0" y="85228"/>
                  <a:pt x="842" y="87929"/>
                  <a:pt x="1488" y="90670"/>
                </a:cubicBezTo>
                <a:cubicBezTo>
                  <a:pt x="2075" y="93117"/>
                  <a:pt x="2682" y="95544"/>
                  <a:pt x="3093" y="98010"/>
                </a:cubicBezTo>
                <a:cubicBezTo>
                  <a:pt x="3582" y="101123"/>
                  <a:pt x="3739" y="104313"/>
                  <a:pt x="3563" y="107465"/>
                </a:cubicBezTo>
                <a:cubicBezTo>
                  <a:pt x="3465" y="109559"/>
                  <a:pt x="3171" y="111634"/>
                  <a:pt x="2975" y="113709"/>
                </a:cubicBezTo>
                <a:cubicBezTo>
                  <a:pt x="2858" y="114942"/>
                  <a:pt x="2780" y="116175"/>
                  <a:pt x="2643" y="117409"/>
                </a:cubicBezTo>
                <a:cubicBezTo>
                  <a:pt x="2525" y="118720"/>
                  <a:pt x="2329" y="120032"/>
                  <a:pt x="2192" y="121343"/>
                </a:cubicBezTo>
                <a:cubicBezTo>
                  <a:pt x="2134" y="121891"/>
                  <a:pt x="2134" y="122459"/>
                  <a:pt x="2114" y="123027"/>
                </a:cubicBezTo>
              </a:path>
            </a:pathLst>
          </a:custGeom>
          <a:noFill/>
          <a:ln cap="rnd" cmpd="sng" w="161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0"/>
          <p:cNvSpPr/>
          <p:nvPr/>
        </p:nvSpPr>
        <p:spPr>
          <a:xfrm rot="-5537203">
            <a:off x="4426245" y="-3798854"/>
            <a:ext cx="890647" cy="14034732"/>
          </a:xfrm>
          <a:custGeom>
            <a:rect b="b" l="l" r="r" t="t"/>
            <a:pathLst>
              <a:path extrusionOk="0" fill="none" h="123027" w="35626">
                <a:moveTo>
                  <a:pt x="35626" y="0"/>
                </a:moveTo>
                <a:cubicBezTo>
                  <a:pt x="34451" y="1547"/>
                  <a:pt x="33355" y="3191"/>
                  <a:pt x="32063" y="4620"/>
                </a:cubicBezTo>
                <a:cubicBezTo>
                  <a:pt x="29519" y="7439"/>
                  <a:pt x="26582" y="9886"/>
                  <a:pt x="23685" y="12332"/>
                </a:cubicBezTo>
                <a:cubicBezTo>
                  <a:pt x="20240" y="15269"/>
                  <a:pt x="16893" y="18322"/>
                  <a:pt x="14427" y="22178"/>
                </a:cubicBezTo>
                <a:cubicBezTo>
                  <a:pt x="12998" y="24410"/>
                  <a:pt x="11941" y="26798"/>
                  <a:pt x="11471" y="29362"/>
                </a:cubicBezTo>
                <a:cubicBezTo>
                  <a:pt x="10962" y="32142"/>
                  <a:pt x="11353" y="35000"/>
                  <a:pt x="12586" y="37525"/>
                </a:cubicBezTo>
                <a:cubicBezTo>
                  <a:pt x="13820" y="40089"/>
                  <a:pt x="15523" y="42321"/>
                  <a:pt x="17363" y="44474"/>
                </a:cubicBezTo>
                <a:cubicBezTo>
                  <a:pt x="19673" y="47175"/>
                  <a:pt x="22041" y="49837"/>
                  <a:pt x="23548" y="53165"/>
                </a:cubicBezTo>
                <a:cubicBezTo>
                  <a:pt x="24468" y="55220"/>
                  <a:pt x="25056" y="57393"/>
                  <a:pt x="25330" y="59625"/>
                </a:cubicBezTo>
                <a:cubicBezTo>
                  <a:pt x="25623" y="61797"/>
                  <a:pt x="25290" y="63892"/>
                  <a:pt x="24742" y="65947"/>
                </a:cubicBezTo>
                <a:cubicBezTo>
                  <a:pt x="23744" y="69608"/>
                  <a:pt x="21610" y="72368"/>
                  <a:pt x="18146" y="74149"/>
                </a:cubicBezTo>
                <a:cubicBezTo>
                  <a:pt x="15405" y="75539"/>
                  <a:pt x="12469" y="76185"/>
                  <a:pt x="9513" y="76811"/>
                </a:cubicBezTo>
                <a:cubicBezTo>
                  <a:pt x="7575" y="77222"/>
                  <a:pt x="5638" y="77633"/>
                  <a:pt x="3739" y="78142"/>
                </a:cubicBezTo>
                <a:cubicBezTo>
                  <a:pt x="2232" y="78534"/>
                  <a:pt x="1194" y="79610"/>
                  <a:pt x="509" y="80980"/>
                </a:cubicBezTo>
                <a:cubicBezTo>
                  <a:pt x="313" y="81411"/>
                  <a:pt x="215" y="81881"/>
                  <a:pt x="196" y="82351"/>
                </a:cubicBezTo>
                <a:cubicBezTo>
                  <a:pt x="0" y="85228"/>
                  <a:pt x="842" y="87929"/>
                  <a:pt x="1488" y="90670"/>
                </a:cubicBezTo>
                <a:cubicBezTo>
                  <a:pt x="2075" y="93117"/>
                  <a:pt x="2682" y="95544"/>
                  <a:pt x="3093" y="98010"/>
                </a:cubicBezTo>
                <a:cubicBezTo>
                  <a:pt x="3582" y="101123"/>
                  <a:pt x="3739" y="104313"/>
                  <a:pt x="3563" y="107465"/>
                </a:cubicBezTo>
                <a:cubicBezTo>
                  <a:pt x="3465" y="109559"/>
                  <a:pt x="3171" y="111634"/>
                  <a:pt x="2975" y="113709"/>
                </a:cubicBezTo>
                <a:cubicBezTo>
                  <a:pt x="2858" y="114942"/>
                  <a:pt x="2780" y="116175"/>
                  <a:pt x="2643" y="117409"/>
                </a:cubicBezTo>
                <a:cubicBezTo>
                  <a:pt x="2525" y="118720"/>
                  <a:pt x="2329" y="120032"/>
                  <a:pt x="2192" y="121343"/>
                </a:cubicBezTo>
                <a:cubicBezTo>
                  <a:pt x="2134" y="121891"/>
                  <a:pt x="2134" y="122459"/>
                  <a:pt x="2114" y="123027"/>
                </a:cubicBezTo>
              </a:path>
            </a:pathLst>
          </a:custGeom>
          <a:noFill/>
          <a:ln cap="rnd" cmpd="sng" w="161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3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3"/>
          <p:cNvSpPr txBox="1"/>
          <p:nvPr>
            <p:ph type="title"/>
          </p:nvPr>
        </p:nvSpPr>
        <p:spPr>
          <a:xfrm>
            <a:off x="582800" y="1951638"/>
            <a:ext cx="3435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grpSp>
        <p:nvGrpSpPr>
          <p:cNvPr id="30" name="Google Shape;30;p3"/>
          <p:cNvGrpSpPr/>
          <p:nvPr/>
        </p:nvGrpSpPr>
        <p:grpSpPr>
          <a:xfrm rot="2700000">
            <a:off x="57564" y="-1185177"/>
            <a:ext cx="2180511" cy="2373971"/>
            <a:chOff x="1983200" y="1058325"/>
            <a:chExt cx="1555700" cy="1693725"/>
          </a:xfrm>
        </p:grpSpPr>
        <p:sp>
          <p:nvSpPr>
            <p:cNvPr id="31" name="Google Shape;31;p3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" name="Google Shape;35;p3"/>
          <p:cNvGrpSpPr/>
          <p:nvPr/>
        </p:nvGrpSpPr>
        <p:grpSpPr>
          <a:xfrm rot="5400000">
            <a:off x="1190745" y="2705873"/>
            <a:ext cx="1481450" cy="3451592"/>
            <a:chOff x="2999600" y="2891975"/>
            <a:chExt cx="756575" cy="1762725"/>
          </a:xfrm>
        </p:grpSpPr>
        <p:sp>
          <p:nvSpPr>
            <p:cNvPr id="36" name="Google Shape;36;p3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" name="Google Shape;40;p3"/>
          <p:cNvSpPr txBox="1"/>
          <p:nvPr>
            <p:ph idx="1" type="subTitle"/>
          </p:nvPr>
        </p:nvSpPr>
        <p:spPr>
          <a:xfrm>
            <a:off x="582800" y="2595688"/>
            <a:ext cx="3435600" cy="12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"/>
          <p:cNvSpPr txBox="1"/>
          <p:nvPr>
            <p:ph hasCustomPrompt="1" idx="2" type="title"/>
          </p:nvPr>
        </p:nvSpPr>
        <p:spPr>
          <a:xfrm>
            <a:off x="582825" y="1013013"/>
            <a:ext cx="3435600" cy="108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8000">
                <a:solidFill>
                  <a:schemeClr val="accent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18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21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1"/>
          <p:cNvSpPr txBox="1"/>
          <p:nvPr>
            <p:ph type="title"/>
          </p:nvPr>
        </p:nvSpPr>
        <p:spPr>
          <a:xfrm>
            <a:off x="714375" y="346891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grpSp>
        <p:nvGrpSpPr>
          <p:cNvPr id="275" name="Google Shape;275;p21"/>
          <p:cNvGrpSpPr/>
          <p:nvPr/>
        </p:nvGrpSpPr>
        <p:grpSpPr>
          <a:xfrm rot="-1891774">
            <a:off x="6724608" y="-2160936"/>
            <a:ext cx="3109683" cy="3385581"/>
            <a:chOff x="1983200" y="1058325"/>
            <a:chExt cx="1555700" cy="1693725"/>
          </a:xfrm>
        </p:grpSpPr>
        <p:sp>
          <p:nvSpPr>
            <p:cNvPr id="276" name="Google Shape;276;p21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1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1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1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1">
  <p:cSld name="CUSTOM_24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22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2"/>
          <p:cNvSpPr txBox="1"/>
          <p:nvPr>
            <p:ph type="title"/>
          </p:nvPr>
        </p:nvSpPr>
        <p:spPr>
          <a:xfrm>
            <a:off x="714375" y="342201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83" name="Google Shape;283;p22"/>
          <p:cNvSpPr txBox="1"/>
          <p:nvPr>
            <p:ph idx="1" type="subTitle"/>
          </p:nvPr>
        </p:nvSpPr>
        <p:spPr>
          <a:xfrm>
            <a:off x="3465197" y="3353025"/>
            <a:ext cx="22137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tter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22"/>
          <p:cNvSpPr txBox="1"/>
          <p:nvPr>
            <p:ph idx="2" type="subTitle"/>
          </p:nvPr>
        </p:nvSpPr>
        <p:spPr>
          <a:xfrm>
            <a:off x="733385" y="3344012"/>
            <a:ext cx="22137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22"/>
          <p:cNvSpPr txBox="1"/>
          <p:nvPr>
            <p:ph idx="3" type="subTitle"/>
          </p:nvPr>
        </p:nvSpPr>
        <p:spPr>
          <a:xfrm>
            <a:off x="3465103" y="2904300"/>
            <a:ext cx="22137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tter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22"/>
          <p:cNvSpPr txBox="1"/>
          <p:nvPr>
            <p:ph idx="4" type="subTitle"/>
          </p:nvPr>
        </p:nvSpPr>
        <p:spPr>
          <a:xfrm>
            <a:off x="6182675" y="2909174"/>
            <a:ext cx="22137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tter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22"/>
          <p:cNvSpPr txBox="1"/>
          <p:nvPr>
            <p:ph idx="5" type="subTitle"/>
          </p:nvPr>
        </p:nvSpPr>
        <p:spPr>
          <a:xfrm>
            <a:off x="6182619" y="3344406"/>
            <a:ext cx="22137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22"/>
          <p:cNvSpPr txBox="1"/>
          <p:nvPr>
            <p:ph idx="6" type="subTitle"/>
          </p:nvPr>
        </p:nvSpPr>
        <p:spPr>
          <a:xfrm>
            <a:off x="748385" y="2907550"/>
            <a:ext cx="21837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Bitter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89" name="Google Shape;289;p22"/>
          <p:cNvGrpSpPr/>
          <p:nvPr/>
        </p:nvGrpSpPr>
        <p:grpSpPr>
          <a:xfrm rot="4402553">
            <a:off x="-790731" y="-4509022"/>
            <a:ext cx="2251371" cy="9540894"/>
            <a:chOff x="6137900" y="1385225"/>
            <a:chExt cx="1232725" cy="3077625"/>
          </a:xfrm>
        </p:grpSpPr>
        <p:sp>
          <p:nvSpPr>
            <p:cNvPr id="290" name="Google Shape;290;p22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2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92" name="Google Shape;292;p22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2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4" name="Google Shape;294;p22"/>
          <p:cNvGrpSpPr/>
          <p:nvPr/>
        </p:nvGrpSpPr>
        <p:grpSpPr>
          <a:xfrm rot="-10556007">
            <a:off x="7763741" y="-453525"/>
            <a:ext cx="1796451" cy="1682515"/>
            <a:chOff x="4800450" y="3632375"/>
            <a:chExt cx="1011075" cy="946950"/>
          </a:xfrm>
        </p:grpSpPr>
        <p:sp>
          <p:nvSpPr>
            <p:cNvPr id="295" name="Google Shape;295;p22"/>
            <p:cNvSpPr/>
            <p:nvPr/>
          </p:nvSpPr>
          <p:spPr>
            <a:xfrm>
              <a:off x="4800450" y="3632375"/>
              <a:ext cx="1011075" cy="946950"/>
            </a:xfrm>
            <a:custGeom>
              <a:rect b="b" l="l" r="r" t="t"/>
              <a:pathLst>
                <a:path extrusionOk="0" fill="none" h="37878" w="40443">
                  <a:moveTo>
                    <a:pt x="40442" y="29010"/>
                  </a:moveTo>
                  <a:cubicBezTo>
                    <a:pt x="37330" y="27699"/>
                    <a:pt x="34472" y="25878"/>
                    <a:pt x="31947" y="23627"/>
                  </a:cubicBezTo>
                  <a:cubicBezTo>
                    <a:pt x="28404" y="20476"/>
                    <a:pt x="25507" y="16639"/>
                    <a:pt x="23451" y="12372"/>
                  </a:cubicBezTo>
                  <a:cubicBezTo>
                    <a:pt x="22473" y="10375"/>
                    <a:pt x="21768" y="8222"/>
                    <a:pt x="20946" y="6147"/>
                  </a:cubicBezTo>
                  <a:cubicBezTo>
                    <a:pt x="20437" y="4797"/>
                    <a:pt x="20065" y="3407"/>
                    <a:pt x="19184" y="2213"/>
                  </a:cubicBezTo>
                  <a:cubicBezTo>
                    <a:pt x="18166" y="803"/>
                    <a:pt x="16835" y="79"/>
                    <a:pt x="15093" y="60"/>
                  </a:cubicBezTo>
                  <a:cubicBezTo>
                    <a:pt x="12607" y="1"/>
                    <a:pt x="10356" y="764"/>
                    <a:pt x="8242" y="1997"/>
                  </a:cubicBezTo>
                  <a:cubicBezTo>
                    <a:pt x="5599" y="3524"/>
                    <a:pt x="4405" y="6030"/>
                    <a:pt x="3877" y="8849"/>
                  </a:cubicBezTo>
                  <a:cubicBezTo>
                    <a:pt x="3387" y="11432"/>
                    <a:pt x="3153" y="14075"/>
                    <a:pt x="2761" y="16698"/>
                  </a:cubicBezTo>
                  <a:cubicBezTo>
                    <a:pt x="2428" y="19145"/>
                    <a:pt x="2056" y="21572"/>
                    <a:pt x="1704" y="24019"/>
                  </a:cubicBezTo>
                  <a:cubicBezTo>
                    <a:pt x="1332" y="26446"/>
                    <a:pt x="941" y="28932"/>
                    <a:pt x="627" y="31398"/>
                  </a:cubicBezTo>
                  <a:cubicBezTo>
                    <a:pt x="353" y="33552"/>
                    <a:pt x="197" y="35724"/>
                    <a:pt x="1" y="37878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2"/>
            <p:cNvSpPr/>
            <p:nvPr/>
          </p:nvSpPr>
          <p:spPr>
            <a:xfrm>
              <a:off x="4945800" y="4110500"/>
              <a:ext cx="839775" cy="450725"/>
            </a:xfrm>
            <a:custGeom>
              <a:rect b="b" l="l" r="r" t="t"/>
              <a:pathLst>
                <a:path extrusionOk="0" fill="none" h="18029" w="33591">
                  <a:moveTo>
                    <a:pt x="33591" y="15523"/>
                  </a:moveTo>
                  <a:cubicBezTo>
                    <a:pt x="32534" y="15170"/>
                    <a:pt x="31496" y="14740"/>
                    <a:pt x="30478" y="14250"/>
                  </a:cubicBezTo>
                  <a:cubicBezTo>
                    <a:pt x="28031" y="12998"/>
                    <a:pt x="25702" y="11510"/>
                    <a:pt x="23529" y="9807"/>
                  </a:cubicBezTo>
                  <a:cubicBezTo>
                    <a:pt x="21376" y="8084"/>
                    <a:pt x="19282" y="6303"/>
                    <a:pt x="17128" y="4581"/>
                  </a:cubicBezTo>
                  <a:cubicBezTo>
                    <a:pt x="15171" y="2995"/>
                    <a:pt x="13194" y="1390"/>
                    <a:pt x="10747" y="568"/>
                  </a:cubicBezTo>
                  <a:cubicBezTo>
                    <a:pt x="9201" y="0"/>
                    <a:pt x="7478" y="294"/>
                    <a:pt x="6225" y="1351"/>
                  </a:cubicBezTo>
                  <a:cubicBezTo>
                    <a:pt x="5227" y="2153"/>
                    <a:pt x="4405" y="3132"/>
                    <a:pt x="3818" y="4267"/>
                  </a:cubicBezTo>
                  <a:cubicBezTo>
                    <a:pt x="2193" y="7497"/>
                    <a:pt x="1077" y="10942"/>
                    <a:pt x="510" y="14505"/>
                  </a:cubicBezTo>
                  <a:cubicBezTo>
                    <a:pt x="314" y="15679"/>
                    <a:pt x="157" y="16854"/>
                    <a:pt x="1" y="18028"/>
                  </a:cubicBezTo>
                </a:path>
              </a:pathLst>
            </a:custGeom>
            <a:noFill/>
            <a:ln cap="rnd" cmpd="sng" w="4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2"/>
            <p:cNvSpPr/>
            <p:nvPr/>
          </p:nvSpPr>
          <p:spPr>
            <a:xfrm>
              <a:off x="5167975" y="4474575"/>
              <a:ext cx="316150" cy="103775"/>
            </a:xfrm>
            <a:custGeom>
              <a:rect b="b" l="l" r="r" t="t"/>
              <a:pathLst>
                <a:path extrusionOk="0" fill="none" h="4151" w="12646">
                  <a:moveTo>
                    <a:pt x="12646" y="4150"/>
                  </a:moveTo>
                  <a:cubicBezTo>
                    <a:pt x="12548" y="4131"/>
                    <a:pt x="12391" y="4150"/>
                    <a:pt x="12333" y="4111"/>
                  </a:cubicBezTo>
                  <a:cubicBezTo>
                    <a:pt x="10532" y="2761"/>
                    <a:pt x="8535" y="1684"/>
                    <a:pt x="6401" y="921"/>
                  </a:cubicBezTo>
                  <a:cubicBezTo>
                    <a:pt x="3857" y="1"/>
                    <a:pt x="1938" y="1273"/>
                    <a:pt x="862" y="2722"/>
                  </a:cubicBezTo>
                  <a:cubicBezTo>
                    <a:pt x="549" y="3152"/>
                    <a:pt x="294" y="3642"/>
                    <a:pt x="1" y="4111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8" name="Google Shape;298;p22"/>
          <p:cNvGrpSpPr/>
          <p:nvPr/>
        </p:nvGrpSpPr>
        <p:grpSpPr>
          <a:xfrm rot="-5416753">
            <a:off x="4157512" y="-889320"/>
            <a:ext cx="2251352" cy="12389903"/>
            <a:chOff x="6137900" y="1385225"/>
            <a:chExt cx="1232725" cy="3077625"/>
          </a:xfrm>
        </p:grpSpPr>
        <p:sp>
          <p:nvSpPr>
            <p:cNvPr id="299" name="Google Shape;299;p22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2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301" name="Google Shape;301;p22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2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23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p23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3"/>
          <p:cNvSpPr txBox="1"/>
          <p:nvPr>
            <p:ph type="title"/>
          </p:nvPr>
        </p:nvSpPr>
        <p:spPr>
          <a:xfrm>
            <a:off x="714375" y="330725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grpSp>
        <p:nvGrpSpPr>
          <p:cNvPr id="306" name="Google Shape;306;p23"/>
          <p:cNvGrpSpPr/>
          <p:nvPr/>
        </p:nvGrpSpPr>
        <p:grpSpPr>
          <a:xfrm rot="4402553">
            <a:off x="-943131" y="-4356622"/>
            <a:ext cx="2251371" cy="9540894"/>
            <a:chOff x="6137900" y="1385225"/>
            <a:chExt cx="1232725" cy="3077625"/>
          </a:xfrm>
        </p:grpSpPr>
        <p:sp>
          <p:nvSpPr>
            <p:cNvPr id="307" name="Google Shape;307;p23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3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309" name="Google Shape;309;p23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3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1" name="Google Shape;311;p23"/>
          <p:cNvGrpSpPr/>
          <p:nvPr/>
        </p:nvGrpSpPr>
        <p:grpSpPr>
          <a:xfrm rot="-10556007">
            <a:off x="7763741" y="-453525"/>
            <a:ext cx="1796451" cy="1682515"/>
            <a:chOff x="4800450" y="3632375"/>
            <a:chExt cx="1011075" cy="946950"/>
          </a:xfrm>
        </p:grpSpPr>
        <p:sp>
          <p:nvSpPr>
            <p:cNvPr id="312" name="Google Shape;312;p23"/>
            <p:cNvSpPr/>
            <p:nvPr/>
          </p:nvSpPr>
          <p:spPr>
            <a:xfrm>
              <a:off x="4800450" y="3632375"/>
              <a:ext cx="1011075" cy="946950"/>
            </a:xfrm>
            <a:custGeom>
              <a:rect b="b" l="l" r="r" t="t"/>
              <a:pathLst>
                <a:path extrusionOk="0" fill="none" h="37878" w="40443">
                  <a:moveTo>
                    <a:pt x="40442" y="29010"/>
                  </a:moveTo>
                  <a:cubicBezTo>
                    <a:pt x="37330" y="27699"/>
                    <a:pt x="34472" y="25878"/>
                    <a:pt x="31947" y="23627"/>
                  </a:cubicBezTo>
                  <a:cubicBezTo>
                    <a:pt x="28404" y="20476"/>
                    <a:pt x="25507" y="16639"/>
                    <a:pt x="23451" y="12372"/>
                  </a:cubicBezTo>
                  <a:cubicBezTo>
                    <a:pt x="22473" y="10375"/>
                    <a:pt x="21768" y="8222"/>
                    <a:pt x="20946" y="6147"/>
                  </a:cubicBezTo>
                  <a:cubicBezTo>
                    <a:pt x="20437" y="4797"/>
                    <a:pt x="20065" y="3407"/>
                    <a:pt x="19184" y="2213"/>
                  </a:cubicBezTo>
                  <a:cubicBezTo>
                    <a:pt x="18166" y="803"/>
                    <a:pt x="16835" y="79"/>
                    <a:pt x="15093" y="60"/>
                  </a:cubicBezTo>
                  <a:cubicBezTo>
                    <a:pt x="12607" y="1"/>
                    <a:pt x="10356" y="764"/>
                    <a:pt x="8242" y="1997"/>
                  </a:cubicBezTo>
                  <a:cubicBezTo>
                    <a:pt x="5599" y="3524"/>
                    <a:pt x="4405" y="6030"/>
                    <a:pt x="3877" y="8849"/>
                  </a:cubicBezTo>
                  <a:cubicBezTo>
                    <a:pt x="3387" y="11432"/>
                    <a:pt x="3153" y="14075"/>
                    <a:pt x="2761" y="16698"/>
                  </a:cubicBezTo>
                  <a:cubicBezTo>
                    <a:pt x="2428" y="19145"/>
                    <a:pt x="2056" y="21572"/>
                    <a:pt x="1704" y="24019"/>
                  </a:cubicBezTo>
                  <a:cubicBezTo>
                    <a:pt x="1332" y="26446"/>
                    <a:pt x="941" y="28932"/>
                    <a:pt x="627" y="31398"/>
                  </a:cubicBezTo>
                  <a:cubicBezTo>
                    <a:pt x="353" y="33552"/>
                    <a:pt x="197" y="35724"/>
                    <a:pt x="1" y="37878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3"/>
            <p:cNvSpPr/>
            <p:nvPr/>
          </p:nvSpPr>
          <p:spPr>
            <a:xfrm>
              <a:off x="4945800" y="4110500"/>
              <a:ext cx="839775" cy="450725"/>
            </a:xfrm>
            <a:custGeom>
              <a:rect b="b" l="l" r="r" t="t"/>
              <a:pathLst>
                <a:path extrusionOk="0" fill="none" h="18029" w="33591">
                  <a:moveTo>
                    <a:pt x="33591" y="15523"/>
                  </a:moveTo>
                  <a:cubicBezTo>
                    <a:pt x="32534" y="15170"/>
                    <a:pt x="31496" y="14740"/>
                    <a:pt x="30478" y="14250"/>
                  </a:cubicBezTo>
                  <a:cubicBezTo>
                    <a:pt x="28031" y="12998"/>
                    <a:pt x="25702" y="11510"/>
                    <a:pt x="23529" y="9807"/>
                  </a:cubicBezTo>
                  <a:cubicBezTo>
                    <a:pt x="21376" y="8084"/>
                    <a:pt x="19282" y="6303"/>
                    <a:pt x="17128" y="4581"/>
                  </a:cubicBezTo>
                  <a:cubicBezTo>
                    <a:pt x="15171" y="2995"/>
                    <a:pt x="13194" y="1390"/>
                    <a:pt x="10747" y="568"/>
                  </a:cubicBezTo>
                  <a:cubicBezTo>
                    <a:pt x="9201" y="0"/>
                    <a:pt x="7478" y="294"/>
                    <a:pt x="6225" y="1351"/>
                  </a:cubicBezTo>
                  <a:cubicBezTo>
                    <a:pt x="5227" y="2153"/>
                    <a:pt x="4405" y="3132"/>
                    <a:pt x="3818" y="4267"/>
                  </a:cubicBezTo>
                  <a:cubicBezTo>
                    <a:pt x="2193" y="7497"/>
                    <a:pt x="1077" y="10942"/>
                    <a:pt x="510" y="14505"/>
                  </a:cubicBezTo>
                  <a:cubicBezTo>
                    <a:pt x="314" y="15679"/>
                    <a:pt x="157" y="16854"/>
                    <a:pt x="1" y="18028"/>
                  </a:cubicBezTo>
                </a:path>
              </a:pathLst>
            </a:custGeom>
            <a:noFill/>
            <a:ln cap="rnd" cmpd="sng" w="4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3"/>
            <p:cNvSpPr/>
            <p:nvPr/>
          </p:nvSpPr>
          <p:spPr>
            <a:xfrm>
              <a:off x="5167975" y="4474575"/>
              <a:ext cx="316150" cy="103775"/>
            </a:xfrm>
            <a:custGeom>
              <a:rect b="b" l="l" r="r" t="t"/>
              <a:pathLst>
                <a:path extrusionOk="0" fill="none" h="4151" w="12646">
                  <a:moveTo>
                    <a:pt x="12646" y="4150"/>
                  </a:moveTo>
                  <a:cubicBezTo>
                    <a:pt x="12548" y="4131"/>
                    <a:pt x="12391" y="4150"/>
                    <a:pt x="12333" y="4111"/>
                  </a:cubicBezTo>
                  <a:cubicBezTo>
                    <a:pt x="10532" y="2761"/>
                    <a:pt x="8535" y="1684"/>
                    <a:pt x="6401" y="921"/>
                  </a:cubicBezTo>
                  <a:cubicBezTo>
                    <a:pt x="3857" y="1"/>
                    <a:pt x="1938" y="1273"/>
                    <a:pt x="862" y="2722"/>
                  </a:cubicBezTo>
                  <a:cubicBezTo>
                    <a:pt x="549" y="3152"/>
                    <a:pt x="294" y="3642"/>
                    <a:pt x="1" y="4111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5" name="Google Shape;315;p23"/>
          <p:cNvGrpSpPr/>
          <p:nvPr/>
        </p:nvGrpSpPr>
        <p:grpSpPr>
          <a:xfrm rot="10800000">
            <a:off x="6268933" y="3877904"/>
            <a:ext cx="3109689" cy="3385587"/>
            <a:chOff x="1983200" y="1058325"/>
            <a:chExt cx="1555700" cy="1693725"/>
          </a:xfrm>
        </p:grpSpPr>
        <p:sp>
          <p:nvSpPr>
            <p:cNvPr id="316" name="Google Shape;316;p23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3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3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3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USTOM_10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24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4"/>
          <p:cNvSpPr txBox="1"/>
          <p:nvPr>
            <p:ph type="title"/>
          </p:nvPr>
        </p:nvSpPr>
        <p:spPr>
          <a:xfrm>
            <a:off x="779150" y="2191350"/>
            <a:ext cx="2808000" cy="49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3" name="Google Shape;323;p24"/>
          <p:cNvSpPr txBox="1"/>
          <p:nvPr>
            <p:ph idx="1" type="body"/>
          </p:nvPr>
        </p:nvSpPr>
        <p:spPr>
          <a:xfrm>
            <a:off x="779175" y="2590300"/>
            <a:ext cx="2808000" cy="49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3048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grpSp>
        <p:nvGrpSpPr>
          <p:cNvPr id="324" name="Google Shape;324;p24"/>
          <p:cNvGrpSpPr/>
          <p:nvPr/>
        </p:nvGrpSpPr>
        <p:grpSpPr>
          <a:xfrm flipH="1" rot="16753">
            <a:off x="2081508" y="-4262050"/>
            <a:ext cx="2251352" cy="9540945"/>
            <a:chOff x="6137900" y="1385225"/>
            <a:chExt cx="1232725" cy="3077625"/>
          </a:xfrm>
        </p:grpSpPr>
        <p:sp>
          <p:nvSpPr>
            <p:cNvPr id="325" name="Google Shape;325;p24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4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327" name="Google Shape;327;p24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4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9" name="Google Shape;329;p24"/>
          <p:cNvGrpSpPr/>
          <p:nvPr/>
        </p:nvGrpSpPr>
        <p:grpSpPr>
          <a:xfrm rot="-8645526">
            <a:off x="-83237" y="-1543601"/>
            <a:ext cx="1595236" cy="3716947"/>
            <a:chOff x="2999600" y="2891975"/>
            <a:chExt cx="756575" cy="1762725"/>
          </a:xfrm>
        </p:grpSpPr>
        <p:sp>
          <p:nvSpPr>
            <p:cNvPr id="330" name="Google Shape;330;p24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4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4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4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CUSTOM_13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25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5"/>
          <p:cNvSpPr txBox="1"/>
          <p:nvPr>
            <p:ph type="title"/>
          </p:nvPr>
        </p:nvSpPr>
        <p:spPr>
          <a:xfrm>
            <a:off x="714375" y="344037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37" name="Google Shape;337;p25"/>
          <p:cNvSpPr txBox="1"/>
          <p:nvPr>
            <p:ph idx="1" type="subTitle"/>
          </p:nvPr>
        </p:nvSpPr>
        <p:spPr>
          <a:xfrm>
            <a:off x="714375" y="1830325"/>
            <a:ext cx="2456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p25"/>
          <p:cNvSpPr txBox="1"/>
          <p:nvPr>
            <p:ph idx="2" type="subTitle"/>
          </p:nvPr>
        </p:nvSpPr>
        <p:spPr>
          <a:xfrm>
            <a:off x="714375" y="2234975"/>
            <a:ext cx="2456700" cy="7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9" name="Google Shape;339;p25"/>
          <p:cNvSpPr txBox="1"/>
          <p:nvPr>
            <p:ph idx="3" type="subTitle"/>
          </p:nvPr>
        </p:nvSpPr>
        <p:spPr>
          <a:xfrm>
            <a:off x="3354169" y="1819350"/>
            <a:ext cx="2456700" cy="4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0" name="Google Shape;340;p25"/>
          <p:cNvSpPr txBox="1"/>
          <p:nvPr>
            <p:ph idx="4" type="subTitle"/>
          </p:nvPr>
        </p:nvSpPr>
        <p:spPr>
          <a:xfrm>
            <a:off x="3354169" y="2224000"/>
            <a:ext cx="2456700" cy="7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25"/>
          <p:cNvSpPr txBox="1"/>
          <p:nvPr>
            <p:ph idx="5" type="subTitle"/>
          </p:nvPr>
        </p:nvSpPr>
        <p:spPr>
          <a:xfrm>
            <a:off x="5977475" y="1819355"/>
            <a:ext cx="2456700" cy="4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25"/>
          <p:cNvSpPr txBox="1"/>
          <p:nvPr>
            <p:ph idx="6" type="subTitle"/>
          </p:nvPr>
        </p:nvSpPr>
        <p:spPr>
          <a:xfrm>
            <a:off x="5977475" y="2224000"/>
            <a:ext cx="2456700" cy="7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3" name="Google Shape;343;p25"/>
          <p:cNvSpPr txBox="1"/>
          <p:nvPr>
            <p:ph idx="7" type="subTitle"/>
          </p:nvPr>
        </p:nvSpPr>
        <p:spPr>
          <a:xfrm>
            <a:off x="736825" y="3565931"/>
            <a:ext cx="2456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4" name="Google Shape;344;p25"/>
          <p:cNvSpPr txBox="1"/>
          <p:nvPr>
            <p:ph idx="8" type="subTitle"/>
          </p:nvPr>
        </p:nvSpPr>
        <p:spPr>
          <a:xfrm>
            <a:off x="736825" y="3966690"/>
            <a:ext cx="24567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25"/>
          <p:cNvSpPr txBox="1"/>
          <p:nvPr>
            <p:ph idx="9" type="subTitle"/>
          </p:nvPr>
        </p:nvSpPr>
        <p:spPr>
          <a:xfrm>
            <a:off x="3378697" y="3554956"/>
            <a:ext cx="2456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6" name="Google Shape;346;p25"/>
          <p:cNvSpPr txBox="1"/>
          <p:nvPr>
            <p:ph idx="13" type="subTitle"/>
          </p:nvPr>
        </p:nvSpPr>
        <p:spPr>
          <a:xfrm>
            <a:off x="3378697" y="3959600"/>
            <a:ext cx="24567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25"/>
          <p:cNvSpPr txBox="1"/>
          <p:nvPr>
            <p:ph idx="14" type="subTitle"/>
          </p:nvPr>
        </p:nvSpPr>
        <p:spPr>
          <a:xfrm>
            <a:off x="5999925" y="3554961"/>
            <a:ext cx="2456700" cy="4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8" name="Google Shape;348;p25"/>
          <p:cNvSpPr txBox="1"/>
          <p:nvPr>
            <p:ph idx="15" type="subTitle"/>
          </p:nvPr>
        </p:nvSpPr>
        <p:spPr>
          <a:xfrm>
            <a:off x="5999925" y="3959605"/>
            <a:ext cx="24567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49" name="Google Shape;349;p25"/>
          <p:cNvGrpSpPr/>
          <p:nvPr/>
        </p:nvGrpSpPr>
        <p:grpSpPr>
          <a:xfrm rot="1294096">
            <a:off x="-1654783" y="-1373531"/>
            <a:ext cx="3109626" cy="3385519"/>
            <a:chOff x="1983200" y="1058325"/>
            <a:chExt cx="1555700" cy="1693725"/>
          </a:xfrm>
        </p:grpSpPr>
        <p:sp>
          <p:nvSpPr>
            <p:cNvPr id="350" name="Google Shape;350;p25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5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5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5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4" name="Google Shape;354;p25"/>
          <p:cNvGrpSpPr/>
          <p:nvPr/>
        </p:nvGrpSpPr>
        <p:grpSpPr>
          <a:xfrm rot="-2700000">
            <a:off x="7852365" y="-1927468"/>
            <a:ext cx="3109610" cy="3385501"/>
            <a:chOff x="1983200" y="1058325"/>
            <a:chExt cx="1555700" cy="1693725"/>
          </a:xfrm>
        </p:grpSpPr>
        <p:sp>
          <p:nvSpPr>
            <p:cNvPr id="355" name="Google Shape;355;p25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5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5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5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centages">
  <p:cSld name="CUSTOM_15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26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26"/>
          <p:cNvSpPr txBox="1"/>
          <p:nvPr>
            <p:ph type="title"/>
          </p:nvPr>
        </p:nvSpPr>
        <p:spPr>
          <a:xfrm>
            <a:off x="714375" y="346891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62" name="Google Shape;362;p26"/>
          <p:cNvSpPr txBox="1"/>
          <p:nvPr>
            <p:ph hasCustomPrompt="1" idx="2" type="title"/>
          </p:nvPr>
        </p:nvSpPr>
        <p:spPr>
          <a:xfrm>
            <a:off x="1013775" y="2220032"/>
            <a:ext cx="2214900" cy="61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3" name="Google Shape;363;p26"/>
          <p:cNvSpPr txBox="1"/>
          <p:nvPr>
            <p:ph idx="1" type="subTitle"/>
          </p:nvPr>
        </p:nvSpPr>
        <p:spPr>
          <a:xfrm>
            <a:off x="1013775" y="2676775"/>
            <a:ext cx="2214900" cy="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26"/>
          <p:cNvSpPr txBox="1"/>
          <p:nvPr>
            <p:ph idx="3" type="subTitle"/>
          </p:nvPr>
        </p:nvSpPr>
        <p:spPr>
          <a:xfrm>
            <a:off x="1013775" y="3139170"/>
            <a:ext cx="2214900" cy="7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5" name="Google Shape;365;p26"/>
          <p:cNvSpPr txBox="1"/>
          <p:nvPr>
            <p:ph hasCustomPrompt="1" idx="4" type="title"/>
          </p:nvPr>
        </p:nvSpPr>
        <p:spPr>
          <a:xfrm>
            <a:off x="3467413" y="2220025"/>
            <a:ext cx="2214900" cy="61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6" name="Google Shape;366;p26"/>
          <p:cNvSpPr txBox="1"/>
          <p:nvPr>
            <p:ph idx="5" type="subTitle"/>
          </p:nvPr>
        </p:nvSpPr>
        <p:spPr>
          <a:xfrm>
            <a:off x="3467413" y="2680525"/>
            <a:ext cx="2214900" cy="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7" name="Google Shape;367;p26"/>
          <p:cNvSpPr txBox="1"/>
          <p:nvPr>
            <p:ph idx="6" type="subTitle"/>
          </p:nvPr>
        </p:nvSpPr>
        <p:spPr>
          <a:xfrm>
            <a:off x="3467413" y="3131622"/>
            <a:ext cx="2214900" cy="7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8" name="Google Shape;368;p26"/>
          <p:cNvSpPr txBox="1"/>
          <p:nvPr>
            <p:ph hasCustomPrompt="1" idx="7" type="title"/>
          </p:nvPr>
        </p:nvSpPr>
        <p:spPr>
          <a:xfrm>
            <a:off x="5921070" y="2219865"/>
            <a:ext cx="2214900" cy="61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9" name="Google Shape;369;p26"/>
          <p:cNvSpPr txBox="1"/>
          <p:nvPr>
            <p:ph idx="8" type="subTitle"/>
          </p:nvPr>
        </p:nvSpPr>
        <p:spPr>
          <a:xfrm>
            <a:off x="5921070" y="2669967"/>
            <a:ext cx="2214900" cy="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26"/>
          <p:cNvSpPr txBox="1"/>
          <p:nvPr>
            <p:ph idx="9" type="subTitle"/>
          </p:nvPr>
        </p:nvSpPr>
        <p:spPr>
          <a:xfrm>
            <a:off x="5921070" y="3139180"/>
            <a:ext cx="2214900" cy="7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71" name="Google Shape;371;p26"/>
          <p:cNvGrpSpPr/>
          <p:nvPr/>
        </p:nvGrpSpPr>
        <p:grpSpPr>
          <a:xfrm flipH="1" rot="-10783367">
            <a:off x="-1284952" y="-2775397"/>
            <a:ext cx="3056753" cy="8462055"/>
            <a:chOff x="6137900" y="1385627"/>
            <a:chExt cx="1332368" cy="3077223"/>
          </a:xfrm>
        </p:grpSpPr>
        <p:sp>
          <p:nvSpPr>
            <p:cNvPr id="372" name="Google Shape;372;p26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6"/>
            <p:cNvSpPr/>
            <p:nvPr/>
          </p:nvSpPr>
          <p:spPr>
            <a:xfrm>
              <a:off x="6579618" y="1385627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374" name="Google Shape;374;p26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6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6" name="Google Shape;376;p26"/>
          <p:cNvGrpSpPr/>
          <p:nvPr/>
        </p:nvGrpSpPr>
        <p:grpSpPr>
          <a:xfrm flipH="1" rot="16633">
            <a:off x="7747424" y="-134700"/>
            <a:ext cx="2828151" cy="8463161"/>
            <a:chOff x="6137900" y="1385225"/>
            <a:chExt cx="1232725" cy="3077625"/>
          </a:xfrm>
        </p:grpSpPr>
        <p:sp>
          <p:nvSpPr>
            <p:cNvPr id="377" name="Google Shape;377;p26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6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379" name="Google Shape;379;p26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6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2">
  <p:cSld name="CUSTOM_2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Google Shape;382;p27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27"/>
          <p:cNvSpPr txBox="1"/>
          <p:nvPr>
            <p:ph type="title"/>
          </p:nvPr>
        </p:nvSpPr>
        <p:spPr>
          <a:xfrm>
            <a:off x="3827444" y="346543"/>
            <a:ext cx="43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84" name="Google Shape;384;p27"/>
          <p:cNvSpPr txBox="1"/>
          <p:nvPr>
            <p:ph idx="1" type="subTitle"/>
          </p:nvPr>
        </p:nvSpPr>
        <p:spPr>
          <a:xfrm>
            <a:off x="4595025" y="1713675"/>
            <a:ext cx="3834600" cy="8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5" name="Google Shape;385;p27"/>
          <p:cNvSpPr txBox="1"/>
          <p:nvPr>
            <p:ph idx="2" type="subTitle"/>
          </p:nvPr>
        </p:nvSpPr>
        <p:spPr>
          <a:xfrm>
            <a:off x="4595025" y="2674712"/>
            <a:ext cx="3834600" cy="8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86" name="Google Shape;386;p27"/>
          <p:cNvSpPr txBox="1"/>
          <p:nvPr>
            <p:ph idx="3" type="subTitle"/>
          </p:nvPr>
        </p:nvSpPr>
        <p:spPr>
          <a:xfrm>
            <a:off x="4595025" y="3668817"/>
            <a:ext cx="3834600" cy="8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87" name="Google Shape;387;p27"/>
          <p:cNvGrpSpPr/>
          <p:nvPr/>
        </p:nvGrpSpPr>
        <p:grpSpPr>
          <a:xfrm rot="5400000">
            <a:off x="7635620" y="2960848"/>
            <a:ext cx="1481450" cy="3451592"/>
            <a:chOff x="2999600" y="2891975"/>
            <a:chExt cx="756575" cy="1762725"/>
          </a:xfrm>
        </p:grpSpPr>
        <p:sp>
          <p:nvSpPr>
            <p:cNvPr id="388" name="Google Shape;388;p27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7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7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7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2" name="Google Shape;392;p27"/>
          <p:cNvGrpSpPr/>
          <p:nvPr/>
        </p:nvGrpSpPr>
        <p:grpSpPr>
          <a:xfrm flipH="1" rot="-1175507">
            <a:off x="7730268" y="-1486826"/>
            <a:ext cx="2251368" cy="6737253"/>
            <a:chOff x="6137900" y="1385225"/>
            <a:chExt cx="1232725" cy="3077625"/>
          </a:xfrm>
        </p:grpSpPr>
        <p:sp>
          <p:nvSpPr>
            <p:cNvPr id="393" name="Google Shape;393;p27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7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395" name="Google Shape;395;p27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7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3">
  <p:cSld name="CUSTOM_7"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28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28"/>
          <p:cNvSpPr txBox="1"/>
          <p:nvPr>
            <p:ph type="title"/>
          </p:nvPr>
        </p:nvSpPr>
        <p:spPr>
          <a:xfrm>
            <a:off x="714375" y="339347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00" name="Google Shape;400;p28"/>
          <p:cNvSpPr txBox="1"/>
          <p:nvPr>
            <p:ph idx="1" type="subTitle"/>
          </p:nvPr>
        </p:nvSpPr>
        <p:spPr>
          <a:xfrm>
            <a:off x="749308" y="3273538"/>
            <a:ext cx="23592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1" name="Google Shape;401;p28"/>
          <p:cNvSpPr txBox="1"/>
          <p:nvPr>
            <p:ph idx="2" type="subTitle"/>
          </p:nvPr>
        </p:nvSpPr>
        <p:spPr>
          <a:xfrm>
            <a:off x="3465933" y="3273538"/>
            <a:ext cx="23592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2" name="Google Shape;402;p28"/>
          <p:cNvSpPr txBox="1"/>
          <p:nvPr>
            <p:ph idx="3" type="subTitle"/>
          </p:nvPr>
        </p:nvSpPr>
        <p:spPr>
          <a:xfrm>
            <a:off x="6031983" y="3273550"/>
            <a:ext cx="2359200" cy="8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03" name="Google Shape;403;p28"/>
          <p:cNvSpPr txBox="1"/>
          <p:nvPr>
            <p:ph idx="4" type="title"/>
          </p:nvPr>
        </p:nvSpPr>
        <p:spPr>
          <a:xfrm>
            <a:off x="714375" y="1667325"/>
            <a:ext cx="7715400" cy="69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grpSp>
        <p:nvGrpSpPr>
          <p:cNvPr id="404" name="Google Shape;404;p28"/>
          <p:cNvGrpSpPr/>
          <p:nvPr/>
        </p:nvGrpSpPr>
        <p:grpSpPr>
          <a:xfrm flipH="1" rot="16565">
            <a:off x="7301626" y="-1090073"/>
            <a:ext cx="2251352" cy="6737229"/>
            <a:chOff x="6137900" y="1385225"/>
            <a:chExt cx="1232725" cy="3077625"/>
          </a:xfrm>
        </p:grpSpPr>
        <p:sp>
          <p:nvSpPr>
            <p:cNvPr id="405" name="Google Shape;405;p28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8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07" name="Google Shape;407;p28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8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9" name="Google Shape;409;p28"/>
          <p:cNvGrpSpPr/>
          <p:nvPr/>
        </p:nvGrpSpPr>
        <p:grpSpPr>
          <a:xfrm flipH="1" rot="-10783435">
            <a:off x="-570099" y="-1497561"/>
            <a:ext cx="2251352" cy="6737229"/>
            <a:chOff x="6137900" y="1385225"/>
            <a:chExt cx="1232725" cy="3077625"/>
          </a:xfrm>
        </p:grpSpPr>
        <p:sp>
          <p:nvSpPr>
            <p:cNvPr id="410" name="Google Shape;410;p28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8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12" name="Google Shape;412;p28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8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3">
  <p:cSld name="CUSTOM_8"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29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29"/>
          <p:cNvSpPr txBox="1"/>
          <p:nvPr>
            <p:ph type="title"/>
          </p:nvPr>
        </p:nvSpPr>
        <p:spPr>
          <a:xfrm>
            <a:off x="311700" y="351441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17" name="Google Shape;417;p29"/>
          <p:cNvSpPr txBox="1"/>
          <p:nvPr>
            <p:ph idx="1" type="subTitle"/>
          </p:nvPr>
        </p:nvSpPr>
        <p:spPr>
          <a:xfrm>
            <a:off x="1747550" y="1249075"/>
            <a:ext cx="583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18" name="Google Shape;418;p29"/>
          <p:cNvSpPr txBox="1"/>
          <p:nvPr>
            <p:ph idx="2" type="subTitle"/>
          </p:nvPr>
        </p:nvSpPr>
        <p:spPr>
          <a:xfrm>
            <a:off x="1747500" y="2674812"/>
            <a:ext cx="583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19" name="Google Shape;419;p29"/>
          <p:cNvGrpSpPr/>
          <p:nvPr/>
        </p:nvGrpSpPr>
        <p:grpSpPr>
          <a:xfrm rot="4091880">
            <a:off x="-411307" y="-4436538"/>
            <a:ext cx="2251365" cy="9540802"/>
            <a:chOff x="6137900" y="1385225"/>
            <a:chExt cx="1232725" cy="3077625"/>
          </a:xfrm>
        </p:grpSpPr>
        <p:sp>
          <p:nvSpPr>
            <p:cNvPr id="420" name="Google Shape;420;p29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9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22" name="Google Shape;422;p29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9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4" name="Google Shape;424;p29"/>
          <p:cNvGrpSpPr/>
          <p:nvPr/>
        </p:nvGrpSpPr>
        <p:grpSpPr>
          <a:xfrm rot="-1674623">
            <a:off x="7790663" y="3418953"/>
            <a:ext cx="1405030" cy="1978093"/>
            <a:chOff x="4369825" y="1136125"/>
            <a:chExt cx="1405000" cy="1978050"/>
          </a:xfrm>
        </p:grpSpPr>
        <p:sp>
          <p:nvSpPr>
            <p:cNvPr id="425" name="Google Shape;425;p29"/>
            <p:cNvSpPr/>
            <p:nvPr/>
          </p:nvSpPr>
          <p:spPr>
            <a:xfrm>
              <a:off x="4369825" y="1136125"/>
              <a:ext cx="1405000" cy="1748525"/>
            </a:xfrm>
            <a:custGeom>
              <a:rect b="b" l="l" r="r" t="t"/>
              <a:pathLst>
                <a:path extrusionOk="0" fill="none" h="69941" w="56200">
                  <a:moveTo>
                    <a:pt x="52950" y="69941"/>
                  </a:moveTo>
                  <a:cubicBezTo>
                    <a:pt x="53772" y="66731"/>
                    <a:pt x="54692" y="63560"/>
                    <a:pt x="55396" y="60310"/>
                  </a:cubicBezTo>
                  <a:cubicBezTo>
                    <a:pt x="55984" y="57766"/>
                    <a:pt x="56199" y="55143"/>
                    <a:pt x="56023" y="52539"/>
                  </a:cubicBezTo>
                  <a:cubicBezTo>
                    <a:pt x="55808" y="49583"/>
                    <a:pt x="55083" y="46686"/>
                    <a:pt x="53870" y="44005"/>
                  </a:cubicBezTo>
                  <a:cubicBezTo>
                    <a:pt x="52362" y="40755"/>
                    <a:pt x="50757" y="37565"/>
                    <a:pt x="49191" y="34354"/>
                  </a:cubicBezTo>
                  <a:cubicBezTo>
                    <a:pt x="47351" y="30616"/>
                    <a:pt x="46001" y="26701"/>
                    <a:pt x="44787" y="22727"/>
                  </a:cubicBezTo>
                  <a:cubicBezTo>
                    <a:pt x="43671" y="19106"/>
                    <a:pt x="42732" y="15426"/>
                    <a:pt x="41166" y="11941"/>
                  </a:cubicBezTo>
                  <a:cubicBezTo>
                    <a:pt x="39502" y="8203"/>
                    <a:pt x="37035" y="5129"/>
                    <a:pt x="33395" y="3074"/>
                  </a:cubicBezTo>
                  <a:cubicBezTo>
                    <a:pt x="31124" y="1821"/>
                    <a:pt x="28638" y="960"/>
                    <a:pt x="26074" y="549"/>
                  </a:cubicBezTo>
                  <a:cubicBezTo>
                    <a:pt x="24097" y="158"/>
                    <a:pt x="22080" y="1"/>
                    <a:pt x="20064" y="79"/>
                  </a:cubicBezTo>
                  <a:cubicBezTo>
                    <a:pt x="15034" y="373"/>
                    <a:pt x="10277" y="1508"/>
                    <a:pt x="6108" y="4542"/>
                  </a:cubicBezTo>
                  <a:cubicBezTo>
                    <a:pt x="2917" y="6813"/>
                    <a:pt x="803" y="10297"/>
                    <a:pt x="274" y="14173"/>
                  </a:cubicBezTo>
                  <a:cubicBezTo>
                    <a:pt x="0" y="16091"/>
                    <a:pt x="98" y="18010"/>
                    <a:pt x="372" y="19967"/>
                  </a:cubicBezTo>
                  <a:cubicBezTo>
                    <a:pt x="764" y="22962"/>
                    <a:pt x="1645" y="25781"/>
                    <a:pt x="2721" y="28580"/>
                  </a:cubicBezTo>
                  <a:cubicBezTo>
                    <a:pt x="3974" y="31712"/>
                    <a:pt x="5423" y="34785"/>
                    <a:pt x="7028" y="37741"/>
                  </a:cubicBezTo>
                  <a:cubicBezTo>
                    <a:pt x="9142" y="41714"/>
                    <a:pt x="11236" y="45688"/>
                    <a:pt x="12332" y="50073"/>
                  </a:cubicBezTo>
                  <a:cubicBezTo>
                    <a:pt x="13115" y="53263"/>
                    <a:pt x="13096" y="56493"/>
                    <a:pt x="11549" y="59449"/>
                  </a:cubicBezTo>
                  <a:cubicBezTo>
                    <a:pt x="10551" y="61367"/>
                    <a:pt x="9200" y="63090"/>
                    <a:pt x="7948" y="64852"/>
                  </a:cubicBezTo>
                  <a:cubicBezTo>
                    <a:pt x="6695" y="66613"/>
                    <a:pt x="5383" y="68257"/>
                    <a:pt x="4111" y="69941"/>
                  </a:cubicBezTo>
                </a:path>
              </a:pathLst>
            </a:custGeom>
            <a:noFill/>
            <a:ln cap="flat" cmpd="sng" w="18600">
              <a:solidFill>
                <a:schemeClr val="accent5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9"/>
            <p:cNvSpPr/>
            <p:nvPr/>
          </p:nvSpPr>
          <p:spPr>
            <a:xfrm>
              <a:off x="4620375" y="1407725"/>
              <a:ext cx="600475" cy="693950"/>
            </a:xfrm>
            <a:custGeom>
              <a:rect b="b" l="l" r="r" t="t"/>
              <a:pathLst>
                <a:path extrusionOk="0" fill="none" h="27758" w="24019">
                  <a:moveTo>
                    <a:pt x="8339" y="1"/>
                  </a:moveTo>
                  <a:cubicBezTo>
                    <a:pt x="7458" y="236"/>
                    <a:pt x="6558" y="373"/>
                    <a:pt x="5736" y="706"/>
                  </a:cubicBezTo>
                  <a:cubicBezTo>
                    <a:pt x="2663" y="1978"/>
                    <a:pt x="881" y="4229"/>
                    <a:pt x="392" y="7537"/>
                  </a:cubicBezTo>
                  <a:cubicBezTo>
                    <a:pt x="1" y="10258"/>
                    <a:pt x="588" y="12783"/>
                    <a:pt x="1625" y="15249"/>
                  </a:cubicBezTo>
                  <a:cubicBezTo>
                    <a:pt x="2800" y="17931"/>
                    <a:pt x="4483" y="20358"/>
                    <a:pt x="6578" y="22394"/>
                  </a:cubicBezTo>
                  <a:cubicBezTo>
                    <a:pt x="8594" y="24352"/>
                    <a:pt x="10845" y="26015"/>
                    <a:pt x="13585" y="26896"/>
                  </a:cubicBezTo>
                  <a:cubicBezTo>
                    <a:pt x="15288" y="27444"/>
                    <a:pt x="17011" y="27758"/>
                    <a:pt x="18831" y="27288"/>
                  </a:cubicBezTo>
                  <a:cubicBezTo>
                    <a:pt x="20828" y="26779"/>
                    <a:pt x="22159" y="25546"/>
                    <a:pt x="22962" y="23725"/>
                  </a:cubicBezTo>
                  <a:cubicBezTo>
                    <a:pt x="23666" y="22120"/>
                    <a:pt x="24019" y="20378"/>
                    <a:pt x="23940" y="18636"/>
                  </a:cubicBezTo>
                  <a:cubicBezTo>
                    <a:pt x="23764" y="14271"/>
                    <a:pt x="22825" y="10062"/>
                    <a:pt x="20417" y="6323"/>
                  </a:cubicBezTo>
                  <a:cubicBezTo>
                    <a:pt x="18362" y="3152"/>
                    <a:pt x="15562" y="921"/>
                    <a:pt x="11726" y="255"/>
                  </a:cubicBezTo>
                  <a:cubicBezTo>
                    <a:pt x="10630" y="60"/>
                    <a:pt x="9514" y="79"/>
                    <a:pt x="8418" y="1"/>
                  </a:cubicBezTo>
                </a:path>
              </a:pathLst>
            </a:custGeom>
            <a:noFill/>
            <a:ln cap="flat" cmpd="sng" w="12225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9"/>
            <p:cNvSpPr/>
            <p:nvPr/>
          </p:nvSpPr>
          <p:spPr>
            <a:xfrm>
              <a:off x="4485800" y="1264850"/>
              <a:ext cx="967500" cy="1169600"/>
            </a:xfrm>
            <a:custGeom>
              <a:rect b="b" l="l" r="r" t="t"/>
              <a:pathLst>
                <a:path extrusionOk="0" fill="none" h="46784" w="38700">
                  <a:moveTo>
                    <a:pt x="14036" y="20"/>
                  </a:moveTo>
                  <a:cubicBezTo>
                    <a:pt x="13076" y="176"/>
                    <a:pt x="12117" y="274"/>
                    <a:pt x="11178" y="489"/>
                  </a:cubicBezTo>
                  <a:cubicBezTo>
                    <a:pt x="6382" y="1527"/>
                    <a:pt x="2800" y="4091"/>
                    <a:pt x="1038" y="8809"/>
                  </a:cubicBezTo>
                  <a:cubicBezTo>
                    <a:pt x="686" y="9866"/>
                    <a:pt x="470" y="10981"/>
                    <a:pt x="412" y="12097"/>
                  </a:cubicBezTo>
                  <a:cubicBezTo>
                    <a:pt x="1" y="16932"/>
                    <a:pt x="1586" y="21258"/>
                    <a:pt x="3778" y="25427"/>
                  </a:cubicBezTo>
                  <a:cubicBezTo>
                    <a:pt x="5501" y="28657"/>
                    <a:pt x="7576" y="31672"/>
                    <a:pt x="9964" y="34432"/>
                  </a:cubicBezTo>
                  <a:cubicBezTo>
                    <a:pt x="11354" y="36056"/>
                    <a:pt x="12822" y="37642"/>
                    <a:pt x="14349" y="39130"/>
                  </a:cubicBezTo>
                  <a:cubicBezTo>
                    <a:pt x="17383" y="42066"/>
                    <a:pt x="20847" y="44356"/>
                    <a:pt x="24899" y="45609"/>
                  </a:cubicBezTo>
                  <a:cubicBezTo>
                    <a:pt x="27327" y="46353"/>
                    <a:pt x="29832" y="46783"/>
                    <a:pt x="32357" y="46509"/>
                  </a:cubicBezTo>
                  <a:cubicBezTo>
                    <a:pt x="35607" y="46176"/>
                    <a:pt x="37995" y="44258"/>
                    <a:pt x="38465" y="40617"/>
                  </a:cubicBezTo>
                  <a:cubicBezTo>
                    <a:pt x="38700" y="38699"/>
                    <a:pt x="38406" y="36859"/>
                    <a:pt x="38151" y="34980"/>
                  </a:cubicBezTo>
                  <a:cubicBezTo>
                    <a:pt x="37427" y="29871"/>
                    <a:pt x="36174" y="24879"/>
                    <a:pt x="34882" y="19888"/>
                  </a:cubicBezTo>
                  <a:cubicBezTo>
                    <a:pt x="33806" y="15738"/>
                    <a:pt x="32494" y="11667"/>
                    <a:pt x="30067" y="8006"/>
                  </a:cubicBezTo>
                  <a:cubicBezTo>
                    <a:pt x="27894" y="4678"/>
                    <a:pt x="24645" y="2192"/>
                    <a:pt x="20887" y="959"/>
                  </a:cubicBezTo>
                  <a:cubicBezTo>
                    <a:pt x="19516" y="450"/>
                    <a:pt x="18087" y="176"/>
                    <a:pt x="16659" y="157"/>
                  </a:cubicBezTo>
                  <a:cubicBezTo>
                    <a:pt x="15797" y="157"/>
                    <a:pt x="14956" y="59"/>
                    <a:pt x="14114" y="0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9"/>
            <p:cNvSpPr/>
            <p:nvPr/>
          </p:nvSpPr>
          <p:spPr>
            <a:xfrm>
              <a:off x="4785300" y="2506350"/>
              <a:ext cx="852000" cy="607825"/>
            </a:xfrm>
            <a:custGeom>
              <a:rect b="b" l="l" r="r" t="t"/>
              <a:pathLst>
                <a:path extrusionOk="0" fill="none" h="24313" w="34080">
                  <a:moveTo>
                    <a:pt x="33884" y="6989"/>
                  </a:moveTo>
                  <a:cubicBezTo>
                    <a:pt x="34080" y="4914"/>
                    <a:pt x="33708" y="2565"/>
                    <a:pt x="32024" y="1351"/>
                  </a:cubicBezTo>
                  <a:cubicBezTo>
                    <a:pt x="30106" y="1"/>
                    <a:pt x="27385" y="803"/>
                    <a:pt x="25506" y="2193"/>
                  </a:cubicBezTo>
                  <a:cubicBezTo>
                    <a:pt x="23627" y="3583"/>
                    <a:pt x="22139" y="5501"/>
                    <a:pt x="20103" y="6656"/>
                  </a:cubicBezTo>
                  <a:cubicBezTo>
                    <a:pt x="16404" y="8731"/>
                    <a:pt x="11745" y="7889"/>
                    <a:pt x="7752" y="9299"/>
                  </a:cubicBezTo>
                  <a:cubicBezTo>
                    <a:pt x="3896" y="10728"/>
                    <a:pt x="1077" y="14094"/>
                    <a:pt x="372" y="18127"/>
                  </a:cubicBezTo>
                  <a:cubicBezTo>
                    <a:pt x="0" y="20358"/>
                    <a:pt x="607" y="23118"/>
                    <a:pt x="2721" y="23940"/>
                  </a:cubicBezTo>
                  <a:cubicBezTo>
                    <a:pt x="3680" y="24312"/>
                    <a:pt x="4757" y="24214"/>
                    <a:pt x="5775" y="24077"/>
                  </a:cubicBezTo>
                  <a:cubicBezTo>
                    <a:pt x="16306" y="22727"/>
                    <a:pt x="32690" y="19908"/>
                    <a:pt x="33884" y="6989"/>
                  </a:cubicBezTo>
                  <a:close/>
                </a:path>
              </a:pathLst>
            </a:custGeom>
            <a:noFill/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9" name="Google Shape;429;p29"/>
          <p:cNvGrpSpPr/>
          <p:nvPr/>
        </p:nvGrpSpPr>
        <p:grpSpPr>
          <a:xfrm flipH="1" rot="6460850">
            <a:off x="411115" y="-655657"/>
            <a:ext cx="2330986" cy="10449077"/>
            <a:chOff x="6137900" y="1385225"/>
            <a:chExt cx="1232725" cy="3077625"/>
          </a:xfrm>
        </p:grpSpPr>
        <p:sp>
          <p:nvSpPr>
            <p:cNvPr id="430" name="Google Shape;430;p29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9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32" name="Google Shape;432;p29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9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4" name="Google Shape;434;p29"/>
          <p:cNvGrpSpPr/>
          <p:nvPr/>
        </p:nvGrpSpPr>
        <p:grpSpPr>
          <a:xfrm rot="-10556007">
            <a:off x="7763741" y="-453525"/>
            <a:ext cx="1796451" cy="1682515"/>
            <a:chOff x="4800450" y="3632375"/>
            <a:chExt cx="1011075" cy="946950"/>
          </a:xfrm>
        </p:grpSpPr>
        <p:sp>
          <p:nvSpPr>
            <p:cNvPr id="435" name="Google Shape;435;p29"/>
            <p:cNvSpPr/>
            <p:nvPr/>
          </p:nvSpPr>
          <p:spPr>
            <a:xfrm>
              <a:off x="4800450" y="3632375"/>
              <a:ext cx="1011075" cy="946950"/>
            </a:xfrm>
            <a:custGeom>
              <a:rect b="b" l="l" r="r" t="t"/>
              <a:pathLst>
                <a:path extrusionOk="0" fill="none" h="37878" w="40443">
                  <a:moveTo>
                    <a:pt x="40442" y="29010"/>
                  </a:moveTo>
                  <a:cubicBezTo>
                    <a:pt x="37330" y="27699"/>
                    <a:pt x="34472" y="25878"/>
                    <a:pt x="31947" y="23627"/>
                  </a:cubicBezTo>
                  <a:cubicBezTo>
                    <a:pt x="28404" y="20476"/>
                    <a:pt x="25507" y="16639"/>
                    <a:pt x="23451" y="12372"/>
                  </a:cubicBezTo>
                  <a:cubicBezTo>
                    <a:pt x="22473" y="10375"/>
                    <a:pt x="21768" y="8222"/>
                    <a:pt x="20946" y="6147"/>
                  </a:cubicBezTo>
                  <a:cubicBezTo>
                    <a:pt x="20437" y="4797"/>
                    <a:pt x="20065" y="3407"/>
                    <a:pt x="19184" y="2213"/>
                  </a:cubicBezTo>
                  <a:cubicBezTo>
                    <a:pt x="18166" y="803"/>
                    <a:pt x="16835" y="79"/>
                    <a:pt x="15093" y="60"/>
                  </a:cubicBezTo>
                  <a:cubicBezTo>
                    <a:pt x="12607" y="1"/>
                    <a:pt x="10356" y="764"/>
                    <a:pt x="8242" y="1997"/>
                  </a:cubicBezTo>
                  <a:cubicBezTo>
                    <a:pt x="5599" y="3524"/>
                    <a:pt x="4405" y="6030"/>
                    <a:pt x="3877" y="8849"/>
                  </a:cubicBezTo>
                  <a:cubicBezTo>
                    <a:pt x="3387" y="11432"/>
                    <a:pt x="3153" y="14075"/>
                    <a:pt x="2761" y="16698"/>
                  </a:cubicBezTo>
                  <a:cubicBezTo>
                    <a:pt x="2428" y="19145"/>
                    <a:pt x="2056" y="21572"/>
                    <a:pt x="1704" y="24019"/>
                  </a:cubicBezTo>
                  <a:cubicBezTo>
                    <a:pt x="1332" y="26446"/>
                    <a:pt x="941" y="28932"/>
                    <a:pt x="627" y="31398"/>
                  </a:cubicBezTo>
                  <a:cubicBezTo>
                    <a:pt x="353" y="33552"/>
                    <a:pt x="197" y="35724"/>
                    <a:pt x="1" y="37878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9"/>
            <p:cNvSpPr/>
            <p:nvPr/>
          </p:nvSpPr>
          <p:spPr>
            <a:xfrm>
              <a:off x="4945800" y="4110500"/>
              <a:ext cx="839775" cy="450725"/>
            </a:xfrm>
            <a:custGeom>
              <a:rect b="b" l="l" r="r" t="t"/>
              <a:pathLst>
                <a:path extrusionOk="0" fill="none" h="18029" w="33591">
                  <a:moveTo>
                    <a:pt x="33591" y="15523"/>
                  </a:moveTo>
                  <a:cubicBezTo>
                    <a:pt x="32534" y="15170"/>
                    <a:pt x="31496" y="14740"/>
                    <a:pt x="30478" y="14250"/>
                  </a:cubicBezTo>
                  <a:cubicBezTo>
                    <a:pt x="28031" y="12998"/>
                    <a:pt x="25702" y="11510"/>
                    <a:pt x="23529" y="9807"/>
                  </a:cubicBezTo>
                  <a:cubicBezTo>
                    <a:pt x="21376" y="8084"/>
                    <a:pt x="19282" y="6303"/>
                    <a:pt x="17128" y="4581"/>
                  </a:cubicBezTo>
                  <a:cubicBezTo>
                    <a:pt x="15171" y="2995"/>
                    <a:pt x="13194" y="1390"/>
                    <a:pt x="10747" y="568"/>
                  </a:cubicBezTo>
                  <a:cubicBezTo>
                    <a:pt x="9201" y="0"/>
                    <a:pt x="7478" y="294"/>
                    <a:pt x="6225" y="1351"/>
                  </a:cubicBezTo>
                  <a:cubicBezTo>
                    <a:pt x="5227" y="2153"/>
                    <a:pt x="4405" y="3132"/>
                    <a:pt x="3818" y="4267"/>
                  </a:cubicBezTo>
                  <a:cubicBezTo>
                    <a:pt x="2193" y="7497"/>
                    <a:pt x="1077" y="10942"/>
                    <a:pt x="510" y="14505"/>
                  </a:cubicBezTo>
                  <a:cubicBezTo>
                    <a:pt x="314" y="15679"/>
                    <a:pt x="157" y="16854"/>
                    <a:pt x="1" y="18028"/>
                  </a:cubicBezTo>
                </a:path>
              </a:pathLst>
            </a:custGeom>
            <a:noFill/>
            <a:ln cap="rnd" cmpd="sng" w="4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9"/>
            <p:cNvSpPr/>
            <p:nvPr/>
          </p:nvSpPr>
          <p:spPr>
            <a:xfrm>
              <a:off x="5167975" y="4474575"/>
              <a:ext cx="316150" cy="103775"/>
            </a:xfrm>
            <a:custGeom>
              <a:rect b="b" l="l" r="r" t="t"/>
              <a:pathLst>
                <a:path extrusionOk="0" fill="none" h="4151" w="12646">
                  <a:moveTo>
                    <a:pt x="12646" y="4150"/>
                  </a:moveTo>
                  <a:cubicBezTo>
                    <a:pt x="12548" y="4131"/>
                    <a:pt x="12391" y="4150"/>
                    <a:pt x="12333" y="4111"/>
                  </a:cubicBezTo>
                  <a:cubicBezTo>
                    <a:pt x="10532" y="2761"/>
                    <a:pt x="8535" y="1684"/>
                    <a:pt x="6401" y="921"/>
                  </a:cubicBezTo>
                  <a:cubicBezTo>
                    <a:pt x="3857" y="1"/>
                    <a:pt x="1938" y="1273"/>
                    <a:pt x="862" y="2722"/>
                  </a:cubicBezTo>
                  <a:cubicBezTo>
                    <a:pt x="549" y="3152"/>
                    <a:pt x="294" y="3642"/>
                    <a:pt x="1" y="4111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4">
  <p:cSld name="CUSTOM_9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Google Shape;439;p30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0"/>
          <p:cNvSpPr txBox="1"/>
          <p:nvPr>
            <p:ph type="title"/>
          </p:nvPr>
        </p:nvSpPr>
        <p:spPr>
          <a:xfrm>
            <a:off x="790575" y="1513225"/>
            <a:ext cx="3246900" cy="54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41" name="Google Shape;441;p30"/>
          <p:cNvSpPr txBox="1"/>
          <p:nvPr>
            <p:ph idx="1" type="subTitle"/>
          </p:nvPr>
        </p:nvSpPr>
        <p:spPr>
          <a:xfrm>
            <a:off x="790575" y="2055250"/>
            <a:ext cx="3246900" cy="108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42" name="Google Shape;442;p30"/>
          <p:cNvGrpSpPr/>
          <p:nvPr/>
        </p:nvGrpSpPr>
        <p:grpSpPr>
          <a:xfrm flipH="1" rot="-10783435">
            <a:off x="-1016274" y="-796861"/>
            <a:ext cx="2251352" cy="6737229"/>
            <a:chOff x="6137900" y="1385225"/>
            <a:chExt cx="1232725" cy="3077625"/>
          </a:xfrm>
        </p:grpSpPr>
        <p:sp>
          <p:nvSpPr>
            <p:cNvPr id="443" name="Google Shape;443;p30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30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45" name="Google Shape;445;p30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30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4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4"/>
          <p:cNvSpPr txBox="1"/>
          <p:nvPr>
            <p:ph type="title"/>
          </p:nvPr>
        </p:nvSpPr>
        <p:spPr>
          <a:xfrm>
            <a:off x="714375" y="345873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" name="Google Shape;45;p4"/>
          <p:cNvSpPr txBox="1"/>
          <p:nvPr>
            <p:ph idx="1" type="body"/>
          </p:nvPr>
        </p:nvSpPr>
        <p:spPr>
          <a:xfrm>
            <a:off x="1998450" y="1052080"/>
            <a:ext cx="5147100" cy="163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46" name="Google Shape;46;p4"/>
          <p:cNvGrpSpPr/>
          <p:nvPr/>
        </p:nvGrpSpPr>
        <p:grpSpPr>
          <a:xfrm>
            <a:off x="-733317" y="-1757638"/>
            <a:ext cx="3618558" cy="3939604"/>
            <a:chOff x="1983200" y="1058325"/>
            <a:chExt cx="1555700" cy="1693725"/>
          </a:xfrm>
        </p:grpSpPr>
        <p:sp>
          <p:nvSpPr>
            <p:cNvPr id="47" name="Google Shape;47;p4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" name="Google Shape;51;p4"/>
          <p:cNvGrpSpPr/>
          <p:nvPr/>
        </p:nvGrpSpPr>
        <p:grpSpPr>
          <a:xfrm rot="-1357618">
            <a:off x="7632012" y="-1320242"/>
            <a:ext cx="1595233" cy="3716855"/>
            <a:chOff x="2999600" y="2891975"/>
            <a:chExt cx="756575" cy="1762725"/>
          </a:xfrm>
        </p:grpSpPr>
        <p:sp>
          <p:nvSpPr>
            <p:cNvPr id="52" name="Google Shape;52;p4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4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4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redits and Thanks">
  <p:cSld name="CUSTOM_11"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Google Shape;448;p31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31"/>
          <p:cNvSpPr txBox="1"/>
          <p:nvPr>
            <p:ph type="title"/>
          </p:nvPr>
        </p:nvSpPr>
        <p:spPr>
          <a:xfrm>
            <a:off x="2899151" y="872725"/>
            <a:ext cx="353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Bitter Thin"/>
              <a:buNone/>
              <a:defRPr>
                <a:latin typeface="Bitter Thin"/>
                <a:ea typeface="Bitter Thin"/>
                <a:cs typeface="Bitter Thin"/>
                <a:sym typeface="Bitter Thi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50" name="Google Shape;450;p31"/>
          <p:cNvSpPr txBox="1"/>
          <p:nvPr/>
        </p:nvSpPr>
        <p:spPr>
          <a:xfrm>
            <a:off x="2855700" y="3262125"/>
            <a:ext cx="3432600" cy="13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1200">
                <a:solidFill>
                  <a:schemeClr val="dk2"/>
                </a:solidFill>
                <a:highlight>
                  <a:schemeClr val="accent5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highlight>
                  <a:schemeClr val="accent5"/>
                </a:highlight>
                <a:latin typeface="Roboto"/>
                <a:ea typeface="Roboto"/>
                <a:cs typeface="Roboto"/>
                <a:sym typeface="Roboto"/>
              </a:rPr>
              <a:t>,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including icons by </a:t>
            </a:r>
            <a:r>
              <a:rPr lang="en" sz="1200">
                <a:solidFill>
                  <a:schemeClr val="dk2"/>
                </a:solidFill>
                <a:highlight>
                  <a:schemeClr val="accent5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1200">
                <a:solidFill>
                  <a:schemeClr val="dk2"/>
                </a:solidFill>
                <a:highlight>
                  <a:schemeClr val="accent5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chemeClr val="dk2"/>
              </a:solidFill>
              <a:highlight>
                <a:schemeClr val="accent5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51" name="Google Shape;451;p31"/>
          <p:cNvGrpSpPr/>
          <p:nvPr/>
        </p:nvGrpSpPr>
        <p:grpSpPr>
          <a:xfrm flipH="1" rot="-10783367">
            <a:off x="339874" y="-2471150"/>
            <a:ext cx="2828151" cy="8463161"/>
            <a:chOff x="6137900" y="1385225"/>
            <a:chExt cx="1232725" cy="3077625"/>
          </a:xfrm>
        </p:grpSpPr>
        <p:sp>
          <p:nvSpPr>
            <p:cNvPr id="452" name="Google Shape;452;p31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1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54" name="Google Shape;454;p31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1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6" name="Google Shape;456;p31"/>
          <p:cNvGrpSpPr/>
          <p:nvPr/>
        </p:nvGrpSpPr>
        <p:grpSpPr>
          <a:xfrm flipH="1" rot="16633">
            <a:off x="6163474" y="-912225"/>
            <a:ext cx="2828151" cy="8463161"/>
            <a:chOff x="6137900" y="1385225"/>
            <a:chExt cx="1232725" cy="3077625"/>
          </a:xfrm>
        </p:grpSpPr>
        <p:sp>
          <p:nvSpPr>
            <p:cNvPr id="457" name="Google Shape;457;p31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1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59" name="Google Shape;459;p31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1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1" name="Google Shape;461;p31"/>
          <p:cNvSpPr txBox="1"/>
          <p:nvPr>
            <p:ph idx="1" type="subTitle"/>
          </p:nvPr>
        </p:nvSpPr>
        <p:spPr>
          <a:xfrm>
            <a:off x="2948651" y="1374625"/>
            <a:ext cx="3432600" cy="100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">
  <p:cSld name="CUSTOM_12"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" name="Google Shape;463;p32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32"/>
          <p:cNvSpPr txBox="1"/>
          <p:nvPr>
            <p:ph type="title"/>
          </p:nvPr>
        </p:nvSpPr>
        <p:spPr>
          <a:xfrm>
            <a:off x="599157" y="351441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65" name="Google Shape;465;p32"/>
          <p:cNvSpPr txBox="1"/>
          <p:nvPr>
            <p:ph idx="1" type="subTitle"/>
          </p:nvPr>
        </p:nvSpPr>
        <p:spPr>
          <a:xfrm>
            <a:off x="714375" y="1325350"/>
            <a:ext cx="25575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66" name="Google Shape;466;p32"/>
          <p:cNvSpPr txBox="1"/>
          <p:nvPr>
            <p:ph idx="2" type="subTitle"/>
          </p:nvPr>
        </p:nvSpPr>
        <p:spPr>
          <a:xfrm>
            <a:off x="4382525" y="1325345"/>
            <a:ext cx="32025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67" name="Google Shape;467;p32"/>
          <p:cNvSpPr txBox="1"/>
          <p:nvPr>
            <p:ph idx="3" type="subTitle"/>
          </p:nvPr>
        </p:nvSpPr>
        <p:spPr>
          <a:xfrm>
            <a:off x="714375" y="1805900"/>
            <a:ext cx="3202500" cy="27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8" name="Google Shape;468;p32"/>
          <p:cNvSpPr txBox="1"/>
          <p:nvPr>
            <p:ph idx="4" type="subTitle"/>
          </p:nvPr>
        </p:nvSpPr>
        <p:spPr>
          <a:xfrm>
            <a:off x="4148450" y="1795450"/>
            <a:ext cx="4281300" cy="27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2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469" name="Google Shape;469;p32"/>
          <p:cNvGrpSpPr/>
          <p:nvPr/>
        </p:nvGrpSpPr>
        <p:grpSpPr>
          <a:xfrm rot="-4664037">
            <a:off x="885642" y="-1067607"/>
            <a:ext cx="3737894" cy="9332404"/>
            <a:chOff x="6137900" y="1385225"/>
            <a:chExt cx="1232725" cy="3077625"/>
          </a:xfrm>
        </p:grpSpPr>
        <p:sp>
          <p:nvSpPr>
            <p:cNvPr id="470" name="Google Shape;470;p32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32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32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32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0"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Google Shape;475;p33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5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5"/>
          <p:cNvSpPr txBox="1"/>
          <p:nvPr>
            <p:ph type="title"/>
          </p:nvPr>
        </p:nvSpPr>
        <p:spPr>
          <a:xfrm>
            <a:off x="4954700" y="857205"/>
            <a:ext cx="3129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" name="Google Shape;59;p5"/>
          <p:cNvSpPr txBox="1"/>
          <p:nvPr>
            <p:ph idx="1" type="body"/>
          </p:nvPr>
        </p:nvSpPr>
        <p:spPr>
          <a:xfrm>
            <a:off x="1011850" y="1533475"/>
            <a:ext cx="3053100" cy="100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0" name="Google Shape;60;p5"/>
          <p:cNvSpPr txBox="1"/>
          <p:nvPr>
            <p:ph idx="2" type="body"/>
          </p:nvPr>
        </p:nvSpPr>
        <p:spPr>
          <a:xfrm>
            <a:off x="4954825" y="1533475"/>
            <a:ext cx="3129600" cy="106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1" name="Google Shape;61;p5"/>
          <p:cNvSpPr txBox="1"/>
          <p:nvPr>
            <p:ph idx="3" type="title"/>
          </p:nvPr>
        </p:nvSpPr>
        <p:spPr>
          <a:xfrm>
            <a:off x="1011850" y="857200"/>
            <a:ext cx="305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62" name="Google Shape;62;p5"/>
          <p:cNvGrpSpPr/>
          <p:nvPr/>
        </p:nvGrpSpPr>
        <p:grpSpPr>
          <a:xfrm rot="4402553">
            <a:off x="-790731" y="-4509022"/>
            <a:ext cx="2251371" cy="9540894"/>
            <a:chOff x="6137900" y="1385225"/>
            <a:chExt cx="1232725" cy="3077625"/>
          </a:xfrm>
        </p:grpSpPr>
        <p:sp>
          <p:nvSpPr>
            <p:cNvPr id="63" name="Google Shape;63;p5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" name="Google Shape;67;p5"/>
          <p:cNvGrpSpPr/>
          <p:nvPr/>
        </p:nvGrpSpPr>
        <p:grpSpPr>
          <a:xfrm rot="-10556007">
            <a:off x="7763741" y="-453525"/>
            <a:ext cx="1796451" cy="1682515"/>
            <a:chOff x="4800450" y="3632375"/>
            <a:chExt cx="1011075" cy="946950"/>
          </a:xfrm>
        </p:grpSpPr>
        <p:sp>
          <p:nvSpPr>
            <p:cNvPr id="68" name="Google Shape;68;p5"/>
            <p:cNvSpPr/>
            <p:nvPr/>
          </p:nvSpPr>
          <p:spPr>
            <a:xfrm>
              <a:off x="4800450" y="3632375"/>
              <a:ext cx="1011075" cy="946950"/>
            </a:xfrm>
            <a:custGeom>
              <a:rect b="b" l="l" r="r" t="t"/>
              <a:pathLst>
                <a:path extrusionOk="0" fill="none" h="37878" w="40443">
                  <a:moveTo>
                    <a:pt x="40442" y="29010"/>
                  </a:moveTo>
                  <a:cubicBezTo>
                    <a:pt x="37330" y="27699"/>
                    <a:pt x="34472" y="25878"/>
                    <a:pt x="31947" y="23627"/>
                  </a:cubicBezTo>
                  <a:cubicBezTo>
                    <a:pt x="28404" y="20476"/>
                    <a:pt x="25507" y="16639"/>
                    <a:pt x="23451" y="12372"/>
                  </a:cubicBezTo>
                  <a:cubicBezTo>
                    <a:pt x="22473" y="10375"/>
                    <a:pt x="21768" y="8222"/>
                    <a:pt x="20946" y="6147"/>
                  </a:cubicBezTo>
                  <a:cubicBezTo>
                    <a:pt x="20437" y="4797"/>
                    <a:pt x="20065" y="3407"/>
                    <a:pt x="19184" y="2213"/>
                  </a:cubicBezTo>
                  <a:cubicBezTo>
                    <a:pt x="18166" y="803"/>
                    <a:pt x="16835" y="79"/>
                    <a:pt x="15093" y="60"/>
                  </a:cubicBezTo>
                  <a:cubicBezTo>
                    <a:pt x="12607" y="1"/>
                    <a:pt x="10356" y="764"/>
                    <a:pt x="8242" y="1997"/>
                  </a:cubicBezTo>
                  <a:cubicBezTo>
                    <a:pt x="5599" y="3524"/>
                    <a:pt x="4405" y="6030"/>
                    <a:pt x="3877" y="8849"/>
                  </a:cubicBezTo>
                  <a:cubicBezTo>
                    <a:pt x="3387" y="11432"/>
                    <a:pt x="3153" y="14075"/>
                    <a:pt x="2761" y="16698"/>
                  </a:cubicBezTo>
                  <a:cubicBezTo>
                    <a:pt x="2428" y="19145"/>
                    <a:pt x="2056" y="21572"/>
                    <a:pt x="1704" y="24019"/>
                  </a:cubicBezTo>
                  <a:cubicBezTo>
                    <a:pt x="1332" y="26446"/>
                    <a:pt x="941" y="28932"/>
                    <a:pt x="627" y="31398"/>
                  </a:cubicBezTo>
                  <a:cubicBezTo>
                    <a:pt x="353" y="33552"/>
                    <a:pt x="197" y="35724"/>
                    <a:pt x="1" y="37878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4945800" y="4110500"/>
              <a:ext cx="839775" cy="450725"/>
            </a:xfrm>
            <a:custGeom>
              <a:rect b="b" l="l" r="r" t="t"/>
              <a:pathLst>
                <a:path extrusionOk="0" fill="none" h="18029" w="33591">
                  <a:moveTo>
                    <a:pt x="33591" y="15523"/>
                  </a:moveTo>
                  <a:cubicBezTo>
                    <a:pt x="32534" y="15170"/>
                    <a:pt x="31496" y="14740"/>
                    <a:pt x="30478" y="14250"/>
                  </a:cubicBezTo>
                  <a:cubicBezTo>
                    <a:pt x="28031" y="12998"/>
                    <a:pt x="25702" y="11510"/>
                    <a:pt x="23529" y="9807"/>
                  </a:cubicBezTo>
                  <a:cubicBezTo>
                    <a:pt x="21376" y="8084"/>
                    <a:pt x="19282" y="6303"/>
                    <a:pt x="17128" y="4581"/>
                  </a:cubicBezTo>
                  <a:cubicBezTo>
                    <a:pt x="15171" y="2995"/>
                    <a:pt x="13194" y="1390"/>
                    <a:pt x="10747" y="568"/>
                  </a:cubicBezTo>
                  <a:cubicBezTo>
                    <a:pt x="9201" y="0"/>
                    <a:pt x="7478" y="294"/>
                    <a:pt x="6225" y="1351"/>
                  </a:cubicBezTo>
                  <a:cubicBezTo>
                    <a:pt x="5227" y="2153"/>
                    <a:pt x="4405" y="3132"/>
                    <a:pt x="3818" y="4267"/>
                  </a:cubicBezTo>
                  <a:cubicBezTo>
                    <a:pt x="2193" y="7497"/>
                    <a:pt x="1077" y="10942"/>
                    <a:pt x="510" y="14505"/>
                  </a:cubicBezTo>
                  <a:cubicBezTo>
                    <a:pt x="314" y="15679"/>
                    <a:pt x="157" y="16854"/>
                    <a:pt x="1" y="18028"/>
                  </a:cubicBezTo>
                </a:path>
              </a:pathLst>
            </a:custGeom>
            <a:noFill/>
            <a:ln cap="rnd" cmpd="sng" w="4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5167975" y="4474575"/>
              <a:ext cx="316150" cy="103775"/>
            </a:xfrm>
            <a:custGeom>
              <a:rect b="b" l="l" r="r" t="t"/>
              <a:pathLst>
                <a:path extrusionOk="0" fill="none" h="4151" w="12646">
                  <a:moveTo>
                    <a:pt x="12646" y="4150"/>
                  </a:moveTo>
                  <a:cubicBezTo>
                    <a:pt x="12548" y="4131"/>
                    <a:pt x="12391" y="4150"/>
                    <a:pt x="12333" y="4111"/>
                  </a:cubicBezTo>
                  <a:cubicBezTo>
                    <a:pt x="10532" y="2761"/>
                    <a:pt x="8535" y="1684"/>
                    <a:pt x="6401" y="921"/>
                  </a:cubicBezTo>
                  <a:cubicBezTo>
                    <a:pt x="3857" y="1"/>
                    <a:pt x="1938" y="1273"/>
                    <a:pt x="862" y="2722"/>
                  </a:cubicBezTo>
                  <a:cubicBezTo>
                    <a:pt x="549" y="3152"/>
                    <a:pt x="294" y="3642"/>
                    <a:pt x="1" y="4111"/>
                  </a:cubicBezTo>
                </a:path>
              </a:pathLst>
            </a:custGeom>
            <a:noFill/>
            <a:ln cap="rnd" cmpd="sng" w="16150">
              <a:solidFill>
                <a:srgbClr val="3C42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Google Shape;71;p5"/>
          <p:cNvGrpSpPr/>
          <p:nvPr/>
        </p:nvGrpSpPr>
        <p:grpSpPr>
          <a:xfrm rot="-5416753">
            <a:off x="4157512" y="-889320"/>
            <a:ext cx="2251352" cy="12389903"/>
            <a:chOff x="6137900" y="1385225"/>
            <a:chExt cx="1232725" cy="3077625"/>
          </a:xfrm>
        </p:grpSpPr>
        <p:sp>
          <p:nvSpPr>
            <p:cNvPr id="72" name="Google Shape;72;p5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6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8" name="Google Shape;78;p6"/>
          <p:cNvGrpSpPr/>
          <p:nvPr/>
        </p:nvGrpSpPr>
        <p:grpSpPr>
          <a:xfrm flipH="1" rot="5329636">
            <a:off x="6330665" y="-167550"/>
            <a:ext cx="2330955" cy="10448845"/>
            <a:chOff x="6137900" y="1385225"/>
            <a:chExt cx="1232725" cy="3077625"/>
          </a:xfrm>
        </p:grpSpPr>
        <p:sp>
          <p:nvSpPr>
            <p:cNvPr id="79" name="Google Shape;79;p6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6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81" name="Google Shape;81;p6"/>
            <p:cNvSpPr/>
            <p:nvPr/>
          </p:nvSpPr>
          <p:spPr>
            <a:xfrm>
              <a:off x="6317975" y="2548925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6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3" name="Google Shape;83;p6"/>
          <p:cNvSpPr txBox="1"/>
          <p:nvPr>
            <p:ph type="title"/>
          </p:nvPr>
        </p:nvSpPr>
        <p:spPr>
          <a:xfrm>
            <a:off x="714300" y="351603"/>
            <a:ext cx="771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7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7"/>
          <p:cNvSpPr txBox="1"/>
          <p:nvPr>
            <p:ph type="title"/>
          </p:nvPr>
        </p:nvSpPr>
        <p:spPr>
          <a:xfrm>
            <a:off x="5232269" y="345243"/>
            <a:ext cx="3362100" cy="6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7" name="Google Shape;87;p7"/>
          <p:cNvSpPr txBox="1"/>
          <p:nvPr>
            <p:ph idx="1" type="body"/>
          </p:nvPr>
        </p:nvSpPr>
        <p:spPr>
          <a:xfrm>
            <a:off x="5425169" y="2381275"/>
            <a:ext cx="2976300" cy="16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3048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grpSp>
        <p:nvGrpSpPr>
          <p:cNvPr id="88" name="Google Shape;88;p7"/>
          <p:cNvGrpSpPr/>
          <p:nvPr/>
        </p:nvGrpSpPr>
        <p:grpSpPr>
          <a:xfrm rot="2862043">
            <a:off x="8172884" y="2165959"/>
            <a:ext cx="1595208" cy="3716883"/>
            <a:chOff x="2999600" y="2891975"/>
            <a:chExt cx="756575" cy="1762725"/>
          </a:xfrm>
        </p:grpSpPr>
        <p:sp>
          <p:nvSpPr>
            <p:cNvPr id="89" name="Google Shape;89;p7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7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7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7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8"/>
          <p:cNvSpPr txBox="1"/>
          <p:nvPr>
            <p:ph type="title"/>
          </p:nvPr>
        </p:nvSpPr>
        <p:spPr>
          <a:xfrm>
            <a:off x="714375" y="494834"/>
            <a:ext cx="7715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grpSp>
        <p:nvGrpSpPr>
          <p:cNvPr id="95" name="Google Shape;95;p8"/>
          <p:cNvGrpSpPr/>
          <p:nvPr/>
        </p:nvGrpSpPr>
        <p:grpSpPr>
          <a:xfrm rot="4499927">
            <a:off x="6344127" y="3249283"/>
            <a:ext cx="3109724" cy="3385625"/>
            <a:chOff x="1983200" y="1058325"/>
            <a:chExt cx="1555700" cy="1693725"/>
          </a:xfrm>
        </p:grpSpPr>
        <p:sp>
          <p:nvSpPr>
            <p:cNvPr id="96" name="Google Shape;96;p8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8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8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8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9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9"/>
          <p:cNvSpPr txBox="1"/>
          <p:nvPr>
            <p:ph type="title"/>
          </p:nvPr>
        </p:nvSpPr>
        <p:spPr>
          <a:xfrm>
            <a:off x="5002400" y="1951638"/>
            <a:ext cx="3435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grpSp>
        <p:nvGrpSpPr>
          <p:cNvPr id="103" name="Google Shape;103;p9"/>
          <p:cNvGrpSpPr/>
          <p:nvPr/>
        </p:nvGrpSpPr>
        <p:grpSpPr>
          <a:xfrm rot="2700000">
            <a:off x="5239164" y="-1185177"/>
            <a:ext cx="2180511" cy="2373971"/>
            <a:chOff x="1983200" y="1058325"/>
            <a:chExt cx="1555700" cy="1693725"/>
          </a:xfrm>
        </p:grpSpPr>
        <p:sp>
          <p:nvSpPr>
            <p:cNvPr id="104" name="Google Shape;104;p9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9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9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9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8" name="Google Shape;108;p9"/>
          <p:cNvGrpSpPr/>
          <p:nvPr/>
        </p:nvGrpSpPr>
        <p:grpSpPr>
          <a:xfrm rot="5400000">
            <a:off x="6372345" y="2705873"/>
            <a:ext cx="1481450" cy="3451592"/>
            <a:chOff x="2999600" y="2891975"/>
            <a:chExt cx="756575" cy="1762725"/>
          </a:xfrm>
        </p:grpSpPr>
        <p:sp>
          <p:nvSpPr>
            <p:cNvPr id="109" name="Google Shape;109;p9"/>
            <p:cNvSpPr/>
            <p:nvPr/>
          </p:nvSpPr>
          <p:spPr>
            <a:xfrm>
              <a:off x="2999600" y="2891975"/>
              <a:ext cx="756575" cy="1762725"/>
            </a:xfrm>
            <a:custGeom>
              <a:rect b="b" l="l" r="r" t="t"/>
              <a:pathLst>
                <a:path extrusionOk="0" fill="none" h="70509" w="30263">
                  <a:moveTo>
                    <a:pt x="30263" y="59"/>
                  </a:moveTo>
                  <a:cubicBezTo>
                    <a:pt x="27620" y="1"/>
                    <a:pt x="25095" y="666"/>
                    <a:pt x="22727" y="1703"/>
                  </a:cubicBezTo>
                  <a:cubicBezTo>
                    <a:pt x="17872" y="3857"/>
                    <a:pt x="13272" y="6538"/>
                    <a:pt x="9024" y="9709"/>
                  </a:cubicBezTo>
                  <a:cubicBezTo>
                    <a:pt x="6284" y="11726"/>
                    <a:pt x="3857" y="14075"/>
                    <a:pt x="2134" y="17089"/>
                  </a:cubicBezTo>
                  <a:cubicBezTo>
                    <a:pt x="686" y="19614"/>
                    <a:pt x="0" y="22296"/>
                    <a:pt x="314" y="25173"/>
                  </a:cubicBezTo>
                  <a:cubicBezTo>
                    <a:pt x="588" y="27405"/>
                    <a:pt x="1410" y="29539"/>
                    <a:pt x="2702" y="31398"/>
                  </a:cubicBezTo>
                  <a:cubicBezTo>
                    <a:pt x="4287" y="33747"/>
                    <a:pt x="6069" y="35998"/>
                    <a:pt x="7772" y="38269"/>
                  </a:cubicBezTo>
                  <a:cubicBezTo>
                    <a:pt x="10277" y="41636"/>
                    <a:pt x="12176" y="45296"/>
                    <a:pt x="12998" y="49446"/>
                  </a:cubicBezTo>
                  <a:cubicBezTo>
                    <a:pt x="13311" y="51090"/>
                    <a:pt x="13546" y="52774"/>
                    <a:pt x="13683" y="54457"/>
                  </a:cubicBezTo>
                  <a:cubicBezTo>
                    <a:pt x="13859" y="56982"/>
                    <a:pt x="13859" y="59527"/>
                    <a:pt x="14016" y="62071"/>
                  </a:cubicBezTo>
                  <a:cubicBezTo>
                    <a:pt x="14133" y="63735"/>
                    <a:pt x="14329" y="65380"/>
                    <a:pt x="14642" y="67004"/>
                  </a:cubicBezTo>
                  <a:cubicBezTo>
                    <a:pt x="15014" y="68844"/>
                    <a:pt x="16972" y="70312"/>
                    <a:pt x="18870" y="70332"/>
                  </a:cubicBezTo>
                  <a:cubicBezTo>
                    <a:pt x="19555" y="70332"/>
                    <a:pt x="20260" y="70508"/>
                    <a:pt x="20945" y="70449"/>
                  </a:cubicBezTo>
                  <a:cubicBezTo>
                    <a:pt x="22590" y="70352"/>
                    <a:pt x="24234" y="70175"/>
                    <a:pt x="25878" y="69999"/>
                  </a:cubicBezTo>
                  <a:cubicBezTo>
                    <a:pt x="27346" y="69862"/>
                    <a:pt x="28814" y="69706"/>
                    <a:pt x="30263" y="69549"/>
                  </a:cubicBezTo>
                </a:path>
              </a:pathLst>
            </a:custGeom>
            <a:noFill/>
            <a:ln cap="rnd" cmpd="sng" w="635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9"/>
            <p:cNvSpPr/>
            <p:nvPr/>
          </p:nvSpPr>
          <p:spPr>
            <a:xfrm>
              <a:off x="3187025" y="3201750"/>
              <a:ext cx="569150" cy="1289975"/>
            </a:xfrm>
            <a:custGeom>
              <a:rect b="b" l="l" r="r" t="t"/>
              <a:pathLst>
                <a:path extrusionOk="0" fill="none" h="51599" w="22766">
                  <a:moveTo>
                    <a:pt x="22766" y="0"/>
                  </a:moveTo>
                  <a:cubicBezTo>
                    <a:pt x="20965" y="39"/>
                    <a:pt x="19164" y="39"/>
                    <a:pt x="17383" y="157"/>
                  </a:cubicBezTo>
                  <a:cubicBezTo>
                    <a:pt x="13624" y="392"/>
                    <a:pt x="9944" y="1057"/>
                    <a:pt x="6597" y="2858"/>
                  </a:cubicBezTo>
                  <a:cubicBezTo>
                    <a:pt x="4483" y="3993"/>
                    <a:pt x="2702" y="5579"/>
                    <a:pt x="1527" y="7693"/>
                  </a:cubicBezTo>
                  <a:cubicBezTo>
                    <a:pt x="1" y="10453"/>
                    <a:pt x="235" y="13311"/>
                    <a:pt x="1527" y="16071"/>
                  </a:cubicBezTo>
                  <a:cubicBezTo>
                    <a:pt x="2134" y="17402"/>
                    <a:pt x="2976" y="18616"/>
                    <a:pt x="3739" y="19849"/>
                  </a:cubicBezTo>
                  <a:cubicBezTo>
                    <a:pt x="5129" y="22119"/>
                    <a:pt x="6656" y="24331"/>
                    <a:pt x="7948" y="26661"/>
                  </a:cubicBezTo>
                  <a:cubicBezTo>
                    <a:pt x="9553" y="29519"/>
                    <a:pt x="10414" y="32690"/>
                    <a:pt x="11119" y="35880"/>
                  </a:cubicBezTo>
                  <a:cubicBezTo>
                    <a:pt x="11647" y="38190"/>
                    <a:pt x="12098" y="40539"/>
                    <a:pt x="12685" y="42810"/>
                  </a:cubicBezTo>
                  <a:cubicBezTo>
                    <a:pt x="13253" y="44963"/>
                    <a:pt x="13996" y="47038"/>
                    <a:pt x="15660" y="48682"/>
                  </a:cubicBezTo>
                  <a:cubicBezTo>
                    <a:pt x="17128" y="50131"/>
                    <a:pt x="18890" y="50855"/>
                    <a:pt x="20828" y="51286"/>
                  </a:cubicBezTo>
                  <a:cubicBezTo>
                    <a:pt x="21474" y="51423"/>
                    <a:pt x="22120" y="51501"/>
                    <a:pt x="22766" y="51599"/>
                  </a:cubicBezTo>
                </a:path>
              </a:pathLst>
            </a:custGeom>
            <a:noFill/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9"/>
            <p:cNvSpPr/>
            <p:nvPr/>
          </p:nvSpPr>
          <p:spPr>
            <a:xfrm>
              <a:off x="3629900" y="3617700"/>
              <a:ext cx="126275" cy="668000"/>
            </a:xfrm>
            <a:custGeom>
              <a:rect b="b" l="l" r="r" t="t"/>
              <a:pathLst>
                <a:path extrusionOk="0" fill="none" h="26720" w="5051">
                  <a:moveTo>
                    <a:pt x="5051" y="1"/>
                  </a:moveTo>
                  <a:cubicBezTo>
                    <a:pt x="3426" y="510"/>
                    <a:pt x="2017" y="1390"/>
                    <a:pt x="1155" y="2858"/>
                  </a:cubicBezTo>
                  <a:cubicBezTo>
                    <a:pt x="666" y="3739"/>
                    <a:pt x="353" y="4698"/>
                    <a:pt x="235" y="5697"/>
                  </a:cubicBezTo>
                  <a:cubicBezTo>
                    <a:pt x="59" y="6950"/>
                    <a:pt x="1" y="8202"/>
                    <a:pt x="59" y="9475"/>
                  </a:cubicBezTo>
                  <a:cubicBezTo>
                    <a:pt x="138" y="11315"/>
                    <a:pt x="314" y="13174"/>
                    <a:pt x="509" y="15014"/>
                  </a:cubicBezTo>
                  <a:cubicBezTo>
                    <a:pt x="705" y="16717"/>
                    <a:pt x="940" y="18420"/>
                    <a:pt x="1292" y="20104"/>
                  </a:cubicBezTo>
                  <a:cubicBezTo>
                    <a:pt x="1841" y="22668"/>
                    <a:pt x="2917" y="24978"/>
                    <a:pt x="4953" y="26720"/>
                  </a:cubicBezTo>
                </a:path>
              </a:pathLst>
            </a:custGeom>
            <a:noFill/>
            <a:ln cap="flat" cmpd="sng" w="12225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9"/>
            <p:cNvSpPr/>
            <p:nvPr/>
          </p:nvSpPr>
          <p:spPr>
            <a:xfrm>
              <a:off x="3337250" y="3329950"/>
              <a:ext cx="282900" cy="145850"/>
            </a:xfrm>
            <a:custGeom>
              <a:rect b="b" l="l" r="r" t="t"/>
              <a:pathLst>
                <a:path extrusionOk="0" fill="none" h="5834" w="11316">
                  <a:moveTo>
                    <a:pt x="1626" y="1919"/>
                  </a:moveTo>
                  <a:cubicBezTo>
                    <a:pt x="901" y="2193"/>
                    <a:pt x="40" y="2682"/>
                    <a:pt x="21" y="3465"/>
                  </a:cubicBezTo>
                  <a:cubicBezTo>
                    <a:pt x="1" y="4346"/>
                    <a:pt x="980" y="4855"/>
                    <a:pt x="1821" y="5090"/>
                  </a:cubicBezTo>
                  <a:cubicBezTo>
                    <a:pt x="3094" y="5462"/>
                    <a:pt x="4405" y="5677"/>
                    <a:pt x="5736" y="5775"/>
                  </a:cubicBezTo>
                  <a:cubicBezTo>
                    <a:pt x="6695" y="5834"/>
                    <a:pt x="7694" y="5814"/>
                    <a:pt x="8575" y="5482"/>
                  </a:cubicBezTo>
                  <a:cubicBezTo>
                    <a:pt x="10513" y="4738"/>
                    <a:pt x="11315" y="2174"/>
                    <a:pt x="9318" y="1038"/>
                  </a:cubicBezTo>
                  <a:cubicBezTo>
                    <a:pt x="7537" y="1"/>
                    <a:pt x="3407" y="1293"/>
                    <a:pt x="1626" y="1919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3" name="Google Shape;113;p9"/>
          <p:cNvSpPr txBox="1"/>
          <p:nvPr>
            <p:ph idx="1" type="subTitle"/>
          </p:nvPr>
        </p:nvSpPr>
        <p:spPr>
          <a:xfrm>
            <a:off x="5002400" y="2595688"/>
            <a:ext cx="3435600" cy="12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9"/>
          <p:cNvSpPr txBox="1"/>
          <p:nvPr>
            <p:ph hasCustomPrompt="1" idx="2" type="title"/>
          </p:nvPr>
        </p:nvSpPr>
        <p:spPr>
          <a:xfrm>
            <a:off x="5002425" y="1043328"/>
            <a:ext cx="3435600" cy="108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0"/>
              <a:buNone/>
              <a:defRPr sz="8000">
                <a:solidFill>
                  <a:schemeClr val="accent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0"/>
          <p:cNvPicPr preferRelativeResize="0"/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-450600" y="-1381850"/>
            <a:ext cx="10045198" cy="669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0"/>
          <p:cNvSpPr txBox="1"/>
          <p:nvPr>
            <p:ph type="title"/>
          </p:nvPr>
        </p:nvSpPr>
        <p:spPr>
          <a:xfrm>
            <a:off x="714375" y="342276"/>
            <a:ext cx="7715400" cy="4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Font typeface="Bitter Thin"/>
              <a:buNone/>
              <a:defRPr>
                <a:latin typeface="Bitter Thin"/>
                <a:ea typeface="Bitter Thin"/>
                <a:cs typeface="Bitter Thin"/>
                <a:sym typeface="Bitter Th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grpSp>
        <p:nvGrpSpPr>
          <p:cNvPr id="118" name="Google Shape;118;p10"/>
          <p:cNvGrpSpPr/>
          <p:nvPr/>
        </p:nvGrpSpPr>
        <p:grpSpPr>
          <a:xfrm rot="-1774046">
            <a:off x="-119593" y="-54333"/>
            <a:ext cx="2251367" cy="9541209"/>
            <a:chOff x="6137900" y="1385225"/>
            <a:chExt cx="1232725" cy="3077625"/>
          </a:xfrm>
        </p:grpSpPr>
        <p:sp>
          <p:nvSpPr>
            <p:cNvPr id="119" name="Google Shape;119;p10"/>
            <p:cNvSpPr/>
            <p:nvPr/>
          </p:nvSpPr>
          <p:spPr>
            <a:xfrm>
              <a:off x="6137900" y="1387175"/>
              <a:ext cx="1054125" cy="3075675"/>
            </a:xfrm>
            <a:custGeom>
              <a:rect b="b" l="l" r="r" t="t"/>
              <a:pathLst>
                <a:path extrusionOk="0" fill="none" h="123027" w="42165">
                  <a:moveTo>
                    <a:pt x="42164" y="1"/>
                  </a:moveTo>
                  <a:cubicBezTo>
                    <a:pt x="41518" y="823"/>
                    <a:pt x="40872" y="1645"/>
                    <a:pt x="40226" y="2467"/>
                  </a:cubicBezTo>
                  <a:cubicBezTo>
                    <a:pt x="38327" y="4953"/>
                    <a:pt x="36057" y="7067"/>
                    <a:pt x="33786" y="9201"/>
                  </a:cubicBezTo>
                  <a:cubicBezTo>
                    <a:pt x="30909" y="11863"/>
                    <a:pt x="27933" y="14447"/>
                    <a:pt x="25408" y="17481"/>
                  </a:cubicBezTo>
                  <a:cubicBezTo>
                    <a:pt x="23235" y="20045"/>
                    <a:pt x="21376" y="22864"/>
                    <a:pt x="19888" y="25898"/>
                  </a:cubicBezTo>
                  <a:cubicBezTo>
                    <a:pt x="18479" y="28854"/>
                    <a:pt x="17618" y="31966"/>
                    <a:pt x="17892" y="35294"/>
                  </a:cubicBezTo>
                  <a:cubicBezTo>
                    <a:pt x="18068" y="36977"/>
                    <a:pt x="18616" y="38621"/>
                    <a:pt x="19516" y="40050"/>
                  </a:cubicBezTo>
                  <a:cubicBezTo>
                    <a:pt x="20397" y="41499"/>
                    <a:pt x="21454" y="42830"/>
                    <a:pt x="22648" y="44004"/>
                  </a:cubicBezTo>
                  <a:cubicBezTo>
                    <a:pt x="24567" y="45884"/>
                    <a:pt x="26446" y="47821"/>
                    <a:pt x="28286" y="49779"/>
                  </a:cubicBezTo>
                  <a:cubicBezTo>
                    <a:pt x="29891" y="51521"/>
                    <a:pt x="31320" y="53459"/>
                    <a:pt x="32122" y="55710"/>
                  </a:cubicBezTo>
                  <a:cubicBezTo>
                    <a:pt x="33395" y="59273"/>
                    <a:pt x="33023" y="62972"/>
                    <a:pt x="30204" y="65713"/>
                  </a:cubicBezTo>
                  <a:cubicBezTo>
                    <a:pt x="28795" y="67102"/>
                    <a:pt x="26994" y="67787"/>
                    <a:pt x="25056" y="68101"/>
                  </a:cubicBezTo>
                  <a:cubicBezTo>
                    <a:pt x="21865" y="68629"/>
                    <a:pt x="18831" y="68042"/>
                    <a:pt x="15895" y="66848"/>
                  </a:cubicBezTo>
                  <a:cubicBezTo>
                    <a:pt x="13194" y="65771"/>
                    <a:pt x="10571" y="64479"/>
                    <a:pt x="7869" y="63344"/>
                  </a:cubicBezTo>
                  <a:cubicBezTo>
                    <a:pt x="6891" y="62933"/>
                    <a:pt x="5853" y="62620"/>
                    <a:pt x="4796" y="62424"/>
                  </a:cubicBezTo>
                  <a:cubicBezTo>
                    <a:pt x="2937" y="62111"/>
                    <a:pt x="1234" y="63657"/>
                    <a:pt x="705" y="65106"/>
                  </a:cubicBezTo>
                  <a:cubicBezTo>
                    <a:pt x="392" y="65987"/>
                    <a:pt x="118" y="66848"/>
                    <a:pt x="157" y="67787"/>
                  </a:cubicBezTo>
                  <a:cubicBezTo>
                    <a:pt x="177" y="68707"/>
                    <a:pt x="0" y="69647"/>
                    <a:pt x="40" y="70567"/>
                  </a:cubicBezTo>
                  <a:cubicBezTo>
                    <a:pt x="98" y="72642"/>
                    <a:pt x="431" y="74717"/>
                    <a:pt x="1018" y="76733"/>
                  </a:cubicBezTo>
                  <a:cubicBezTo>
                    <a:pt x="2173" y="80668"/>
                    <a:pt x="4033" y="84269"/>
                    <a:pt x="6029" y="87832"/>
                  </a:cubicBezTo>
                  <a:cubicBezTo>
                    <a:pt x="7771" y="90944"/>
                    <a:pt x="9416" y="94115"/>
                    <a:pt x="10473" y="97541"/>
                  </a:cubicBezTo>
                  <a:cubicBezTo>
                    <a:pt x="11138" y="99674"/>
                    <a:pt x="11647" y="101886"/>
                    <a:pt x="11726" y="104157"/>
                  </a:cubicBezTo>
                  <a:cubicBezTo>
                    <a:pt x="11784" y="106114"/>
                    <a:pt x="11902" y="108052"/>
                    <a:pt x="11863" y="110010"/>
                  </a:cubicBezTo>
                  <a:cubicBezTo>
                    <a:pt x="11823" y="111439"/>
                    <a:pt x="11569" y="112887"/>
                    <a:pt x="11412" y="114316"/>
                  </a:cubicBezTo>
                  <a:cubicBezTo>
                    <a:pt x="11314" y="115373"/>
                    <a:pt x="11236" y="116430"/>
                    <a:pt x="11099" y="117487"/>
                  </a:cubicBezTo>
                  <a:cubicBezTo>
                    <a:pt x="10962" y="118681"/>
                    <a:pt x="10786" y="119895"/>
                    <a:pt x="10649" y="121109"/>
                  </a:cubicBezTo>
                  <a:cubicBezTo>
                    <a:pt x="10571" y="121735"/>
                    <a:pt x="10551" y="122381"/>
                    <a:pt x="10492" y="123027"/>
                  </a:cubicBezTo>
                </a:path>
              </a:pathLst>
            </a:custGeom>
            <a:noFill/>
            <a:ln cap="rnd" cmpd="sng" w="161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0"/>
            <p:cNvSpPr/>
            <p:nvPr/>
          </p:nvSpPr>
          <p:spPr>
            <a:xfrm>
              <a:off x="6479975" y="1385225"/>
              <a:ext cx="890650" cy="3075675"/>
            </a:xfrm>
            <a:custGeom>
              <a:rect b="b" l="l" r="r" t="t"/>
              <a:pathLst>
                <a:path extrusionOk="0" fill="none" h="123027" w="35626">
                  <a:moveTo>
                    <a:pt x="35626" y="0"/>
                  </a:moveTo>
                  <a:cubicBezTo>
                    <a:pt x="34451" y="1547"/>
                    <a:pt x="33355" y="3191"/>
                    <a:pt x="32063" y="4620"/>
                  </a:cubicBezTo>
                  <a:cubicBezTo>
                    <a:pt x="29519" y="7439"/>
                    <a:pt x="26582" y="9886"/>
                    <a:pt x="23685" y="12332"/>
                  </a:cubicBezTo>
                  <a:cubicBezTo>
                    <a:pt x="20240" y="15269"/>
                    <a:pt x="16893" y="18322"/>
                    <a:pt x="14427" y="22178"/>
                  </a:cubicBezTo>
                  <a:cubicBezTo>
                    <a:pt x="12998" y="24410"/>
                    <a:pt x="11941" y="26798"/>
                    <a:pt x="11471" y="29362"/>
                  </a:cubicBezTo>
                  <a:cubicBezTo>
                    <a:pt x="10962" y="32142"/>
                    <a:pt x="11353" y="35000"/>
                    <a:pt x="12586" y="37525"/>
                  </a:cubicBezTo>
                  <a:cubicBezTo>
                    <a:pt x="13820" y="40089"/>
                    <a:pt x="15523" y="42321"/>
                    <a:pt x="17363" y="44474"/>
                  </a:cubicBezTo>
                  <a:cubicBezTo>
                    <a:pt x="19673" y="47175"/>
                    <a:pt x="22041" y="49837"/>
                    <a:pt x="23548" y="53165"/>
                  </a:cubicBezTo>
                  <a:cubicBezTo>
                    <a:pt x="24468" y="55220"/>
                    <a:pt x="25056" y="57393"/>
                    <a:pt x="25330" y="59625"/>
                  </a:cubicBezTo>
                  <a:cubicBezTo>
                    <a:pt x="25623" y="61797"/>
                    <a:pt x="25290" y="63892"/>
                    <a:pt x="24742" y="65947"/>
                  </a:cubicBezTo>
                  <a:cubicBezTo>
                    <a:pt x="23744" y="69608"/>
                    <a:pt x="21610" y="72368"/>
                    <a:pt x="18146" y="74149"/>
                  </a:cubicBezTo>
                  <a:cubicBezTo>
                    <a:pt x="15405" y="75539"/>
                    <a:pt x="12469" y="76185"/>
                    <a:pt x="9513" y="76811"/>
                  </a:cubicBezTo>
                  <a:cubicBezTo>
                    <a:pt x="7575" y="77222"/>
                    <a:pt x="5638" y="77633"/>
                    <a:pt x="3739" y="78142"/>
                  </a:cubicBezTo>
                  <a:cubicBezTo>
                    <a:pt x="2232" y="78534"/>
                    <a:pt x="1194" y="79610"/>
                    <a:pt x="509" y="80980"/>
                  </a:cubicBezTo>
                  <a:cubicBezTo>
                    <a:pt x="313" y="81411"/>
                    <a:pt x="215" y="81881"/>
                    <a:pt x="196" y="82351"/>
                  </a:cubicBezTo>
                  <a:cubicBezTo>
                    <a:pt x="0" y="85228"/>
                    <a:pt x="842" y="87929"/>
                    <a:pt x="1488" y="90670"/>
                  </a:cubicBezTo>
                  <a:cubicBezTo>
                    <a:pt x="2075" y="93117"/>
                    <a:pt x="2682" y="95544"/>
                    <a:pt x="3093" y="98010"/>
                  </a:cubicBezTo>
                  <a:cubicBezTo>
                    <a:pt x="3582" y="101123"/>
                    <a:pt x="3739" y="104313"/>
                    <a:pt x="3563" y="107465"/>
                  </a:cubicBezTo>
                  <a:cubicBezTo>
                    <a:pt x="3465" y="109559"/>
                    <a:pt x="3171" y="111634"/>
                    <a:pt x="2975" y="113709"/>
                  </a:cubicBezTo>
                  <a:cubicBezTo>
                    <a:pt x="2858" y="114942"/>
                    <a:pt x="2780" y="116175"/>
                    <a:pt x="2643" y="117409"/>
                  </a:cubicBezTo>
                  <a:cubicBezTo>
                    <a:pt x="2525" y="118720"/>
                    <a:pt x="2329" y="120032"/>
                    <a:pt x="2192" y="121343"/>
                  </a:cubicBezTo>
                  <a:cubicBezTo>
                    <a:pt x="2134" y="121891"/>
                    <a:pt x="2134" y="122459"/>
                    <a:pt x="2114" y="123027"/>
                  </a:cubicBezTo>
                </a:path>
              </a:pathLst>
            </a:custGeom>
            <a:noFill/>
            <a:ln cap="rnd" cmpd="sng" w="161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121" name="Google Shape;121;p10"/>
            <p:cNvSpPr/>
            <p:nvPr/>
          </p:nvSpPr>
          <p:spPr>
            <a:xfrm>
              <a:off x="6358985" y="2544520"/>
              <a:ext cx="444375" cy="413550"/>
            </a:xfrm>
            <a:custGeom>
              <a:rect b="b" l="l" r="r" t="t"/>
              <a:pathLst>
                <a:path extrusionOk="0" fill="none" h="16542" w="17775">
                  <a:moveTo>
                    <a:pt x="3309" y="1723"/>
                  </a:moveTo>
                  <a:cubicBezTo>
                    <a:pt x="1626" y="2330"/>
                    <a:pt x="138" y="3798"/>
                    <a:pt x="60" y="5579"/>
                  </a:cubicBezTo>
                  <a:cubicBezTo>
                    <a:pt x="1" y="6969"/>
                    <a:pt x="784" y="8281"/>
                    <a:pt x="1665" y="9357"/>
                  </a:cubicBezTo>
                  <a:cubicBezTo>
                    <a:pt x="3759" y="11961"/>
                    <a:pt x="6441" y="14016"/>
                    <a:pt x="9495" y="15367"/>
                  </a:cubicBezTo>
                  <a:cubicBezTo>
                    <a:pt x="11060" y="16052"/>
                    <a:pt x="12842" y="16541"/>
                    <a:pt x="14447" y="15993"/>
                  </a:cubicBezTo>
                  <a:cubicBezTo>
                    <a:pt x="16189" y="15386"/>
                    <a:pt x="17364" y="13605"/>
                    <a:pt x="17579" y="11785"/>
                  </a:cubicBezTo>
                  <a:cubicBezTo>
                    <a:pt x="17775" y="9964"/>
                    <a:pt x="17148" y="8124"/>
                    <a:pt x="16150" y="6578"/>
                  </a:cubicBezTo>
                  <a:cubicBezTo>
                    <a:pt x="13527" y="2526"/>
                    <a:pt x="7987" y="1"/>
                    <a:pt x="3309" y="1723"/>
                  </a:cubicBezTo>
                  <a:close/>
                </a:path>
              </a:pathLst>
            </a:custGeom>
            <a:noFill/>
            <a:ln cap="rnd" cmpd="sng" w="4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0"/>
            <p:cNvSpPr/>
            <p:nvPr/>
          </p:nvSpPr>
          <p:spPr>
            <a:xfrm>
              <a:off x="6297425" y="2234750"/>
              <a:ext cx="200675" cy="237875"/>
            </a:xfrm>
            <a:custGeom>
              <a:rect b="b" l="l" r="r" t="t"/>
              <a:pathLst>
                <a:path extrusionOk="0" fill="none" h="9515" w="8027">
                  <a:moveTo>
                    <a:pt x="7615" y="5188"/>
                  </a:moveTo>
                  <a:cubicBezTo>
                    <a:pt x="7185" y="4112"/>
                    <a:pt x="6382" y="3231"/>
                    <a:pt x="5599" y="2369"/>
                  </a:cubicBezTo>
                  <a:lnTo>
                    <a:pt x="5403" y="2311"/>
                  </a:lnTo>
                  <a:cubicBezTo>
                    <a:pt x="4366" y="1195"/>
                    <a:pt x="2956" y="1"/>
                    <a:pt x="1547" y="510"/>
                  </a:cubicBezTo>
                  <a:cubicBezTo>
                    <a:pt x="608" y="862"/>
                    <a:pt x="79" y="1880"/>
                    <a:pt x="40" y="2878"/>
                  </a:cubicBezTo>
                  <a:cubicBezTo>
                    <a:pt x="1" y="3877"/>
                    <a:pt x="392" y="4836"/>
                    <a:pt x="842" y="5717"/>
                  </a:cubicBezTo>
                  <a:cubicBezTo>
                    <a:pt x="1449" y="6950"/>
                    <a:pt x="2252" y="8163"/>
                    <a:pt x="3446" y="8829"/>
                  </a:cubicBezTo>
                  <a:cubicBezTo>
                    <a:pt x="4640" y="9514"/>
                    <a:pt x="6323" y="9495"/>
                    <a:pt x="7243" y="8457"/>
                  </a:cubicBezTo>
                  <a:cubicBezTo>
                    <a:pt x="8007" y="7596"/>
                    <a:pt x="8026" y="6265"/>
                    <a:pt x="7615" y="5188"/>
                  </a:cubicBezTo>
                  <a:close/>
                </a:path>
              </a:pathLst>
            </a:custGeom>
            <a:noFill/>
            <a:ln cap="flat" cmpd="sng" w="6350">
              <a:solidFill>
                <a:srgbClr val="0D497D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3" name="Google Shape;123;p10"/>
          <p:cNvGrpSpPr/>
          <p:nvPr/>
        </p:nvGrpSpPr>
        <p:grpSpPr>
          <a:xfrm>
            <a:off x="8048166" y="-368507"/>
            <a:ext cx="3109689" cy="3385587"/>
            <a:chOff x="1983200" y="1058325"/>
            <a:chExt cx="1555700" cy="1693725"/>
          </a:xfrm>
        </p:grpSpPr>
        <p:sp>
          <p:nvSpPr>
            <p:cNvPr id="124" name="Google Shape;124;p10"/>
            <p:cNvSpPr/>
            <p:nvPr/>
          </p:nvSpPr>
          <p:spPr>
            <a:xfrm>
              <a:off x="1983200" y="1058325"/>
              <a:ext cx="1555700" cy="1693725"/>
            </a:xfrm>
            <a:custGeom>
              <a:rect b="b" l="l" r="r" t="t"/>
              <a:pathLst>
                <a:path extrusionOk="0" fill="none" h="67749" w="62228">
                  <a:moveTo>
                    <a:pt x="13683" y="1"/>
                  </a:moveTo>
                  <a:cubicBezTo>
                    <a:pt x="13252" y="4287"/>
                    <a:pt x="11843" y="8398"/>
                    <a:pt x="9533" y="12019"/>
                  </a:cubicBezTo>
                  <a:cubicBezTo>
                    <a:pt x="7673" y="14995"/>
                    <a:pt x="5677" y="17872"/>
                    <a:pt x="3935" y="20906"/>
                  </a:cubicBezTo>
                  <a:cubicBezTo>
                    <a:pt x="2427" y="23568"/>
                    <a:pt x="1331" y="26446"/>
                    <a:pt x="724" y="29421"/>
                  </a:cubicBezTo>
                  <a:cubicBezTo>
                    <a:pt x="274" y="31457"/>
                    <a:pt x="20" y="33532"/>
                    <a:pt x="0" y="35607"/>
                  </a:cubicBezTo>
                  <a:cubicBezTo>
                    <a:pt x="20" y="38210"/>
                    <a:pt x="392" y="40794"/>
                    <a:pt x="1135" y="43300"/>
                  </a:cubicBezTo>
                  <a:cubicBezTo>
                    <a:pt x="2564" y="48271"/>
                    <a:pt x="5050" y="52715"/>
                    <a:pt x="8241" y="56767"/>
                  </a:cubicBezTo>
                  <a:cubicBezTo>
                    <a:pt x="10609" y="59840"/>
                    <a:pt x="13526" y="62443"/>
                    <a:pt x="16854" y="64460"/>
                  </a:cubicBezTo>
                  <a:cubicBezTo>
                    <a:pt x="19222" y="65908"/>
                    <a:pt x="21865" y="66867"/>
                    <a:pt x="24625" y="67259"/>
                  </a:cubicBezTo>
                  <a:cubicBezTo>
                    <a:pt x="28050" y="67748"/>
                    <a:pt x="31535" y="67200"/>
                    <a:pt x="34627" y="65693"/>
                  </a:cubicBezTo>
                  <a:cubicBezTo>
                    <a:pt x="37857" y="64146"/>
                    <a:pt x="40500" y="61856"/>
                    <a:pt x="42262" y="58685"/>
                  </a:cubicBezTo>
                  <a:cubicBezTo>
                    <a:pt x="43025" y="57197"/>
                    <a:pt x="43514" y="55592"/>
                    <a:pt x="43730" y="53929"/>
                  </a:cubicBezTo>
                  <a:cubicBezTo>
                    <a:pt x="43906" y="52774"/>
                    <a:pt x="44004" y="51619"/>
                    <a:pt x="44023" y="50464"/>
                  </a:cubicBezTo>
                  <a:cubicBezTo>
                    <a:pt x="44004" y="48839"/>
                    <a:pt x="43808" y="47214"/>
                    <a:pt x="43749" y="45609"/>
                  </a:cubicBezTo>
                  <a:cubicBezTo>
                    <a:pt x="43691" y="44631"/>
                    <a:pt x="43749" y="43652"/>
                    <a:pt x="43749" y="42673"/>
                  </a:cubicBezTo>
                  <a:cubicBezTo>
                    <a:pt x="43593" y="38621"/>
                    <a:pt x="44356" y="34608"/>
                    <a:pt x="45942" y="30889"/>
                  </a:cubicBezTo>
                  <a:cubicBezTo>
                    <a:pt x="46940" y="28638"/>
                    <a:pt x="48056" y="26446"/>
                    <a:pt x="49328" y="24332"/>
                  </a:cubicBezTo>
                  <a:cubicBezTo>
                    <a:pt x="52029" y="19712"/>
                    <a:pt x="54887" y="15151"/>
                    <a:pt x="57608" y="10532"/>
                  </a:cubicBezTo>
                  <a:cubicBezTo>
                    <a:pt x="59468" y="7341"/>
                    <a:pt x="60975" y="3974"/>
                    <a:pt x="62130" y="470"/>
                  </a:cubicBezTo>
                  <a:cubicBezTo>
                    <a:pt x="62169" y="314"/>
                    <a:pt x="62208" y="157"/>
                    <a:pt x="62228" y="1"/>
                  </a:cubicBezTo>
                </a:path>
              </a:pathLst>
            </a:custGeom>
            <a:solidFill>
              <a:schemeClr val="accent5"/>
            </a:solidFill>
            <a:ln cap="rnd" cmpd="sng" w="63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0"/>
            <p:cNvSpPr/>
            <p:nvPr/>
          </p:nvSpPr>
          <p:spPr>
            <a:xfrm>
              <a:off x="2123150" y="1058325"/>
              <a:ext cx="1303700" cy="1526850"/>
            </a:xfrm>
            <a:custGeom>
              <a:rect b="b" l="l" r="r" t="t"/>
              <a:pathLst>
                <a:path extrusionOk="0" fill="none" h="61074" w="52148">
                  <a:moveTo>
                    <a:pt x="15327" y="1"/>
                  </a:moveTo>
                  <a:cubicBezTo>
                    <a:pt x="15034" y="6284"/>
                    <a:pt x="13683" y="12235"/>
                    <a:pt x="10003" y="17500"/>
                  </a:cubicBezTo>
                  <a:cubicBezTo>
                    <a:pt x="8457" y="19693"/>
                    <a:pt x="6832" y="21807"/>
                    <a:pt x="5246" y="23960"/>
                  </a:cubicBezTo>
                  <a:cubicBezTo>
                    <a:pt x="3543" y="26250"/>
                    <a:pt x="2075" y="28658"/>
                    <a:pt x="1155" y="31359"/>
                  </a:cubicBezTo>
                  <a:cubicBezTo>
                    <a:pt x="314" y="33923"/>
                    <a:pt x="0" y="36625"/>
                    <a:pt x="255" y="39287"/>
                  </a:cubicBezTo>
                  <a:cubicBezTo>
                    <a:pt x="568" y="42282"/>
                    <a:pt x="1468" y="45159"/>
                    <a:pt x="2956" y="47763"/>
                  </a:cubicBezTo>
                  <a:cubicBezTo>
                    <a:pt x="4933" y="51423"/>
                    <a:pt x="7713" y="54594"/>
                    <a:pt x="11099" y="57041"/>
                  </a:cubicBezTo>
                  <a:cubicBezTo>
                    <a:pt x="13233" y="58568"/>
                    <a:pt x="15562" y="59703"/>
                    <a:pt x="18126" y="60153"/>
                  </a:cubicBezTo>
                  <a:cubicBezTo>
                    <a:pt x="23451" y="61073"/>
                    <a:pt x="28423" y="58352"/>
                    <a:pt x="29989" y="52480"/>
                  </a:cubicBezTo>
                  <a:cubicBezTo>
                    <a:pt x="30439" y="50797"/>
                    <a:pt x="30693" y="49054"/>
                    <a:pt x="30752" y="47312"/>
                  </a:cubicBezTo>
                  <a:cubicBezTo>
                    <a:pt x="30752" y="45981"/>
                    <a:pt x="30830" y="44650"/>
                    <a:pt x="30889" y="43300"/>
                  </a:cubicBezTo>
                  <a:cubicBezTo>
                    <a:pt x="31085" y="39561"/>
                    <a:pt x="31241" y="35802"/>
                    <a:pt x="32572" y="32201"/>
                  </a:cubicBezTo>
                  <a:cubicBezTo>
                    <a:pt x="33590" y="29539"/>
                    <a:pt x="34980" y="27033"/>
                    <a:pt x="36664" y="24743"/>
                  </a:cubicBezTo>
                  <a:cubicBezTo>
                    <a:pt x="39972" y="20162"/>
                    <a:pt x="43378" y="15660"/>
                    <a:pt x="46568" y="11002"/>
                  </a:cubicBezTo>
                  <a:cubicBezTo>
                    <a:pt x="48917" y="7615"/>
                    <a:pt x="50796" y="3916"/>
                    <a:pt x="52147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4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0"/>
            <p:cNvSpPr/>
            <p:nvPr/>
          </p:nvSpPr>
          <p:spPr>
            <a:xfrm>
              <a:off x="2299325" y="1058325"/>
              <a:ext cx="1008600" cy="1261125"/>
            </a:xfrm>
            <a:custGeom>
              <a:rect b="b" l="l" r="r" t="t"/>
              <a:pathLst>
                <a:path extrusionOk="0" fill="none" h="50445" w="40344">
                  <a:moveTo>
                    <a:pt x="13976" y="1"/>
                  </a:moveTo>
                  <a:lnTo>
                    <a:pt x="13976" y="5638"/>
                  </a:lnTo>
                  <a:lnTo>
                    <a:pt x="13976" y="5951"/>
                  </a:lnTo>
                  <a:cubicBezTo>
                    <a:pt x="13879" y="9083"/>
                    <a:pt x="13820" y="12215"/>
                    <a:pt x="13663" y="15347"/>
                  </a:cubicBezTo>
                  <a:cubicBezTo>
                    <a:pt x="13546" y="17618"/>
                    <a:pt x="13233" y="19869"/>
                    <a:pt x="12039" y="21885"/>
                  </a:cubicBezTo>
                  <a:cubicBezTo>
                    <a:pt x="11549" y="22766"/>
                    <a:pt x="10962" y="23588"/>
                    <a:pt x="10257" y="24332"/>
                  </a:cubicBezTo>
                  <a:cubicBezTo>
                    <a:pt x="8417" y="26191"/>
                    <a:pt x="6440" y="27894"/>
                    <a:pt x="4600" y="29754"/>
                  </a:cubicBezTo>
                  <a:cubicBezTo>
                    <a:pt x="3230" y="31105"/>
                    <a:pt x="2153" y="32729"/>
                    <a:pt x="1429" y="34511"/>
                  </a:cubicBezTo>
                  <a:cubicBezTo>
                    <a:pt x="0" y="38073"/>
                    <a:pt x="411" y="41479"/>
                    <a:pt x="2212" y="44748"/>
                  </a:cubicBezTo>
                  <a:cubicBezTo>
                    <a:pt x="3250" y="46686"/>
                    <a:pt x="4835" y="48252"/>
                    <a:pt x="6753" y="49289"/>
                  </a:cubicBezTo>
                  <a:cubicBezTo>
                    <a:pt x="8143" y="50014"/>
                    <a:pt x="9631" y="50444"/>
                    <a:pt x="11216" y="49994"/>
                  </a:cubicBezTo>
                  <a:cubicBezTo>
                    <a:pt x="13017" y="49485"/>
                    <a:pt x="14074" y="48232"/>
                    <a:pt x="14583" y="46529"/>
                  </a:cubicBezTo>
                  <a:cubicBezTo>
                    <a:pt x="14936" y="45237"/>
                    <a:pt x="15210" y="43926"/>
                    <a:pt x="15366" y="42614"/>
                  </a:cubicBezTo>
                  <a:cubicBezTo>
                    <a:pt x="15816" y="39385"/>
                    <a:pt x="15562" y="36135"/>
                    <a:pt x="15719" y="32905"/>
                  </a:cubicBezTo>
                  <a:cubicBezTo>
                    <a:pt x="15856" y="30087"/>
                    <a:pt x="16169" y="27248"/>
                    <a:pt x="18068" y="24899"/>
                  </a:cubicBezTo>
                  <a:cubicBezTo>
                    <a:pt x="19203" y="23529"/>
                    <a:pt x="20475" y="22316"/>
                    <a:pt x="21904" y="21259"/>
                  </a:cubicBezTo>
                  <a:cubicBezTo>
                    <a:pt x="24723" y="19145"/>
                    <a:pt x="27542" y="17030"/>
                    <a:pt x="30106" y="14584"/>
                  </a:cubicBezTo>
                  <a:cubicBezTo>
                    <a:pt x="33120" y="11667"/>
                    <a:pt x="35763" y="8379"/>
                    <a:pt x="37936" y="4777"/>
                  </a:cubicBezTo>
                  <a:cubicBezTo>
                    <a:pt x="38856" y="3250"/>
                    <a:pt x="39541" y="1586"/>
                    <a:pt x="40343" y="1"/>
                  </a:cubicBezTo>
                </a:path>
              </a:pathLst>
            </a:custGeom>
            <a:solidFill>
              <a:schemeClr val="accent5"/>
            </a:solidFill>
            <a:ln cap="flat" cmpd="sng" w="18600">
              <a:solidFill>
                <a:schemeClr val="accent3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0"/>
            <p:cNvSpPr/>
            <p:nvPr/>
          </p:nvSpPr>
          <p:spPr>
            <a:xfrm>
              <a:off x="2825875" y="1058325"/>
              <a:ext cx="322025" cy="154175"/>
            </a:xfrm>
            <a:custGeom>
              <a:rect b="b" l="l" r="r" t="t"/>
              <a:pathLst>
                <a:path extrusionOk="0" fill="none" h="6167" w="12881">
                  <a:moveTo>
                    <a:pt x="0" y="1"/>
                  </a:moveTo>
                  <a:cubicBezTo>
                    <a:pt x="412" y="1743"/>
                    <a:pt x="940" y="3387"/>
                    <a:pt x="2232" y="4718"/>
                  </a:cubicBezTo>
                  <a:cubicBezTo>
                    <a:pt x="3387" y="5912"/>
                    <a:pt x="4718" y="6167"/>
                    <a:pt x="6245" y="5697"/>
                  </a:cubicBezTo>
                  <a:cubicBezTo>
                    <a:pt x="7419" y="5344"/>
                    <a:pt x="8398" y="4679"/>
                    <a:pt x="9338" y="3935"/>
                  </a:cubicBezTo>
                  <a:cubicBezTo>
                    <a:pt x="10571" y="2956"/>
                    <a:pt x="11510" y="1723"/>
                    <a:pt x="12411" y="470"/>
                  </a:cubicBezTo>
                  <a:cubicBezTo>
                    <a:pt x="12548" y="314"/>
                    <a:pt x="12704" y="196"/>
                    <a:pt x="12881" y="98"/>
                  </a:cubicBezTo>
                </a:path>
              </a:pathLst>
            </a:custGeom>
            <a:solidFill>
              <a:schemeClr val="accent5"/>
            </a:solidFill>
            <a:ln cap="flat" cmpd="sng" w="6350">
              <a:solidFill>
                <a:schemeClr val="accent1"/>
              </a:solidFill>
              <a:prstDash val="solid"/>
              <a:miter lim="19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Bitter"/>
              <a:buNone/>
              <a:defRPr sz="3000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50">
          <p15:clr>
            <a:srgbClr val="EA4335"/>
          </p15:clr>
        </p15:guide>
        <p15:guide id="2" orient="horz" pos="339">
          <p15:clr>
            <a:srgbClr val="EA4335"/>
          </p15:clr>
        </p15:guide>
        <p15:guide id="3" pos="5310">
          <p15:clr>
            <a:srgbClr val="EA4335"/>
          </p15:clr>
        </p15:guide>
        <p15:guide id="4" orient="horz" pos="2878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libguides.salemstate.edu/home/spaces/directory#s-lg-box-wrapper-25990411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libguides.salemstate.edu/home/spaces/directory#s-lg-box-wrapper-25990411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libguides.salemstate.edu/home/spaces/directory#s-lg-box-wrapper-25973530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libguides.salemstate.edu/home/spaces/directory#s-lg-box-wrapper-25973530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libguides.salemstate.edu/home/spaces/directory#s-lg-box-wrapper-25973453" TargetMode="External"/><Relationship Id="rId4" Type="http://schemas.openxmlformats.org/officeDocument/2006/relationships/hyperlink" Target="https://libguides.salemstate.edu/home/spaces/directory#s-lg-box-wrapper-25973453" TargetMode="External"/><Relationship Id="rId5" Type="http://schemas.openxmlformats.org/officeDocument/2006/relationships/hyperlink" Target="https://libguides.salemstate.edu/home/spaces/directory#s-lg-box-wrapper-25973453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libguides.salemstate.edu/home/spaces/directory#s-lg-box-wrapper-25973453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jpg"/><Relationship Id="rId4" Type="http://schemas.openxmlformats.org/officeDocument/2006/relationships/hyperlink" Target="https://libguides.salemstate.edu/IDEA-Den/AAPIHeritageMonth" TargetMode="External"/><Relationship Id="rId5" Type="http://schemas.openxmlformats.org/officeDocument/2006/relationships/hyperlink" Target="https://libguides.salemstate.edu/IDEA-Den/AAPIHeritageMonth" TargetMode="External"/><Relationship Id="rId6" Type="http://schemas.openxmlformats.org/officeDocument/2006/relationships/hyperlink" Target="https://libguides.salemstate.edu/IDEA-Den/activismANDarchives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padlet.com/tkfitzpatrick2/j92jiog6vg7fkajk" TargetMode="External"/><Relationship Id="rId4" Type="http://schemas.openxmlformats.org/officeDocument/2006/relationships/image" Target="../media/image13.png"/><Relationship Id="rId5" Type="http://schemas.openxmlformats.org/officeDocument/2006/relationships/hyperlink" Target="https://www.flickr.com/photos/93278581@N00/3770015203" TargetMode="External"/><Relationship Id="rId6" Type="http://schemas.openxmlformats.org/officeDocument/2006/relationships/hyperlink" Target="https://www.flickr.com/photos/93278581@N00" TargetMode="External"/><Relationship Id="rId7" Type="http://schemas.openxmlformats.org/officeDocument/2006/relationships/hyperlink" Target="https://creativecommons.org/licenses/by/2.0/?ref=ccsearch&amp;atype=rich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jpg"/><Relationship Id="rId4" Type="http://schemas.openxmlformats.org/officeDocument/2006/relationships/hyperlink" Target="mailto:rryder@salemstate.edu" TargetMode="External"/><Relationship Id="rId5" Type="http://schemas.openxmlformats.org/officeDocument/2006/relationships/hyperlink" Target="https://libguides.salemstate.edu/home/spaces/directory" TargetMode="External"/><Relationship Id="rId6" Type="http://schemas.openxmlformats.org/officeDocument/2006/relationships/hyperlink" Target="https://libguides.salemstate.edu/home/spaces/directory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libguides.salemstate.edu/IDEA-Den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libguides.salemstate.edu/IDEA-Den" TargetMode="External"/><Relationship Id="rId4" Type="http://schemas.openxmlformats.org/officeDocument/2006/relationships/hyperlink" Target="https://libguides.salemstate.edu/IDEA-Den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4"/>
          <p:cNvSpPr txBox="1"/>
          <p:nvPr>
            <p:ph type="ctrTitle"/>
          </p:nvPr>
        </p:nvSpPr>
        <p:spPr>
          <a:xfrm>
            <a:off x="1725725" y="687998"/>
            <a:ext cx="5631900" cy="197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0C2E3A"/>
                </a:solidFill>
              </a:rPr>
              <a:t>We're all about the space: Taking inclusive library spaces to another level</a:t>
            </a:r>
            <a:endParaRPr b="1" sz="3500">
              <a:solidFill>
                <a:srgbClr val="0C2E3A"/>
              </a:solidFill>
            </a:endParaRPr>
          </a:p>
        </p:txBody>
      </p:sp>
      <p:sp>
        <p:nvSpPr>
          <p:cNvPr id="481" name="Google Shape;481;p34"/>
          <p:cNvSpPr/>
          <p:nvPr/>
        </p:nvSpPr>
        <p:spPr>
          <a:xfrm>
            <a:off x="4706743" y="1356596"/>
            <a:ext cx="3032" cy="1665"/>
          </a:xfrm>
          <a:custGeom>
            <a:rect b="b" l="l" r="r" t="t"/>
            <a:pathLst>
              <a:path extrusionOk="0" h="39" w="71">
                <a:moveTo>
                  <a:pt x="57" y="1"/>
                </a:moveTo>
                <a:cubicBezTo>
                  <a:pt x="0" y="1"/>
                  <a:pt x="38" y="38"/>
                  <a:pt x="57" y="38"/>
                </a:cubicBezTo>
                <a:cubicBezTo>
                  <a:pt x="66" y="38"/>
                  <a:pt x="71" y="29"/>
                  <a:pt x="57" y="1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4"/>
          <p:cNvSpPr/>
          <p:nvPr/>
        </p:nvSpPr>
        <p:spPr>
          <a:xfrm>
            <a:off x="2630968" y="-1053520"/>
            <a:ext cx="3629" cy="1836"/>
          </a:xfrm>
          <a:custGeom>
            <a:rect b="b" l="l" r="r" t="t"/>
            <a:pathLst>
              <a:path extrusionOk="0" h="43" w="85">
                <a:moveTo>
                  <a:pt x="85" y="1"/>
                </a:moveTo>
                <a:cubicBezTo>
                  <a:pt x="64" y="1"/>
                  <a:pt x="53" y="11"/>
                  <a:pt x="42" y="22"/>
                </a:cubicBezTo>
                <a:lnTo>
                  <a:pt x="85" y="1"/>
                </a:lnTo>
                <a:close/>
                <a:moveTo>
                  <a:pt x="42" y="22"/>
                </a:moveTo>
                <a:lnTo>
                  <a:pt x="0" y="43"/>
                </a:lnTo>
                <a:cubicBezTo>
                  <a:pt x="21" y="43"/>
                  <a:pt x="32" y="32"/>
                  <a:pt x="42" y="22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34"/>
          <p:cNvSpPr txBox="1"/>
          <p:nvPr/>
        </p:nvSpPr>
        <p:spPr>
          <a:xfrm>
            <a:off x="2630975" y="2976450"/>
            <a:ext cx="3642300" cy="19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Catherine Fahey, MLIS, MA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Tara Fitzpatrick, MLIS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Elizabeth McKeigue, MSLIS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Rukmal Ryder, MLIS, M.Ed.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Dawn Stahura, MLS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Salem State University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" name="Google Shape;484;p34"/>
          <p:cNvSpPr/>
          <p:nvPr/>
        </p:nvSpPr>
        <p:spPr>
          <a:xfrm>
            <a:off x="2630968" y="6773830"/>
            <a:ext cx="3629" cy="1836"/>
          </a:xfrm>
          <a:custGeom>
            <a:rect b="b" l="l" r="r" t="t"/>
            <a:pathLst>
              <a:path extrusionOk="0" h="43" w="85">
                <a:moveTo>
                  <a:pt x="85" y="1"/>
                </a:moveTo>
                <a:cubicBezTo>
                  <a:pt x="64" y="1"/>
                  <a:pt x="53" y="11"/>
                  <a:pt x="42" y="22"/>
                </a:cubicBezTo>
                <a:lnTo>
                  <a:pt x="85" y="1"/>
                </a:lnTo>
                <a:close/>
                <a:moveTo>
                  <a:pt x="42" y="22"/>
                </a:moveTo>
                <a:lnTo>
                  <a:pt x="0" y="43"/>
                </a:lnTo>
                <a:cubicBezTo>
                  <a:pt x="21" y="43"/>
                  <a:pt x="32" y="32"/>
                  <a:pt x="42" y="22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4"/>
          <p:cNvSpPr/>
          <p:nvPr/>
        </p:nvSpPr>
        <p:spPr>
          <a:xfrm>
            <a:off x="7023645" y="5262079"/>
            <a:ext cx="45134" cy="41547"/>
          </a:xfrm>
          <a:custGeom>
            <a:rect b="b" l="l" r="r" t="t"/>
            <a:pathLst>
              <a:path extrusionOk="0" h="973" w="1057">
                <a:moveTo>
                  <a:pt x="550" y="1"/>
                </a:moveTo>
                <a:cubicBezTo>
                  <a:pt x="381" y="170"/>
                  <a:pt x="212" y="296"/>
                  <a:pt x="1" y="381"/>
                </a:cubicBezTo>
                <a:cubicBezTo>
                  <a:pt x="339" y="592"/>
                  <a:pt x="677" y="761"/>
                  <a:pt x="1057" y="972"/>
                </a:cubicBezTo>
                <a:cubicBezTo>
                  <a:pt x="888" y="634"/>
                  <a:pt x="719" y="296"/>
                  <a:pt x="550" y="1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Family Study Room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44"/>
          <p:cNvSpPr txBox="1"/>
          <p:nvPr>
            <p:ph idx="4294967295" type="body"/>
          </p:nvPr>
        </p:nvSpPr>
        <p:spPr>
          <a:xfrm>
            <a:off x="1434000" y="1221750"/>
            <a:ext cx="6276000" cy="245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Purpose to provide a more inclusive space for SSU s</a:t>
            </a:r>
            <a:r>
              <a:rPr lang="en" sz="1600">
                <a:solidFill>
                  <a:schemeClr val="dk1"/>
                </a:solidFill>
              </a:rPr>
              <a:t>tudents who are parents/caregivers by offering a safe &amp; secure library space with amenities more conducive to studying with a child present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Observed evidence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2018 data 20.66% of undergrad respondents with dependents; largest group First Years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Graduate students (61 programs)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Link: </a:t>
            </a:r>
            <a:r>
              <a:rPr lang="en" sz="1600" u="sng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https://libguides.salemstate.edu/home/spaces/directory#s-lg-box-wrapper-25990411</a:t>
            </a:r>
            <a:endParaRPr sz="1600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44"/>
          <p:cNvSpPr txBox="1"/>
          <p:nvPr>
            <p:ph type="title"/>
          </p:nvPr>
        </p:nvSpPr>
        <p:spPr>
          <a:xfrm>
            <a:off x="1036500" y="538175"/>
            <a:ext cx="66735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About</a:t>
            </a:r>
            <a:endParaRPr sz="3200">
              <a:solidFill>
                <a:srgbClr val="0C2E3A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45"/>
          <p:cNvSpPr txBox="1"/>
          <p:nvPr>
            <p:ph idx="3" type="title"/>
          </p:nvPr>
        </p:nvSpPr>
        <p:spPr>
          <a:xfrm>
            <a:off x="1088500" y="251825"/>
            <a:ext cx="305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Proposal</a:t>
            </a:r>
            <a:endParaRPr sz="3200">
              <a:solidFill>
                <a:srgbClr val="0C2E3A"/>
              </a:solidFill>
            </a:endParaRPr>
          </a:p>
        </p:txBody>
      </p:sp>
      <p:sp>
        <p:nvSpPr>
          <p:cNvPr id="548" name="Google Shape;548;p45"/>
          <p:cNvSpPr txBox="1"/>
          <p:nvPr/>
        </p:nvSpPr>
        <p:spPr>
          <a:xfrm>
            <a:off x="1298900" y="1161550"/>
            <a:ext cx="3555300" cy="22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Summary/rationale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Room features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Usage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Action Items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9" name="Google Shape;549;p45"/>
          <p:cNvSpPr txBox="1"/>
          <p:nvPr/>
        </p:nvSpPr>
        <p:spPr>
          <a:xfrm>
            <a:off x="1294150" y="2988700"/>
            <a:ext cx="26418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Potential costs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Potential revenue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Academic library examples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0" name="Google Shape;550;p45"/>
          <p:cNvPicPr preferRelativeResize="0"/>
          <p:nvPr/>
        </p:nvPicPr>
        <p:blipFill rotWithShape="1">
          <a:blip r:embed="rId3">
            <a:alphaModFix/>
          </a:blip>
          <a:srcRect b="0" l="10386" r="0" t="14140"/>
          <a:stretch/>
        </p:blipFill>
        <p:spPr>
          <a:xfrm>
            <a:off x="4141600" y="1161548"/>
            <a:ext cx="4288026" cy="308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46"/>
          <p:cNvSpPr txBox="1"/>
          <p:nvPr>
            <p:ph idx="4294967295" type="title"/>
          </p:nvPr>
        </p:nvSpPr>
        <p:spPr>
          <a:xfrm>
            <a:off x="1015250" y="405750"/>
            <a:ext cx="305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Impact</a:t>
            </a:r>
            <a:endParaRPr sz="3200">
              <a:solidFill>
                <a:srgbClr val="0C2E3A"/>
              </a:solidFill>
            </a:endParaRPr>
          </a:p>
        </p:txBody>
      </p:sp>
      <p:sp>
        <p:nvSpPr>
          <p:cNvPr id="556" name="Google Shape;556;p46"/>
          <p:cNvSpPr txBox="1"/>
          <p:nvPr/>
        </p:nvSpPr>
        <p:spPr>
          <a:xfrm>
            <a:off x="1132125" y="1356475"/>
            <a:ext cx="32637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Unexpected collaboration - donations from School of Education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Positive publicity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18 </a:t>
            </a: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checkouts in abbreviated AY 19-20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Expanded to faculty and staff 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7" name="Google Shape;55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4125" y="235525"/>
            <a:ext cx="2928150" cy="467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2" name="Google Shape;562;p47"/>
          <p:cNvPicPr preferRelativeResize="0"/>
          <p:nvPr/>
        </p:nvPicPr>
        <p:blipFill rotWithShape="1">
          <a:blip r:embed="rId3">
            <a:alphaModFix/>
          </a:blip>
          <a:srcRect b="0" l="0" r="0" t="10778"/>
          <a:stretch/>
        </p:blipFill>
        <p:spPr>
          <a:xfrm>
            <a:off x="4371850" y="1982278"/>
            <a:ext cx="4772152" cy="3193448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p47"/>
          <p:cNvSpPr txBox="1"/>
          <p:nvPr/>
        </p:nvSpPr>
        <p:spPr>
          <a:xfrm>
            <a:off x="303925" y="233775"/>
            <a:ext cx="8125800" cy="17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Adriana shared a post via </a:t>
            </a:r>
            <a:r>
              <a:rPr lang="en" sz="16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Facebook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(Nov. 2019).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I remember going to school at Salem State and having to take my 3 yr old with me to the library for sometimes late night study sessions. I’d make a little bed next to me for him while I finished my homework or bring some toys to distract him while I worked on my papers.  Having something like this would 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have provided me with such peace of mind.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4" name="Google Shape;564;p47"/>
          <p:cNvSpPr txBox="1"/>
          <p:nvPr/>
        </p:nvSpPr>
        <p:spPr>
          <a:xfrm>
            <a:off x="303925" y="1848550"/>
            <a:ext cx="4068000" cy="31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 was so wrapped up in guilt that I couldn’t tend to him nor afford childcare while I finished school, doubting it was worth it. 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Salem State University thank you – as an Alumni, it warms my heart to see that you are thinking about all your students.  This will provide parents with the perfect environment to pursue their dreams.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Meditation Room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9"/>
          <p:cNvSpPr txBox="1"/>
          <p:nvPr>
            <p:ph idx="4294967295" type="body"/>
          </p:nvPr>
        </p:nvSpPr>
        <p:spPr>
          <a:xfrm>
            <a:off x="1434000" y="1221750"/>
            <a:ext cx="6276000" cy="245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A truly quiet space in the library for SSU students, faculty and staff, with books on mindfulness from a variety of sacred and secular traditions, comfortable chairs, prayer rugs and meditation cushions.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2019 student survey </a:t>
            </a:r>
            <a:r>
              <a:rPr lang="en" sz="1600">
                <a:solidFill>
                  <a:schemeClr val="dk1"/>
                </a:solidFill>
              </a:rPr>
              <a:t>skiing</a:t>
            </a:r>
            <a:r>
              <a:rPr lang="en" sz="1600">
                <a:solidFill>
                  <a:schemeClr val="dk1"/>
                </a:solidFill>
              </a:rPr>
              <a:t> for a quiet place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Muslim students using offices for prayer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Closing of prayer room in another campus building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Link: </a:t>
            </a:r>
            <a:r>
              <a:rPr lang="en" u="sng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https://libguides.salemstate.edu/home/spaces/directory#s-lg-box-wrapper-25973530</a:t>
            </a:r>
            <a:endParaRPr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49"/>
          <p:cNvSpPr txBox="1"/>
          <p:nvPr>
            <p:ph type="title"/>
          </p:nvPr>
        </p:nvSpPr>
        <p:spPr>
          <a:xfrm>
            <a:off x="1036500" y="538175"/>
            <a:ext cx="66735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About</a:t>
            </a:r>
            <a:endParaRPr sz="3200">
              <a:solidFill>
                <a:srgbClr val="0C2E3A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50"/>
          <p:cNvSpPr txBox="1"/>
          <p:nvPr>
            <p:ph idx="3" type="title"/>
          </p:nvPr>
        </p:nvSpPr>
        <p:spPr>
          <a:xfrm>
            <a:off x="1088500" y="251825"/>
            <a:ext cx="305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Proposal</a:t>
            </a:r>
            <a:endParaRPr sz="3200">
              <a:solidFill>
                <a:srgbClr val="0C2E3A"/>
              </a:solidFill>
            </a:endParaRPr>
          </a:p>
        </p:txBody>
      </p:sp>
      <p:sp>
        <p:nvSpPr>
          <p:cNvPr id="581" name="Google Shape;581;p50"/>
          <p:cNvSpPr txBox="1"/>
          <p:nvPr/>
        </p:nvSpPr>
        <p:spPr>
          <a:xfrm>
            <a:off x="1298900" y="1161550"/>
            <a:ext cx="4732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Summary/rationale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Room features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Usage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Costs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Appendices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Library Events Survey Report 2/1/19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Examples in other academic libraries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select bibliography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4750" y="612191"/>
            <a:ext cx="5225477" cy="3919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2"/>
          <p:cNvSpPr txBox="1"/>
          <p:nvPr>
            <p:ph idx="4294967295" type="title"/>
          </p:nvPr>
        </p:nvSpPr>
        <p:spPr>
          <a:xfrm>
            <a:off x="1015250" y="405750"/>
            <a:ext cx="305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Impact</a:t>
            </a:r>
            <a:endParaRPr sz="3200">
              <a:solidFill>
                <a:srgbClr val="0C2E3A"/>
              </a:solidFill>
            </a:endParaRPr>
          </a:p>
        </p:txBody>
      </p:sp>
      <p:sp>
        <p:nvSpPr>
          <p:cNvPr id="592" name="Google Shape;592;p52"/>
          <p:cNvSpPr txBox="1"/>
          <p:nvPr/>
        </p:nvSpPr>
        <p:spPr>
          <a:xfrm>
            <a:off x="1132125" y="1356475"/>
            <a:ext cx="71997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Collaboration with Chaplain’s office, Dean of Students office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Graduate student mediation group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10 persons requested individual access,</a:t>
            </a: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 99 key checkouts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35"/>
          <p:cNvSpPr txBox="1"/>
          <p:nvPr>
            <p:ph type="ctrTitle"/>
          </p:nvPr>
        </p:nvSpPr>
        <p:spPr>
          <a:xfrm>
            <a:off x="311700" y="538175"/>
            <a:ext cx="8520600" cy="12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C2E3A"/>
                </a:solidFill>
              </a:rPr>
              <a:t>Objectives</a:t>
            </a:r>
            <a:endParaRPr>
              <a:solidFill>
                <a:srgbClr val="0C2E3A"/>
              </a:solidFill>
            </a:endParaRPr>
          </a:p>
        </p:txBody>
      </p:sp>
      <p:sp>
        <p:nvSpPr>
          <p:cNvPr id="491" name="Google Shape;491;p35"/>
          <p:cNvSpPr txBox="1"/>
          <p:nvPr/>
        </p:nvSpPr>
        <p:spPr>
          <a:xfrm>
            <a:off x="1834400" y="1617450"/>
            <a:ext cx="5737200" cy="21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Determine cost-conscious budget ideas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Discover four approaches to using library space to advance diversity, equity, inclusion and wellness 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Learn about successful proposal development and execution of approved space plans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C2E3A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Identify potential space ideas and action items for your own library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53"/>
          <p:cNvSpPr txBox="1"/>
          <p:nvPr>
            <p:ph type="ctrTitle"/>
          </p:nvPr>
        </p:nvSpPr>
        <p:spPr>
          <a:xfrm>
            <a:off x="311708" y="114202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Community </a:t>
            </a:r>
            <a:endParaRPr>
              <a:solidFill>
                <a:schemeClr val="accent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Meeting </a:t>
            </a:r>
            <a:r>
              <a:rPr lang="en" u="sng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Room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54"/>
          <p:cNvSpPr txBox="1"/>
          <p:nvPr/>
        </p:nvSpPr>
        <p:spPr>
          <a:xfrm>
            <a:off x="1441725" y="1734325"/>
            <a:ext cx="66009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 private space open to all </a:t>
            </a: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library users, including non-SSU local community patrons, for up to two hours per day</a:t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Accommodates up to 4 people</a:t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Usage is first come first served   </a:t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Link: </a:t>
            </a:r>
            <a:r>
              <a:rPr lang="en" sz="1600" u="sng">
                <a:solidFill>
                  <a:schemeClr val="accent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https://libguides.salemstate.edu/home/spaces/directory#s-lg-box-wrapper-25973453</a:t>
            </a:r>
            <a:endParaRPr sz="1600">
              <a:solidFill>
                <a:schemeClr val="accent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3" name="Google Shape;603;p54"/>
          <p:cNvSpPr txBox="1"/>
          <p:nvPr>
            <p:ph idx="4294967295" type="title"/>
          </p:nvPr>
        </p:nvSpPr>
        <p:spPr>
          <a:xfrm>
            <a:off x="1405425" y="742800"/>
            <a:ext cx="6673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About</a:t>
            </a:r>
            <a:endParaRPr sz="3200">
              <a:solidFill>
                <a:srgbClr val="0C2E3A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8" name="Google Shape;60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488" y="75250"/>
            <a:ext cx="3629027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p55"/>
          <p:cNvSpPr txBox="1"/>
          <p:nvPr/>
        </p:nvSpPr>
        <p:spPr>
          <a:xfrm>
            <a:off x="4572000" y="1441075"/>
            <a:ext cx="41853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Roboto"/>
              <a:buChar char="●"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Requests from faculty and community for group study or for a collaborative work space.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Roboto"/>
              <a:buChar char="●"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Meeting space for community  to plan events (student organizations, campus staff, or public patrons)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Roboto"/>
              <a:buChar char="●"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No cost for the library as we used furniture that we had in the library.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6"/>
          <p:cNvSpPr txBox="1"/>
          <p:nvPr>
            <p:ph type="title"/>
          </p:nvPr>
        </p:nvSpPr>
        <p:spPr>
          <a:xfrm>
            <a:off x="428025" y="289125"/>
            <a:ext cx="5167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Unprecedented times</a:t>
            </a:r>
            <a:endParaRPr sz="3200">
              <a:solidFill>
                <a:srgbClr val="0C2E3A"/>
              </a:solidFill>
            </a:endParaRPr>
          </a:p>
        </p:txBody>
      </p:sp>
      <p:pic>
        <p:nvPicPr>
          <p:cNvPr id="615" name="Google Shape;615;p56"/>
          <p:cNvPicPr preferRelativeResize="0"/>
          <p:nvPr/>
        </p:nvPicPr>
        <p:blipFill rotWithShape="1">
          <a:blip r:embed="rId3">
            <a:alphaModFix/>
          </a:blip>
          <a:srcRect b="13212" l="0" r="0" t="16803"/>
          <a:stretch/>
        </p:blipFill>
        <p:spPr>
          <a:xfrm>
            <a:off x="714375" y="1709825"/>
            <a:ext cx="3288425" cy="1723839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56"/>
          <p:cNvSpPr txBox="1"/>
          <p:nvPr/>
        </p:nvSpPr>
        <p:spPr>
          <a:xfrm>
            <a:off x="4167825" y="1782775"/>
            <a:ext cx="4261800" cy="27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D497D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0D497D"/>
                </a:solidFill>
                <a:latin typeface="Roboto"/>
                <a:ea typeface="Roboto"/>
                <a:cs typeface="Roboto"/>
                <a:sym typeface="Roboto"/>
              </a:rPr>
              <a:t>Adapt even if that means pause</a:t>
            </a:r>
            <a:endParaRPr sz="1600">
              <a:solidFill>
                <a:srgbClr val="0D497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D497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D497D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0D497D"/>
                </a:solidFill>
                <a:latin typeface="Roboto"/>
                <a:ea typeface="Roboto"/>
                <a:cs typeface="Roboto"/>
                <a:sym typeface="Roboto"/>
              </a:rPr>
              <a:t>Bring that space online with virtual exhibitions (for example IDEA Den)</a:t>
            </a:r>
            <a:endParaRPr sz="1600">
              <a:solidFill>
                <a:srgbClr val="0D497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Asian Pacific Islander Heritage Month Virtual Displays and </a:t>
            </a:r>
            <a:r>
              <a:rPr lang="en" sz="1600" u="sng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Events</a:t>
            </a:r>
            <a:endParaRPr sz="900">
              <a:solidFill>
                <a:schemeClr val="accent3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accent3"/>
              </a:solidFill>
              <a:highlight>
                <a:srgbClr val="FFFFFF"/>
              </a:highlight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SOC 403 &amp; the SSU Archive: Campus activism </a:t>
            </a:r>
            <a:endParaRPr sz="1600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7" name="Google Shape;617;p56"/>
          <p:cNvSpPr txBox="1"/>
          <p:nvPr/>
        </p:nvSpPr>
        <p:spPr>
          <a:xfrm rot="-775305">
            <a:off x="185068" y="1073851"/>
            <a:ext cx="2263213" cy="4617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Two points!</a:t>
            </a:r>
            <a:endParaRPr b="1" sz="18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8" name="Google Shape;618;p56"/>
          <p:cNvSpPr txBox="1"/>
          <p:nvPr/>
        </p:nvSpPr>
        <p:spPr>
          <a:xfrm>
            <a:off x="641238" y="3433675"/>
            <a:ext cx="3434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Roboto"/>
                <a:ea typeface="Roboto"/>
                <a:cs typeface="Roboto"/>
                <a:sym typeface="Roboto"/>
              </a:rPr>
              <a:t>Image from: https://www.flickr.com/photos/zennie62/15524209516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57"/>
          <p:cNvSpPr txBox="1"/>
          <p:nvPr>
            <p:ph type="title"/>
          </p:nvPr>
        </p:nvSpPr>
        <p:spPr>
          <a:xfrm>
            <a:off x="414100" y="336725"/>
            <a:ext cx="8237400" cy="92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solidFill>
                  <a:srgbClr val="0C2E3A"/>
                </a:solidFill>
              </a:rPr>
              <a:t>All About YOUR Space</a:t>
            </a:r>
            <a:endParaRPr sz="5200">
              <a:solidFill>
                <a:srgbClr val="0C2E3A"/>
              </a:solidFill>
            </a:endParaRPr>
          </a:p>
        </p:txBody>
      </p:sp>
      <p:pic>
        <p:nvPicPr>
          <p:cNvPr id="624" name="Google Shape;624;p57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4988" y="1489325"/>
            <a:ext cx="4475625" cy="2983750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57"/>
          <p:cNvSpPr txBox="1"/>
          <p:nvPr/>
        </p:nvSpPr>
        <p:spPr>
          <a:xfrm>
            <a:off x="6838550" y="4494100"/>
            <a:ext cx="1812900" cy="2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6" name="Google Shape;626;p57"/>
          <p:cNvSpPr txBox="1"/>
          <p:nvPr/>
        </p:nvSpPr>
        <p:spPr>
          <a:xfrm>
            <a:off x="4375200" y="4651750"/>
            <a:ext cx="405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E23600"/>
                </a:solidFill>
                <a:highlight>
                  <a:srgbClr val="FFFFFF"/>
                </a:highlight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"Blueprint"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 by </a:t>
            </a:r>
            <a:r>
              <a:rPr lang="en" sz="1200">
                <a:solidFill>
                  <a:srgbClr val="E23600"/>
                </a:solidFill>
                <a:highlight>
                  <a:srgbClr val="FFFFFF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Will Scullin</a:t>
            </a:r>
            <a:r>
              <a:rPr lang="en" sz="1200">
                <a:solidFill>
                  <a:srgbClr val="333333"/>
                </a:solidFill>
                <a:highlight>
                  <a:srgbClr val="FFFFFF"/>
                </a:highlight>
              </a:rPr>
              <a:t> is licensed under </a:t>
            </a:r>
            <a:r>
              <a:rPr lang="en" sz="1200">
                <a:solidFill>
                  <a:srgbClr val="E23600"/>
                </a:solidFill>
                <a:highlight>
                  <a:srgbClr val="FFFFFF"/>
                </a:highlight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2.0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58"/>
          <p:cNvSpPr txBox="1"/>
          <p:nvPr>
            <p:ph type="title"/>
          </p:nvPr>
        </p:nvSpPr>
        <p:spPr>
          <a:xfrm>
            <a:off x="4292950" y="396450"/>
            <a:ext cx="4136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Thanks</a:t>
            </a:r>
            <a:r>
              <a:rPr lang="en"/>
              <a:t>!</a:t>
            </a:r>
            <a:endParaRPr/>
          </a:p>
        </p:txBody>
      </p:sp>
      <p:pic>
        <p:nvPicPr>
          <p:cNvPr id="632" name="Google Shape;632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22114">
            <a:off x="200027" y="-203189"/>
            <a:ext cx="3572899" cy="5354302"/>
          </a:xfrm>
          <a:prstGeom prst="rect">
            <a:avLst/>
          </a:prstGeom>
          <a:noFill/>
          <a:ln>
            <a:noFill/>
          </a:ln>
        </p:spPr>
      </p:pic>
      <p:sp>
        <p:nvSpPr>
          <p:cNvPr id="633" name="Google Shape;633;p58"/>
          <p:cNvSpPr txBox="1"/>
          <p:nvPr/>
        </p:nvSpPr>
        <p:spPr>
          <a:xfrm>
            <a:off x="4292950" y="1101750"/>
            <a:ext cx="3615300" cy="29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Contact: 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cfahey@salemstate.edu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tfitzpatrick@salemstate.edu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emckeigue@salemstate.edu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rryder@salemstate.</a:t>
            </a:r>
            <a:r>
              <a:rPr lang="en" sz="1600">
                <a:solidFill>
                  <a:srgbClr val="0C2E3A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edu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dstahura@salemstate.edu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4" name="Google Shape;634;p58"/>
          <p:cNvSpPr txBox="1"/>
          <p:nvPr/>
        </p:nvSpPr>
        <p:spPr>
          <a:xfrm>
            <a:off x="4292950" y="3483550"/>
            <a:ext cx="4484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For more info on these spaces: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https://libguides.salemstate.edu/home/spaces/</a:t>
            </a:r>
            <a:r>
              <a:rPr lang="en" sz="1600" u="sng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directory</a:t>
            </a:r>
            <a:endParaRPr sz="1600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59"/>
          <p:cNvSpPr txBox="1"/>
          <p:nvPr>
            <p:ph type="title"/>
          </p:nvPr>
        </p:nvSpPr>
        <p:spPr>
          <a:xfrm>
            <a:off x="2899151" y="872725"/>
            <a:ext cx="353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59"/>
          <p:cNvSpPr txBox="1"/>
          <p:nvPr/>
        </p:nvSpPr>
        <p:spPr>
          <a:xfrm>
            <a:off x="714300" y="4294675"/>
            <a:ext cx="77154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Please 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keep</a:t>
            </a:r>
            <a:r>
              <a:rPr lang="en" sz="1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this slide for attribution</a:t>
            </a:r>
            <a:endParaRPr sz="15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1" name="Google Shape;641;p59"/>
          <p:cNvSpPr txBox="1"/>
          <p:nvPr>
            <p:ph idx="1" type="subTitle"/>
          </p:nvPr>
        </p:nvSpPr>
        <p:spPr>
          <a:xfrm>
            <a:off x="2948651" y="1374625"/>
            <a:ext cx="3432600" cy="100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C2E3A"/>
                </a:solidFill>
              </a:rPr>
              <a:t>Impetus &amp; Process</a:t>
            </a:r>
            <a:endParaRPr>
              <a:solidFill>
                <a:srgbClr val="0C2E3A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37"/>
          <p:cNvSpPr txBox="1"/>
          <p:nvPr>
            <p:ph idx="1" type="body"/>
          </p:nvPr>
        </p:nvSpPr>
        <p:spPr>
          <a:xfrm>
            <a:off x="1998450" y="1052069"/>
            <a:ext cx="6298200" cy="340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/>
              <a:t>Opportunity: </a:t>
            </a:r>
            <a:r>
              <a:rPr lang="en" sz="1900"/>
              <a:t>Underutilized space and empty offices</a:t>
            </a:r>
            <a:endParaRPr sz="19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spcBef>
                <a:spcPts val="1600"/>
              </a:spcBef>
              <a:spcAft>
                <a:spcPts val="0"/>
              </a:spcAft>
              <a:buSzPts val="1900"/>
              <a:buChar char="●"/>
            </a:pPr>
            <a:r>
              <a:rPr b="1" lang="en" sz="1900"/>
              <a:t>Budget:</a:t>
            </a:r>
            <a:r>
              <a:rPr lang="en" sz="1900"/>
              <a:t> &lt;$5,000 from gift funds</a:t>
            </a:r>
            <a:endParaRPr sz="19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spcBef>
                <a:spcPts val="1600"/>
              </a:spcBef>
              <a:spcAft>
                <a:spcPts val="0"/>
              </a:spcAft>
              <a:buSzPts val="1900"/>
              <a:buChar char="●"/>
            </a:pPr>
            <a:r>
              <a:rPr b="1" lang="en" sz="1900"/>
              <a:t>Proposals: </a:t>
            </a:r>
            <a:r>
              <a:rPr lang="en" sz="1900"/>
              <a:t>ideas that promote community and inclusion, minimal costs, reuse of existing materials, and involvement from campus partners</a:t>
            </a:r>
            <a:endParaRPr sz="1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IDEA Den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39"/>
          <p:cNvSpPr txBox="1"/>
          <p:nvPr/>
        </p:nvSpPr>
        <p:spPr>
          <a:xfrm>
            <a:off x="981950" y="424325"/>
            <a:ext cx="462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" name="Google Shape;512;p39"/>
          <p:cNvSpPr txBox="1"/>
          <p:nvPr>
            <p:ph type="title"/>
          </p:nvPr>
        </p:nvSpPr>
        <p:spPr>
          <a:xfrm>
            <a:off x="981950" y="251825"/>
            <a:ext cx="6673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About</a:t>
            </a:r>
            <a:endParaRPr sz="3200">
              <a:solidFill>
                <a:srgbClr val="0C2E3A"/>
              </a:solidFill>
            </a:endParaRPr>
          </a:p>
        </p:txBody>
      </p:sp>
      <p:sp>
        <p:nvSpPr>
          <p:cNvPr id="513" name="Google Shape;513;p39"/>
          <p:cNvSpPr txBox="1"/>
          <p:nvPr/>
        </p:nvSpPr>
        <p:spPr>
          <a:xfrm>
            <a:off x="1515750" y="918550"/>
            <a:ext cx="61125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01F1E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Offer a starting point in cultural competency.</a:t>
            </a:r>
            <a:endParaRPr sz="1600">
              <a:solidFill>
                <a:srgbClr val="201F1E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01F1E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01F1E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Acknowledgement that libraries have historically failed in appreciating the diversity that makes our communities strong. </a:t>
            </a:r>
            <a:endParaRPr sz="1600">
              <a:solidFill>
                <a:srgbClr val="201F1E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01F1E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01F1E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Commitment</a:t>
            </a:r>
            <a:r>
              <a:rPr lang="en" sz="1600">
                <a:solidFill>
                  <a:srgbClr val="201F1E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to working beyond these shortcomings. </a:t>
            </a:r>
            <a:endParaRPr sz="1600">
              <a:solidFill>
                <a:srgbClr val="201F1E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Rotation of resources and student-created works.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Partner</a:t>
            </a: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ships</a:t>
            </a:r>
            <a:r>
              <a:rPr lang="en" sz="1600">
                <a:solidFill>
                  <a:srgbClr val="0C2E3A"/>
                </a:solidFill>
                <a:latin typeface="Roboto"/>
                <a:ea typeface="Roboto"/>
                <a:cs typeface="Roboto"/>
                <a:sym typeface="Roboto"/>
              </a:rPr>
              <a:t> across campus for displays.</a:t>
            </a:r>
            <a:endParaRPr sz="1600">
              <a:solidFill>
                <a:srgbClr val="0C2E3A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u="sng">
                <a:solidFill>
                  <a:schemeClr val="accent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Accompanying LibGuide</a:t>
            </a:r>
            <a:r>
              <a:rPr lang="en" sz="1600">
                <a:solidFill>
                  <a:schemeClr val="accent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600">
                <a:solidFill>
                  <a:srgbClr val="0C2E3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expands reach beyond physical space &amp; allows for virtual/distance participation and for showcasing digital </a:t>
            </a:r>
            <a:r>
              <a:rPr lang="en" sz="1600">
                <a:solidFill>
                  <a:srgbClr val="0C2E3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content</a:t>
            </a:r>
            <a:r>
              <a:rPr lang="en" sz="1600">
                <a:solidFill>
                  <a:srgbClr val="0C2E3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 </a:t>
            </a:r>
            <a:r>
              <a:rPr lang="en" sz="1600" u="sng">
                <a:solidFill>
                  <a:schemeClr val="accent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https://libguides.salemstate.edu/IDEA-Den</a:t>
            </a:r>
            <a:endParaRPr sz="1600">
              <a:solidFill>
                <a:schemeClr val="accent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Google Shape;51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900" y="77175"/>
            <a:ext cx="3768450" cy="4875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041563"/>
            <a:ext cx="4080499" cy="3060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1"/>
          <p:cNvSpPr txBox="1"/>
          <p:nvPr>
            <p:ph type="title"/>
          </p:nvPr>
        </p:nvSpPr>
        <p:spPr>
          <a:xfrm>
            <a:off x="1354250" y="304275"/>
            <a:ext cx="2480100" cy="9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C2E3A"/>
                </a:solidFill>
              </a:rPr>
              <a:t>Impact</a:t>
            </a:r>
            <a:endParaRPr sz="3200">
              <a:solidFill>
                <a:srgbClr val="0C2E3A"/>
              </a:solidFill>
            </a:endParaRPr>
          </a:p>
        </p:txBody>
      </p:sp>
      <p:sp>
        <p:nvSpPr>
          <p:cNvPr id="525" name="Google Shape;525;p41"/>
          <p:cNvSpPr txBox="1"/>
          <p:nvPr>
            <p:ph idx="2" type="body"/>
          </p:nvPr>
        </p:nvSpPr>
        <p:spPr>
          <a:xfrm>
            <a:off x="1932425" y="1009875"/>
            <a:ext cx="5963400" cy="346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Past Displays: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Activism and Social Justice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Immigration 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Black Excellence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Latinx Creatives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Collaborations 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IDS 333A Explorations of Identity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SOC 306 The Black Woman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World Languages &amp; Cultures  Department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Office of Inclusive Excellence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Center for Creative and Performing Arts (postponed)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Counseling and Health Services (postponed)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Cozy seating nook in previously under-utilized space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E3A"/>
                </a:solidFill>
                <a:highlight>
                  <a:schemeClr val="lt1"/>
                </a:highlight>
              </a:rPr>
              <a:t>	</a:t>
            </a:r>
            <a:endParaRPr sz="1600">
              <a:solidFill>
                <a:srgbClr val="0C2E3A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Google Shape;530;p42"/>
          <p:cNvPicPr preferRelativeResize="0"/>
          <p:nvPr/>
        </p:nvPicPr>
        <p:blipFill rotWithShape="1">
          <a:blip r:embed="rId3">
            <a:alphaModFix/>
          </a:blip>
          <a:srcRect b="4170" l="0" r="0" t="-4170"/>
          <a:stretch/>
        </p:blipFill>
        <p:spPr>
          <a:xfrm>
            <a:off x="0" y="-122875"/>
            <a:ext cx="4318111" cy="3166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2951" y="1976600"/>
            <a:ext cx="4281052" cy="316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arth Science: Geograph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744D"/>
      </a:accent1>
      <a:accent2>
        <a:srgbClr val="212121"/>
      </a:accent2>
      <a:accent3>
        <a:srgbClr val="4EA0DB"/>
      </a:accent3>
      <a:accent4>
        <a:srgbClr val="8C3703"/>
      </a:accent4>
      <a:accent5>
        <a:srgbClr val="FE9FA3"/>
      </a:accent5>
      <a:accent6>
        <a:srgbClr val="F4CCCC"/>
      </a:accent6>
      <a:hlink>
        <a:srgbClr val="A3856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