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74" r:id="rId3"/>
    <p:sldId id="288" r:id="rId4"/>
    <p:sldId id="283" r:id="rId5"/>
    <p:sldId id="291" r:id="rId6"/>
    <p:sldId id="285" r:id="rId7"/>
    <p:sldId id="286" r:id="rId8"/>
    <p:sldId id="289" r:id="rId9"/>
    <p:sldId id="284" r:id="rId10"/>
    <p:sldId id="290" r:id="rId11"/>
    <p:sldId id="282" r:id="rId12"/>
    <p:sldId id="281" r:id="rId13"/>
    <p:sldId id="280" r:id="rId14"/>
    <p:sldId id="294" r:id="rId15"/>
    <p:sldId id="269" r:id="rId16"/>
  </p:sldIdLst>
  <p:sldSz cx="12801600" cy="9601200" type="A3"/>
  <p:notesSz cx="6858000" cy="9144000"/>
  <p:defaultTextStyle>
    <a:defPPr>
      <a:defRPr lang="ar-MA"/>
    </a:defPPr>
    <a:lvl1pPr algn="r" defTabSz="1279525" rtl="1" fontAlgn="base">
      <a:spcBef>
        <a:spcPct val="0"/>
      </a:spcBef>
      <a:spcAft>
        <a:spcPct val="0"/>
      </a:spcAft>
      <a:defRPr sz="2500" kern="1200">
        <a:solidFill>
          <a:srgbClr val="000000"/>
        </a:solidFill>
        <a:latin typeface="Arial" charset="0"/>
        <a:ea typeface="+mn-ea"/>
        <a:cs typeface="Arial" charset="0"/>
        <a:sym typeface="Calibri" pitchFamily="34" charset="0"/>
      </a:defRPr>
    </a:lvl1pPr>
    <a:lvl2pPr marL="457200" indent="182563" algn="r" defTabSz="1279525" rtl="1" fontAlgn="base">
      <a:spcBef>
        <a:spcPct val="0"/>
      </a:spcBef>
      <a:spcAft>
        <a:spcPct val="0"/>
      </a:spcAft>
      <a:defRPr sz="2500" kern="1200">
        <a:solidFill>
          <a:srgbClr val="000000"/>
        </a:solidFill>
        <a:latin typeface="Arial" charset="0"/>
        <a:ea typeface="+mn-ea"/>
        <a:cs typeface="Arial" charset="0"/>
        <a:sym typeface="Calibri" pitchFamily="34" charset="0"/>
      </a:defRPr>
    </a:lvl2pPr>
    <a:lvl3pPr marL="914400" indent="365125" algn="r" defTabSz="1279525" rtl="1" fontAlgn="base">
      <a:spcBef>
        <a:spcPct val="0"/>
      </a:spcBef>
      <a:spcAft>
        <a:spcPct val="0"/>
      </a:spcAft>
      <a:defRPr sz="2500" kern="1200">
        <a:solidFill>
          <a:srgbClr val="000000"/>
        </a:solidFill>
        <a:latin typeface="Arial" charset="0"/>
        <a:ea typeface="+mn-ea"/>
        <a:cs typeface="Arial" charset="0"/>
        <a:sym typeface="Calibri" pitchFamily="34" charset="0"/>
      </a:defRPr>
    </a:lvl3pPr>
    <a:lvl4pPr marL="1371600" indent="547688" algn="r" defTabSz="1279525" rtl="1" fontAlgn="base">
      <a:spcBef>
        <a:spcPct val="0"/>
      </a:spcBef>
      <a:spcAft>
        <a:spcPct val="0"/>
      </a:spcAft>
      <a:defRPr sz="2500" kern="1200">
        <a:solidFill>
          <a:srgbClr val="000000"/>
        </a:solidFill>
        <a:latin typeface="Arial" charset="0"/>
        <a:ea typeface="+mn-ea"/>
        <a:cs typeface="Arial" charset="0"/>
        <a:sym typeface="Calibri" pitchFamily="34" charset="0"/>
      </a:defRPr>
    </a:lvl4pPr>
    <a:lvl5pPr marL="1828800" indent="730250" algn="r" defTabSz="1279525" rtl="1" fontAlgn="base">
      <a:spcBef>
        <a:spcPct val="0"/>
      </a:spcBef>
      <a:spcAft>
        <a:spcPct val="0"/>
      </a:spcAft>
      <a:defRPr sz="2500" kern="1200">
        <a:solidFill>
          <a:srgbClr val="000000"/>
        </a:solidFill>
        <a:latin typeface="Arial" charset="0"/>
        <a:ea typeface="+mn-ea"/>
        <a:cs typeface="Arial" charset="0"/>
        <a:sym typeface="Calibri" pitchFamily="34" charset="0"/>
      </a:defRPr>
    </a:lvl5pPr>
    <a:lvl6pPr marL="2286000" algn="r" defTabSz="914400" rtl="1" eaLnBrk="1" latinLnBrk="0" hangingPunct="1">
      <a:defRPr sz="2500" kern="1200">
        <a:solidFill>
          <a:srgbClr val="000000"/>
        </a:solidFill>
        <a:latin typeface="Arial" charset="0"/>
        <a:ea typeface="+mn-ea"/>
        <a:cs typeface="Arial" charset="0"/>
        <a:sym typeface="Calibri" pitchFamily="34" charset="0"/>
      </a:defRPr>
    </a:lvl6pPr>
    <a:lvl7pPr marL="2743200" algn="r" defTabSz="914400" rtl="1" eaLnBrk="1" latinLnBrk="0" hangingPunct="1">
      <a:defRPr sz="2500" kern="1200">
        <a:solidFill>
          <a:srgbClr val="000000"/>
        </a:solidFill>
        <a:latin typeface="Arial" charset="0"/>
        <a:ea typeface="+mn-ea"/>
        <a:cs typeface="Arial" charset="0"/>
        <a:sym typeface="Calibri" pitchFamily="34" charset="0"/>
      </a:defRPr>
    </a:lvl7pPr>
    <a:lvl8pPr marL="3200400" algn="r" defTabSz="914400" rtl="1" eaLnBrk="1" latinLnBrk="0" hangingPunct="1">
      <a:defRPr sz="2500" kern="1200">
        <a:solidFill>
          <a:srgbClr val="000000"/>
        </a:solidFill>
        <a:latin typeface="Arial" charset="0"/>
        <a:ea typeface="+mn-ea"/>
        <a:cs typeface="Arial" charset="0"/>
        <a:sym typeface="Calibri" pitchFamily="34" charset="0"/>
      </a:defRPr>
    </a:lvl8pPr>
    <a:lvl9pPr marL="3657600" algn="r" defTabSz="914400" rtl="1" eaLnBrk="1" latinLnBrk="0" hangingPunct="1">
      <a:defRPr sz="2500" kern="1200">
        <a:solidFill>
          <a:srgbClr val="000000"/>
        </a:solidFill>
        <a:latin typeface="Arial" charset="0"/>
        <a:ea typeface="+mn-ea"/>
        <a:cs typeface="Arial" charset="0"/>
        <a:sym typeface="Calibri"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showPr>
  <p:clrMru>
    <a:srgbClr val="00CC66"/>
    <a:srgbClr val="336600"/>
    <a:srgbClr val="FF9933"/>
    <a:srgbClr val="008000"/>
  </p:clrMru>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autoAdjust="0"/>
    <p:restoredTop sz="90519" autoAdjust="0"/>
  </p:normalViewPr>
  <p:slideViewPr>
    <p:cSldViewPr>
      <p:cViewPr varScale="1">
        <p:scale>
          <a:sx n="47" d="100"/>
          <a:sy n="47" d="100"/>
        </p:scale>
        <p:origin x="-1278" y="-102"/>
      </p:cViewPr>
      <p:guideLst>
        <p:guide orient="horz" pos="3024"/>
        <p:guide pos="4032"/>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9" name="Shape 109"/>
          <p:cNvSpPr>
            <a:spLocks noGrp="1" noRot="1"/>
          </p:cNvSpPr>
          <p:nvPr>
            <p:ph type="sldImg"/>
          </p:nvPr>
        </p:nvSpPr>
        <p:spPr>
          <a:xfrm>
            <a:off x="1143000" y="685800"/>
            <a:ext cx="4572000" cy="3429000"/>
          </a:xfrm>
          <a:prstGeom prst="rect">
            <a:avLst/>
          </a:prstGeom>
        </p:spPr>
        <p:txBody>
          <a:bodyPr/>
          <a:lstStyle/>
          <a:p>
            <a:pPr lvl="0"/>
            <a:endParaRPr noProof="0">
              <a:sym typeface="Calibri"/>
            </a:endParaRPr>
          </a:p>
        </p:txBody>
      </p:sp>
      <p:sp>
        <p:nvSpPr>
          <p:cNvPr id="110" name="Shape 110"/>
          <p:cNvSpPr>
            <a:spLocks noGrp="1"/>
          </p:cNvSpPr>
          <p:nvPr>
            <p:ph type="body" sz="quarter" idx="1"/>
          </p:nvPr>
        </p:nvSpPr>
        <p:spPr>
          <a:xfrm>
            <a:off x="914400" y="4343400"/>
            <a:ext cx="5029200" cy="4114800"/>
          </a:xfrm>
          <a:prstGeom prst="rect">
            <a:avLst/>
          </a:prstGeom>
        </p:spPr>
        <p:txBody>
          <a:bodyPr/>
          <a:lstStyle/>
          <a:p>
            <a:pPr lvl="0"/>
            <a:endParaRPr noProof="0">
              <a:sym typeface="Calibri"/>
            </a:endParaRPr>
          </a:p>
        </p:txBody>
      </p:sp>
    </p:spTree>
  </p:cSld>
  <p:clrMap bg1="lt1" tx1="dk1" bg2="lt2" tx2="dk2" accent1="accent1" accent2="accent2" accent3="accent3" accent4="accent4" accent5="accent5" accent6="accent6" hlink="hlink" folHlink="folHlink"/>
  <p:notesStyle>
    <a:lvl1pPr algn="l" defTabSz="1279525" rtl="0" eaLnBrk="0" fontAlgn="base" hangingPunct="0">
      <a:spcBef>
        <a:spcPct val="30000"/>
      </a:spcBef>
      <a:spcAft>
        <a:spcPct val="0"/>
      </a:spcAft>
      <a:defRPr sz="1700">
        <a:solidFill>
          <a:schemeClr val="tx1"/>
        </a:solidFill>
        <a:latin typeface="+mn-lt"/>
        <a:ea typeface="+mn-ea"/>
        <a:cs typeface="+mn-cs"/>
        <a:sym typeface="Calibri" pitchFamily="34" charset="0"/>
      </a:defRPr>
    </a:lvl1pPr>
    <a:lvl2pPr marL="742950" indent="-285750" algn="l" defTabSz="1279525" rtl="0" eaLnBrk="0" fontAlgn="base" hangingPunct="0">
      <a:spcBef>
        <a:spcPct val="30000"/>
      </a:spcBef>
      <a:spcAft>
        <a:spcPct val="0"/>
      </a:spcAft>
      <a:defRPr sz="1700">
        <a:solidFill>
          <a:schemeClr val="tx1"/>
        </a:solidFill>
        <a:latin typeface="+mn-lt"/>
        <a:ea typeface="+mn-ea"/>
        <a:cs typeface="+mn-cs"/>
        <a:sym typeface="Calibri" pitchFamily="34" charset="0"/>
      </a:defRPr>
    </a:lvl2pPr>
    <a:lvl3pPr marL="1143000" indent="-228600" algn="l" defTabSz="1279525" rtl="0" eaLnBrk="0" fontAlgn="base" hangingPunct="0">
      <a:spcBef>
        <a:spcPct val="30000"/>
      </a:spcBef>
      <a:spcAft>
        <a:spcPct val="0"/>
      </a:spcAft>
      <a:defRPr sz="1700">
        <a:solidFill>
          <a:schemeClr val="tx1"/>
        </a:solidFill>
        <a:latin typeface="+mn-lt"/>
        <a:ea typeface="+mn-ea"/>
        <a:cs typeface="+mn-cs"/>
        <a:sym typeface="Calibri" pitchFamily="34" charset="0"/>
      </a:defRPr>
    </a:lvl3pPr>
    <a:lvl4pPr marL="1600200" indent="-228600" algn="l" defTabSz="1279525" rtl="0" eaLnBrk="0" fontAlgn="base" hangingPunct="0">
      <a:spcBef>
        <a:spcPct val="30000"/>
      </a:spcBef>
      <a:spcAft>
        <a:spcPct val="0"/>
      </a:spcAft>
      <a:defRPr sz="1700">
        <a:solidFill>
          <a:schemeClr val="tx1"/>
        </a:solidFill>
        <a:latin typeface="+mn-lt"/>
        <a:ea typeface="+mn-ea"/>
        <a:cs typeface="+mn-cs"/>
        <a:sym typeface="Calibri" pitchFamily="34" charset="0"/>
      </a:defRPr>
    </a:lvl4pPr>
    <a:lvl5pPr marL="2057400" indent="-228600" algn="l" defTabSz="1279525" rtl="0" eaLnBrk="0" fontAlgn="base" hangingPunct="0">
      <a:spcBef>
        <a:spcPct val="30000"/>
      </a:spcBef>
      <a:spcAft>
        <a:spcPct val="0"/>
      </a:spcAft>
      <a:defRPr sz="1700">
        <a:solidFill>
          <a:schemeClr val="tx1"/>
        </a:solidFill>
        <a:latin typeface="+mn-lt"/>
        <a:ea typeface="+mn-ea"/>
        <a:cs typeface="+mn-cs"/>
        <a:sym typeface="Calibri" pitchFamily="34" charset="0"/>
      </a:defRPr>
    </a:lvl5pPr>
    <a:lvl6pPr indent="1143000" defTabSz="1280020" latinLnBrk="0">
      <a:defRPr sz="1700">
        <a:latin typeface="+mn-lt"/>
        <a:ea typeface="+mn-ea"/>
        <a:cs typeface="+mn-cs"/>
        <a:sym typeface="Calibri"/>
      </a:defRPr>
    </a:lvl6pPr>
    <a:lvl7pPr indent="1371600" defTabSz="1280020" latinLnBrk="0">
      <a:defRPr sz="1700">
        <a:latin typeface="+mn-lt"/>
        <a:ea typeface="+mn-ea"/>
        <a:cs typeface="+mn-cs"/>
        <a:sym typeface="Calibri"/>
      </a:defRPr>
    </a:lvl7pPr>
    <a:lvl8pPr indent="1600200" defTabSz="1280020" latinLnBrk="0">
      <a:defRPr sz="1700">
        <a:latin typeface="+mn-lt"/>
        <a:ea typeface="+mn-ea"/>
        <a:cs typeface="+mn-cs"/>
        <a:sym typeface="Calibri"/>
      </a:defRPr>
    </a:lvl8pPr>
    <a:lvl9pPr indent="1828800" defTabSz="1280020" latinLnBrk="0">
      <a:defRPr sz="17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Rot="1" noTextEdit="1"/>
          </p:cNvSpPr>
          <p:nvPr>
            <p:ph type="sldImg"/>
          </p:nvPr>
        </p:nvSpPr>
        <p:spPr bwMode="auto">
          <a:noFill/>
        </p:spPr>
      </p:sp>
      <p:sp>
        <p:nvSpPr>
          <p:cNvPr id="17410" name="Rectangle 3"/>
          <p:cNvSpPr>
            <a:spLocks noGrp="1"/>
          </p:cNvSpPr>
          <p:nvPr>
            <p:ph type="body" idx="1"/>
          </p:nvPr>
        </p:nvSpPr>
        <p:spPr bwMode="auto">
          <a:noFill/>
        </p:spPr>
        <p:txBody>
          <a:bodyPr vert="horz" wrap="square" lIns="91440" tIns="45720" rIns="91440" bIns="45720" numCol="1" anchor="t" anchorCtr="0" compatLnSpc="1">
            <a:prstTxWarp prst="textNoShape">
              <a:avLst/>
            </a:prstTxWarp>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Rot="1" noTextEdit="1"/>
          </p:cNvSpPr>
          <p:nvPr>
            <p:ph type="sldImg"/>
          </p:nvPr>
        </p:nvSpPr>
        <p:spPr bwMode="auto">
          <a:noFill/>
        </p:spPr>
      </p:sp>
      <p:sp>
        <p:nvSpPr>
          <p:cNvPr id="37890" name="Rectangle 3"/>
          <p:cNvSpPr>
            <a:spLocks noGrp="1"/>
          </p:cNvSpPr>
          <p:nvPr>
            <p:ph type="body" idx="1"/>
          </p:nvPr>
        </p:nvSpPr>
        <p:spPr bwMode="auto">
          <a:noFill/>
        </p:spPr>
        <p:txBody>
          <a:bodyPr vert="horz" wrap="square" lIns="91440" tIns="45720" rIns="91440" bIns="45720" numCol="1" anchor="t" anchorCtr="0" compatLnSpc="1">
            <a:prstTxWarp prst="textNoShape">
              <a:avLst/>
            </a:prstTxWarp>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Rot="1" noTextEdit="1"/>
          </p:cNvSpPr>
          <p:nvPr>
            <p:ph type="sldImg"/>
          </p:nvPr>
        </p:nvSpPr>
        <p:spPr bwMode="auto">
          <a:noFill/>
        </p:spPr>
      </p:sp>
      <p:sp>
        <p:nvSpPr>
          <p:cNvPr id="39938" name="Rectangle 3"/>
          <p:cNvSpPr>
            <a:spLocks noGrp="1"/>
          </p:cNvSpPr>
          <p:nvPr>
            <p:ph type="body" idx="1"/>
          </p:nvPr>
        </p:nvSpPr>
        <p:spPr bwMode="auto">
          <a:noFill/>
        </p:spPr>
        <p:txBody>
          <a:bodyPr vert="horz" wrap="square" lIns="91440" tIns="45720" rIns="91440" bIns="45720" numCol="1" anchor="t" anchorCtr="0" compatLnSpc="1">
            <a:prstTxWarp prst="textNoShape">
              <a:avLst/>
            </a:prstTxWarp>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Rot="1" noTextEdit="1"/>
          </p:cNvSpPr>
          <p:nvPr>
            <p:ph type="sldImg"/>
          </p:nvPr>
        </p:nvSpPr>
        <p:spPr bwMode="auto">
          <a:noFill/>
        </p:spPr>
      </p:sp>
      <p:sp>
        <p:nvSpPr>
          <p:cNvPr id="41986" name="Rectangle 3"/>
          <p:cNvSpPr>
            <a:spLocks noGrp="1"/>
          </p:cNvSpPr>
          <p:nvPr>
            <p:ph type="body" idx="1"/>
          </p:nvPr>
        </p:nvSpPr>
        <p:spPr bwMode="auto">
          <a:noFill/>
        </p:spPr>
        <p:txBody>
          <a:bodyPr vert="horz" wrap="square" lIns="91440" tIns="45720" rIns="91440" bIns="45720" numCol="1" anchor="t" anchorCtr="0" compatLnSpc="1">
            <a:prstTxWarp prst="textNoShape">
              <a:avLst/>
            </a:prstTxWarp>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Rot="1" noTextEdit="1"/>
          </p:cNvSpPr>
          <p:nvPr>
            <p:ph type="sldImg"/>
          </p:nvPr>
        </p:nvSpPr>
        <p:spPr bwMode="auto">
          <a:noFill/>
        </p:spPr>
      </p:sp>
      <p:sp>
        <p:nvSpPr>
          <p:cNvPr id="44034" name="Rectangle 3"/>
          <p:cNvSpPr>
            <a:spLocks noGrp="1"/>
          </p:cNvSpPr>
          <p:nvPr>
            <p:ph type="body" idx="1"/>
          </p:nvPr>
        </p:nvSpPr>
        <p:spPr bwMode="auto">
          <a:noFill/>
        </p:spPr>
        <p:txBody>
          <a:bodyPr vert="horz" wrap="square" lIns="91440" tIns="45720" rIns="91440" bIns="45720" numCol="1" anchor="t" anchorCtr="0" compatLnSpc="1">
            <a:prstTxWarp prst="textNoShape">
              <a:avLst/>
            </a:prstTxWarp>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TextEdit="1"/>
          </p:cNvSpPr>
          <p:nvPr>
            <p:ph type="sldImg"/>
          </p:nvPr>
        </p:nvSpPr>
        <p:spPr bwMode="auto">
          <a:noFill/>
        </p:spPr>
      </p:sp>
      <p:sp>
        <p:nvSpPr>
          <p:cNvPr id="76803" name="Rectangle 3"/>
          <p:cNvSpPr>
            <a:spLocks noGrp="1"/>
          </p:cNvSpPr>
          <p:nvPr>
            <p:ph type="body" idx="1"/>
          </p:nvPr>
        </p:nvSpPr>
        <p:spPr bwMode="auto">
          <a:noFill/>
        </p:spPr>
        <p:txBody>
          <a:bodyPr vert="horz" wrap="square" lIns="91440" tIns="45720" rIns="91440" bIns="45720" numCol="1" anchor="t" anchorCtr="0" compatLnSpc="1">
            <a:prstTxWarp prst="textNoShape">
              <a:avLst/>
            </a:prstTxWarp>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Rot="1" noTextEdit="1"/>
          </p:cNvSpPr>
          <p:nvPr>
            <p:ph type="sldImg"/>
          </p:nvPr>
        </p:nvSpPr>
        <p:spPr bwMode="auto">
          <a:noFill/>
        </p:spPr>
      </p:sp>
      <p:sp>
        <p:nvSpPr>
          <p:cNvPr id="66562" name="Rectangle 3"/>
          <p:cNvSpPr>
            <a:spLocks noGrp="1"/>
          </p:cNvSpPr>
          <p:nvPr>
            <p:ph type="body" idx="1"/>
          </p:nvPr>
        </p:nvSpPr>
        <p:spPr bwMode="auto">
          <a:noFill/>
        </p:spPr>
        <p:txBody>
          <a:bodyPr vert="horz" wrap="square" lIns="91440" tIns="45720" rIns="91440" bIns="45720" numCol="1" anchor="t" anchorCtr="0" compatLnSpc="1">
            <a:prstTxWarp prst="textNoShape">
              <a:avLst/>
            </a:prstTxWarp>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Rot="1" noTextEdit="1"/>
          </p:cNvSpPr>
          <p:nvPr>
            <p:ph type="sldImg"/>
          </p:nvPr>
        </p:nvSpPr>
        <p:spPr bwMode="auto">
          <a:noFill/>
        </p:spPr>
      </p:sp>
      <p:sp>
        <p:nvSpPr>
          <p:cNvPr id="19458" name="Rectangle 3"/>
          <p:cNvSpPr>
            <a:spLocks noGrp="1"/>
          </p:cNvSpPr>
          <p:nvPr>
            <p:ph type="body" idx="1"/>
          </p:nvPr>
        </p:nvSpPr>
        <p:spPr bwMode="auto">
          <a:noFill/>
        </p:spPr>
        <p:txBody>
          <a:bodyPr vert="horz" wrap="square" lIns="91440" tIns="45720" rIns="91440" bIns="45720" numCol="1" anchor="t" anchorCtr="0" compatLnSpc="1">
            <a:prstTxWarp prst="textNoShape">
              <a:avLst/>
            </a:prstTxWarp>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TextEdit="1"/>
          </p:cNvSpPr>
          <p:nvPr>
            <p:ph type="sldImg"/>
          </p:nvPr>
        </p:nvSpPr>
        <p:spPr bwMode="auto">
          <a:noFill/>
        </p:spPr>
      </p:sp>
      <p:sp>
        <p:nvSpPr>
          <p:cNvPr id="21506" name="Rectangle 3"/>
          <p:cNvSpPr>
            <a:spLocks noGrp="1"/>
          </p:cNvSpPr>
          <p:nvPr>
            <p:ph type="body" idx="1"/>
          </p:nvPr>
        </p:nvSpPr>
        <p:spPr bwMode="auto">
          <a:noFill/>
        </p:spPr>
        <p:txBody>
          <a:bodyPr vert="horz" wrap="square" lIns="91440" tIns="45720" rIns="91440" bIns="45720" numCol="1" anchor="t" anchorCtr="0" compatLnSpc="1">
            <a:prstTxWarp prst="textNoShape">
              <a:avLst/>
            </a:prstTxWarp>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TextEdit="1"/>
          </p:cNvSpPr>
          <p:nvPr>
            <p:ph type="sldImg"/>
          </p:nvPr>
        </p:nvSpPr>
        <p:spPr bwMode="auto">
          <a:noFill/>
        </p:spPr>
      </p:sp>
      <p:sp>
        <p:nvSpPr>
          <p:cNvPr id="23554" name="Rectangle 3"/>
          <p:cNvSpPr>
            <a:spLocks noGrp="1"/>
          </p:cNvSpPr>
          <p:nvPr>
            <p:ph type="body" idx="1"/>
          </p:nvPr>
        </p:nvSpPr>
        <p:spPr bwMode="auto">
          <a:noFill/>
        </p:spPr>
        <p:txBody>
          <a:bodyPr vert="horz" wrap="square" lIns="91440" tIns="45720" rIns="91440" bIns="45720" numCol="1" anchor="t" anchorCtr="0" compatLnSpc="1">
            <a:prstTxWarp prst="textNoShape">
              <a:avLst/>
            </a:prstTxWarp>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Rot="1" noTextEdit="1"/>
          </p:cNvSpPr>
          <p:nvPr>
            <p:ph type="sldImg"/>
          </p:nvPr>
        </p:nvSpPr>
        <p:spPr bwMode="auto">
          <a:noFill/>
        </p:spPr>
      </p:sp>
      <p:sp>
        <p:nvSpPr>
          <p:cNvPr id="25602" name="Rectangle 3"/>
          <p:cNvSpPr>
            <a:spLocks noGrp="1"/>
          </p:cNvSpPr>
          <p:nvPr>
            <p:ph type="body" idx="1"/>
          </p:nvPr>
        </p:nvSpPr>
        <p:spPr bwMode="auto">
          <a:noFill/>
        </p:spPr>
        <p:txBody>
          <a:bodyPr vert="horz" wrap="square" lIns="91440" tIns="45720" rIns="91440" bIns="45720" numCol="1" anchor="t" anchorCtr="0" compatLnSpc="1">
            <a:prstTxWarp prst="textNoShape">
              <a:avLst/>
            </a:prstTxWarp>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Rot="1" noTextEdit="1"/>
          </p:cNvSpPr>
          <p:nvPr>
            <p:ph type="sldImg"/>
          </p:nvPr>
        </p:nvSpPr>
        <p:spPr bwMode="auto">
          <a:noFill/>
        </p:spPr>
      </p:sp>
      <p:sp>
        <p:nvSpPr>
          <p:cNvPr id="27650" name="Rectangle 3"/>
          <p:cNvSpPr>
            <a:spLocks noGrp="1"/>
          </p:cNvSpPr>
          <p:nvPr>
            <p:ph type="body" idx="1"/>
          </p:nvPr>
        </p:nvSpPr>
        <p:spPr bwMode="auto">
          <a:noFill/>
        </p:spPr>
        <p:txBody>
          <a:bodyPr vert="horz" wrap="square" lIns="91440" tIns="45720" rIns="91440" bIns="45720" numCol="1" anchor="t" anchorCtr="0" compatLnSpc="1">
            <a:prstTxWarp prst="textNoShape">
              <a:avLst/>
            </a:prstTxWarp>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Rot="1" noTextEdit="1"/>
          </p:cNvSpPr>
          <p:nvPr>
            <p:ph type="sldImg"/>
          </p:nvPr>
        </p:nvSpPr>
        <p:spPr bwMode="auto">
          <a:noFill/>
        </p:spPr>
      </p:sp>
      <p:sp>
        <p:nvSpPr>
          <p:cNvPr id="29698" name="Rectangle 3"/>
          <p:cNvSpPr>
            <a:spLocks noGrp="1"/>
          </p:cNvSpPr>
          <p:nvPr>
            <p:ph type="body" idx="1"/>
          </p:nvPr>
        </p:nvSpPr>
        <p:spPr bwMode="auto">
          <a:noFill/>
        </p:spPr>
        <p:txBody>
          <a:bodyPr vert="horz" wrap="square" lIns="91440" tIns="45720" rIns="91440" bIns="45720" numCol="1" anchor="t" anchorCtr="0" compatLnSpc="1">
            <a:prstTxWarp prst="textNoShape">
              <a:avLst/>
            </a:prstTxWarp>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Rot="1" noTextEdit="1"/>
          </p:cNvSpPr>
          <p:nvPr>
            <p:ph type="sldImg"/>
          </p:nvPr>
        </p:nvSpPr>
        <p:spPr bwMode="auto">
          <a:noFill/>
        </p:spPr>
      </p:sp>
      <p:sp>
        <p:nvSpPr>
          <p:cNvPr id="35842" name="Rectangle 3"/>
          <p:cNvSpPr>
            <a:spLocks noGrp="1"/>
          </p:cNvSpPr>
          <p:nvPr>
            <p:ph type="body" idx="1"/>
          </p:nvPr>
        </p:nvSpPr>
        <p:spPr bwMode="auto">
          <a:noFill/>
        </p:spPr>
        <p:txBody>
          <a:bodyPr vert="horz" wrap="square" lIns="91440" tIns="45720" rIns="91440" bIns="45720" numCol="1" anchor="t" anchorCtr="0" compatLnSpc="1">
            <a:prstTxWarp prst="textNoShape">
              <a:avLst/>
            </a:prstTxWarp>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Rot="1" noTextEdit="1"/>
          </p:cNvSpPr>
          <p:nvPr>
            <p:ph type="sldImg"/>
          </p:nvPr>
        </p:nvSpPr>
        <p:spPr bwMode="auto">
          <a:noFill/>
        </p:spPr>
      </p:sp>
      <p:sp>
        <p:nvSpPr>
          <p:cNvPr id="33794" name="Rectangle 3"/>
          <p:cNvSpPr>
            <a:spLocks noGrp="1"/>
          </p:cNvSpPr>
          <p:nvPr>
            <p:ph type="body" idx="1"/>
          </p:nvPr>
        </p:nvSpPr>
        <p:spPr bwMode="auto">
          <a:noFill/>
        </p:spPr>
        <p:txBody>
          <a:bodyPr vert="horz" wrap="square" lIns="91440" tIns="45720" rIns="91440" bIns="45720" numCol="1" anchor="t" anchorCtr="0" compatLnSpc="1">
            <a:prstTxWarp prst="textNoShape">
              <a:avLst/>
            </a:prstTxWarp>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1" name="Texte du titre"/>
          <p:cNvSpPr txBox="1">
            <a:spLocks noGrp="1"/>
          </p:cNvSpPr>
          <p:nvPr>
            <p:ph type="title"/>
          </p:nvPr>
        </p:nvSpPr>
        <p:spPr>
          <a:xfrm>
            <a:off x="960119" y="2982596"/>
            <a:ext cx="10881361" cy="2058036"/>
          </a:xfrm>
          <a:prstGeom prst="rect">
            <a:avLst/>
          </a:prstGeom>
        </p:spPr>
        <p:txBody>
          <a:bodyPr/>
          <a:lstStyle/>
          <a:p>
            <a:r>
              <a:t>Texte du titre</a:t>
            </a:r>
          </a:p>
        </p:txBody>
      </p:sp>
      <p:sp>
        <p:nvSpPr>
          <p:cNvPr id="12" name="Texte niveau 1…"/>
          <p:cNvSpPr txBox="1">
            <a:spLocks noGrp="1"/>
          </p:cNvSpPr>
          <p:nvPr>
            <p:ph type="body" sz="quarter" idx="1"/>
          </p:nvPr>
        </p:nvSpPr>
        <p:spPr>
          <a:xfrm>
            <a:off x="1920239" y="5440679"/>
            <a:ext cx="8961121" cy="2453641"/>
          </a:xfrm>
          <a:prstGeom prst="rect">
            <a:avLst/>
          </a:prstGeom>
        </p:spPr>
        <p:txBody>
          <a:bodyPr/>
          <a:lstStyle>
            <a:lvl1pPr marL="0" indent="0" algn="ctr">
              <a:buSzTx/>
              <a:buFontTx/>
              <a:buNone/>
              <a:defRPr>
                <a:solidFill>
                  <a:srgbClr val="888888"/>
                </a:solidFill>
              </a:defRPr>
            </a:lvl1pPr>
            <a:lvl2pPr marL="0" indent="640010" algn="ctr">
              <a:buSzTx/>
              <a:buFontTx/>
              <a:buNone/>
              <a:defRPr>
                <a:solidFill>
                  <a:srgbClr val="888888"/>
                </a:solidFill>
              </a:defRPr>
            </a:lvl2pPr>
            <a:lvl3pPr marL="0" indent="1280020" algn="ctr">
              <a:buSzTx/>
              <a:buFontTx/>
              <a:buNone/>
              <a:defRPr>
                <a:solidFill>
                  <a:srgbClr val="888888"/>
                </a:solidFill>
              </a:defRPr>
            </a:lvl3pPr>
            <a:lvl4pPr marL="0" indent="1920033" algn="ctr">
              <a:buSzTx/>
              <a:buFontTx/>
              <a:buNone/>
              <a:defRPr>
                <a:solidFill>
                  <a:srgbClr val="888888"/>
                </a:solidFill>
              </a:defRPr>
            </a:lvl4pPr>
            <a:lvl5pPr marL="0" indent="2560043" algn="ctr">
              <a:buSzTx/>
              <a:buFontTx/>
              <a:buNone/>
              <a:defRPr>
                <a:solidFill>
                  <a:srgbClr val="888888"/>
                </a:solidFill>
              </a:defRPr>
            </a:lvl5pPr>
          </a:lstStyle>
          <a:p>
            <a:r>
              <a:t>Texte niveau 1</a:t>
            </a:r>
          </a:p>
          <a:p>
            <a:pPr lvl="1"/>
            <a:r>
              <a:t>Texte niveau 2</a:t>
            </a:r>
          </a:p>
          <a:p>
            <a:pPr lvl="2"/>
            <a:r>
              <a:t>Texte niveau 3</a:t>
            </a:r>
          </a:p>
          <a:p>
            <a:pPr lvl="3"/>
            <a:r>
              <a:t>Texte niveau 4</a:t>
            </a:r>
          </a:p>
          <a:p>
            <a:pPr lvl="4"/>
            <a:r>
              <a:t>Texte niveau 5</a:t>
            </a:r>
          </a:p>
        </p:txBody>
      </p:sp>
      <p:sp>
        <p:nvSpPr>
          <p:cNvPr id="4" name="Numéro de diapositive"/>
          <p:cNvSpPr txBox="1">
            <a:spLocks noGrp="1"/>
          </p:cNvSpPr>
          <p:nvPr>
            <p:ph type="sldNum" sz="quarter" idx="10"/>
          </p:nvPr>
        </p:nvSpPr>
        <p:spPr>
          <a:ln/>
        </p:spPr>
        <p:txBody>
          <a:bodyPr/>
          <a:lstStyle>
            <a:lvl1pPr>
              <a:defRPr/>
            </a:lvl1pPr>
          </a:lstStyle>
          <a:p>
            <a:pPr>
              <a:defRPr/>
            </a:pPr>
            <a:fld id="{16DB4337-2C21-4276-A67E-677E6A064151}" type="slidenum">
              <a:rPr/>
              <a:pPr>
                <a:defRPr/>
              </a:pPr>
              <a:t>‹N°›</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Vertical Text">
    <p:spTree>
      <p:nvGrpSpPr>
        <p:cNvPr id="1" name=""/>
        <p:cNvGrpSpPr/>
        <p:nvPr/>
      </p:nvGrpSpPr>
      <p:grpSpPr>
        <a:xfrm>
          <a:off x="0" y="0"/>
          <a:ext cx="0" cy="0"/>
          <a:chOff x="0" y="0"/>
          <a:chExt cx="0" cy="0"/>
        </a:xfrm>
      </p:grpSpPr>
      <p:sp>
        <p:nvSpPr>
          <p:cNvPr id="92" name="Texte du titre"/>
          <p:cNvSpPr txBox="1">
            <a:spLocks noGrp="1"/>
          </p:cNvSpPr>
          <p:nvPr>
            <p:ph type="title"/>
          </p:nvPr>
        </p:nvSpPr>
        <p:spPr>
          <a:prstGeom prst="rect">
            <a:avLst/>
          </a:prstGeom>
        </p:spPr>
        <p:txBody>
          <a:bodyPr/>
          <a:lstStyle/>
          <a:p>
            <a:r>
              <a:t>Texte du titre</a:t>
            </a:r>
          </a:p>
        </p:txBody>
      </p:sp>
      <p:sp>
        <p:nvSpPr>
          <p:cNvPr id="93" name="Texte niveau 1…"/>
          <p:cNvSpPr txBox="1">
            <a:spLocks noGrp="1"/>
          </p:cNvSpPr>
          <p:nvPr>
            <p:ph type="body" idx="1"/>
          </p:nvPr>
        </p:nvSpPr>
        <p:spPr>
          <a:prstGeom prst="rect">
            <a:avLst/>
          </a:prstGeom>
        </p:spPr>
        <p:txBody>
          <a:bodyPr/>
          <a:lstStyle/>
          <a:p>
            <a:r>
              <a:t>Texte niveau 1</a:t>
            </a:r>
          </a:p>
          <a:p>
            <a:pPr lvl="1"/>
            <a:r>
              <a:t>Texte niveau 2</a:t>
            </a:r>
          </a:p>
          <a:p>
            <a:pPr lvl="2"/>
            <a:r>
              <a:t>Texte niveau 3</a:t>
            </a:r>
          </a:p>
          <a:p>
            <a:pPr lvl="3"/>
            <a:r>
              <a:t>Texte niveau 4</a:t>
            </a:r>
          </a:p>
          <a:p>
            <a:pPr lvl="4"/>
            <a:r>
              <a:t>Texte niveau 5</a:t>
            </a:r>
          </a:p>
        </p:txBody>
      </p:sp>
      <p:sp>
        <p:nvSpPr>
          <p:cNvPr id="4" name="Numéro de diapositive"/>
          <p:cNvSpPr txBox="1">
            <a:spLocks noGrp="1"/>
          </p:cNvSpPr>
          <p:nvPr>
            <p:ph type="sldNum" sz="quarter" idx="10"/>
          </p:nvPr>
        </p:nvSpPr>
        <p:spPr>
          <a:ln/>
        </p:spPr>
        <p:txBody>
          <a:bodyPr/>
          <a:lstStyle>
            <a:lvl1pPr>
              <a:defRPr/>
            </a:lvl1pPr>
          </a:lstStyle>
          <a:p>
            <a:pPr>
              <a:defRPr/>
            </a:pPr>
            <a:fld id="{ED6E7CCE-A1C3-4EA5-979D-1C9537C0596E}" type="slidenum">
              <a:rPr/>
              <a:pPr>
                <a:defRPr/>
              </a:pPr>
              <a:t>‹N°›</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Vertical Title and Text">
    <p:spTree>
      <p:nvGrpSpPr>
        <p:cNvPr id="1" name=""/>
        <p:cNvGrpSpPr/>
        <p:nvPr/>
      </p:nvGrpSpPr>
      <p:grpSpPr>
        <a:xfrm>
          <a:off x="0" y="0"/>
          <a:ext cx="0" cy="0"/>
          <a:chOff x="0" y="0"/>
          <a:chExt cx="0" cy="0"/>
        </a:xfrm>
      </p:grpSpPr>
      <p:sp>
        <p:nvSpPr>
          <p:cNvPr id="101" name="Texte du titre"/>
          <p:cNvSpPr txBox="1">
            <a:spLocks noGrp="1"/>
          </p:cNvSpPr>
          <p:nvPr>
            <p:ph type="title"/>
          </p:nvPr>
        </p:nvSpPr>
        <p:spPr>
          <a:xfrm>
            <a:off x="9281159" y="384493"/>
            <a:ext cx="2880361" cy="8192135"/>
          </a:xfrm>
          <a:prstGeom prst="rect">
            <a:avLst/>
          </a:prstGeom>
        </p:spPr>
        <p:txBody>
          <a:bodyPr/>
          <a:lstStyle/>
          <a:p>
            <a:r>
              <a:t>Texte du titre</a:t>
            </a:r>
          </a:p>
        </p:txBody>
      </p:sp>
      <p:sp>
        <p:nvSpPr>
          <p:cNvPr id="102" name="Texte niveau 1…"/>
          <p:cNvSpPr txBox="1">
            <a:spLocks noGrp="1"/>
          </p:cNvSpPr>
          <p:nvPr>
            <p:ph type="body" idx="1"/>
          </p:nvPr>
        </p:nvSpPr>
        <p:spPr>
          <a:xfrm>
            <a:off x="640080" y="384493"/>
            <a:ext cx="8427720" cy="8192135"/>
          </a:xfrm>
          <a:prstGeom prst="rect">
            <a:avLst/>
          </a:prstGeom>
        </p:spPr>
        <p:txBody>
          <a:bodyPr/>
          <a:lstStyle/>
          <a:p>
            <a:r>
              <a:t>Texte niveau 1</a:t>
            </a:r>
          </a:p>
          <a:p>
            <a:pPr lvl="1"/>
            <a:r>
              <a:t>Texte niveau 2</a:t>
            </a:r>
          </a:p>
          <a:p>
            <a:pPr lvl="2"/>
            <a:r>
              <a:t>Texte niveau 3</a:t>
            </a:r>
          </a:p>
          <a:p>
            <a:pPr lvl="3"/>
            <a:r>
              <a:t>Texte niveau 4</a:t>
            </a:r>
          </a:p>
          <a:p>
            <a:pPr lvl="4"/>
            <a:r>
              <a:t>Texte niveau 5</a:t>
            </a:r>
          </a:p>
        </p:txBody>
      </p:sp>
      <p:sp>
        <p:nvSpPr>
          <p:cNvPr id="4" name="Numéro de diapositive"/>
          <p:cNvSpPr txBox="1">
            <a:spLocks noGrp="1"/>
          </p:cNvSpPr>
          <p:nvPr>
            <p:ph type="sldNum" sz="quarter" idx="10"/>
          </p:nvPr>
        </p:nvSpPr>
        <p:spPr>
          <a:ln/>
        </p:spPr>
        <p:txBody>
          <a:bodyPr/>
          <a:lstStyle>
            <a:lvl1pPr>
              <a:defRPr/>
            </a:lvl1pPr>
          </a:lstStyle>
          <a:p>
            <a:pPr>
              <a:defRPr/>
            </a:pPr>
            <a:fld id="{57817BCA-CC1C-4C62-BBC2-D61057297B19}" type="slidenum">
              <a:rPr/>
              <a:pPr>
                <a:defRPr/>
              </a:pPr>
              <a:t>‹N°›</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Vide">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0"/>
          </p:nvPr>
        </p:nvSpPr>
        <p:spPr/>
        <p:txBody>
          <a:bodyPr/>
          <a:lstStyle>
            <a:lvl1pPr>
              <a:defRPr/>
            </a:lvl1pPr>
          </a:lstStyle>
          <a:p>
            <a:pPr>
              <a:defRPr/>
            </a:pPr>
            <a:fld id="{4CADEA84-D367-4831-A753-DAB6184A1780}" type="slidenum">
              <a:rPr lang="fr-FR"/>
              <a:pPr>
                <a:defRP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0" name="Texte du titre"/>
          <p:cNvSpPr txBox="1">
            <a:spLocks noGrp="1"/>
          </p:cNvSpPr>
          <p:nvPr>
            <p:ph type="title"/>
          </p:nvPr>
        </p:nvSpPr>
        <p:spPr>
          <a:prstGeom prst="rect">
            <a:avLst/>
          </a:prstGeom>
        </p:spPr>
        <p:txBody>
          <a:bodyPr/>
          <a:lstStyle/>
          <a:p>
            <a:r>
              <a:t>Texte du titre</a:t>
            </a:r>
          </a:p>
        </p:txBody>
      </p:sp>
      <p:sp>
        <p:nvSpPr>
          <p:cNvPr id="21" name="Texte niveau 1…"/>
          <p:cNvSpPr txBox="1">
            <a:spLocks noGrp="1"/>
          </p:cNvSpPr>
          <p:nvPr>
            <p:ph type="body" idx="1"/>
          </p:nvPr>
        </p:nvSpPr>
        <p:spPr>
          <a:prstGeom prst="rect">
            <a:avLst/>
          </a:prstGeom>
        </p:spPr>
        <p:txBody>
          <a:bodyPr/>
          <a:lstStyle/>
          <a:p>
            <a:r>
              <a:t>Texte niveau 1</a:t>
            </a:r>
          </a:p>
          <a:p>
            <a:pPr lvl="1"/>
            <a:r>
              <a:t>Texte niveau 2</a:t>
            </a:r>
          </a:p>
          <a:p>
            <a:pPr lvl="2"/>
            <a:r>
              <a:t>Texte niveau 3</a:t>
            </a:r>
          </a:p>
          <a:p>
            <a:pPr lvl="3"/>
            <a:r>
              <a:t>Texte niveau 4</a:t>
            </a:r>
          </a:p>
          <a:p>
            <a:pPr lvl="4"/>
            <a:r>
              <a:t>Texte niveau 5</a:t>
            </a:r>
          </a:p>
        </p:txBody>
      </p:sp>
      <p:sp>
        <p:nvSpPr>
          <p:cNvPr id="4" name="Numéro de diapositive"/>
          <p:cNvSpPr txBox="1">
            <a:spLocks noGrp="1"/>
          </p:cNvSpPr>
          <p:nvPr>
            <p:ph type="sldNum" sz="quarter" idx="10"/>
          </p:nvPr>
        </p:nvSpPr>
        <p:spPr>
          <a:ln/>
        </p:spPr>
        <p:txBody>
          <a:bodyPr/>
          <a:lstStyle>
            <a:lvl1pPr>
              <a:defRPr/>
            </a:lvl1pPr>
          </a:lstStyle>
          <a:p>
            <a:pPr>
              <a:defRPr/>
            </a:pPr>
            <a:fld id="{716B699B-6233-4B0B-AB63-867F40294CEB}" type="slidenum">
              <a:rPr/>
              <a:pPr>
                <a:defRPr/>
              </a:pPr>
              <a:t>‹N°›</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29" name="Texte du titre"/>
          <p:cNvSpPr txBox="1">
            <a:spLocks noGrp="1"/>
          </p:cNvSpPr>
          <p:nvPr>
            <p:ph type="title"/>
          </p:nvPr>
        </p:nvSpPr>
        <p:spPr>
          <a:xfrm>
            <a:off x="1011237" y="6169661"/>
            <a:ext cx="10881361" cy="1906905"/>
          </a:xfrm>
          <a:prstGeom prst="rect">
            <a:avLst/>
          </a:prstGeom>
        </p:spPr>
        <p:txBody>
          <a:bodyPr anchor="t"/>
          <a:lstStyle>
            <a:lvl1pPr algn="l">
              <a:defRPr sz="5600" b="1" cap="all"/>
            </a:lvl1pPr>
          </a:lstStyle>
          <a:p>
            <a:r>
              <a:t>Texte du titre</a:t>
            </a:r>
          </a:p>
        </p:txBody>
      </p:sp>
      <p:sp>
        <p:nvSpPr>
          <p:cNvPr id="30" name="Texte niveau 1…"/>
          <p:cNvSpPr txBox="1">
            <a:spLocks noGrp="1"/>
          </p:cNvSpPr>
          <p:nvPr>
            <p:ph type="body" sz="quarter" idx="1"/>
          </p:nvPr>
        </p:nvSpPr>
        <p:spPr>
          <a:xfrm>
            <a:off x="1011237" y="4069398"/>
            <a:ext cx="10881361" cy="2100262"/>
          </a:xfrm>
          <a:prstGeom prst="rect">
            <a:avLst/>
          </a:prstGeom>
        </p:spPr>
        <p:txBody>
          <a:bodyPr anchor="b"/>
          <a:lstStyle>
            <a:lvl1pPr marL="0" indent="0">
              <a:spcBef>
                <a:spcPts val="600"/>
              </a:spcBef>
              <a:buSzTx/>
              <a:buFontTx/>
              <a:buNone/>
              <a:defRPr sz="2800">
                <a:solidFill>
                  <a:srgbClr val="888888"/>
                </a:solidFill>
              </a:defRPr>
            </a:lvl1pPr>
            <a:lvl2pPr marL="0" indent="640010">
              <a:spcBef>
                <a:spcPts val="600"/>
              </a:spcBef>
              <a:buSzTx/>
              <a:buFontTx/>
              <a:buNone/>
              <a:defRPr sz="2800">
                <a:solidFill>
                  <a:srgbClr val="888888"/>
                </a:solidFill>
              </a:defRPr>
            </a:lvl2pPr>
            <a:lvl3pPr marL="0" indent="1280020">
              <a:spcBef>
                <a:spcPts val="600"/>
              </a:spcBef>
              <a:buSzTx/>
              <a:buFontTx/>
              <a:buNone/>
              <a:defRPr sz="2800">
                <a:solidFill>
                  <a:srgbClr val="888888"/>
                </a:solidFill>
              </a:defRPr>
            </a:lvl3pPr>
            <a:lvl4pPr marL="0" indent="1920033">
              <a:spcBef>
                <a:spcPts val="600"/>
              </a:spcBef>
              <a:buSzTx/>
              <a:buFontTx/>
              <a:buNone/>
              <a:defRPr sz="2800">
                <a:solidFill>
                  <a:srgbClr val="888888"/>
                </a:solidFill>
              </a:defRPr>
            </a:lvl4pPr>
            <a:lvl5pPr marL="0" indent="2560043">
              <a:spcBef>
                <a:spcPts val="600"/>
              </a:spcBef>
              <a:buSzTx/>
              <a:buFontTx/>
              <a:buNone/>
              <a:defRPr sz="2800">
                <a:solidFill>
                  <a:srgbClr val="888888"/>
                </a:solidFill>
              </a:defRPr>
            </a:lvl5pPr>
          </a:lstStyle>
          <a:p>
            <a:r>
              <a:t>Texte niveau 1</a:t>
            </a:r>
          </a:p>
          <a:p>
            <a:pPr lvl="1"/>
            <a:r>
              <a:t>Texte niveau 2</a:t>
            </a:r>
          </a:p>
          <a:p>
            <a:pPr lvl="2"/>
            <a:r>
              <a:t>Texte niveau 3</a:t>
            </a:r>
          </a:p>
          <a:p>
            <a:pPr lvl="3"/>
            <a:r>
              <a:t>Texte niveau 4</a:t>
            </a:r>
          </a:p>
          <a:p>
            <a:pPr lvl="4"/>
            <a:r>
              <a:t>Texte niveau 5</a:t>
            </a:r>
          </a:p>
        </p:txBody>
      </p:sp>
      <p:sp>
        <p:nvSpPr>
          <p:cNvPr id="4" name="Numéro de diapositive"/>
          <p:cNvSpPr txBox="1">
            <a:spLocks noGrp="1"/>
          </p:cNvSpPr>
          <p:nvPr>
            <p:ph type="sldNum" sz="quarter" idx="10"/>
          </p:nvPr>
        </p:nvSpPr>
        <p:spPr>
          <a:ln/>
        </p:spPr>
        <p:txBody>
          <a:bodyPr/>
          <a:lstStyle>
            <a:lvl1pPr>
              <a:defRPr/>
            </a:lvl1pPr>
          </a:lstStyle>
          <a:p>
            <a:pPr>
              <a:defRPr/>
            </a:pPr>
            <a:fld id="{22615686-3E5C-441D-A2EF-CECC67B74BBE}" type="slidenum">
              <a:rPr/>
              <a:pPr>
                <a:defRPr/>
              </a:pPr>
              <a:t>‹N°›</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8" name="Texte du titre"/>
          <p:cNvSpPr txBox="1">
            <a:spLocks noGrp="1"/>
          </p:cNvSpPr>
          <p:nvPr>
            <p:ph type="title"/>
          </p:nvPr>
        </p:nvSpPr>
        <p:spPr>
          <a:prstGeom prst="rect">
            <a:avLst/>
          </a:prstGeom>
        </p:spPr>
        <p:txBody>
          <a:bodyPr/>
          <a:lstStyle/>
          <a:p>
            <a:r>
              <a:t>Texte du titre</a:t>
            </a:r>
          </a:p>
        </p:txBody>
      </p:sp>
      <p:sp>
        <p:nvSpPr>
          <p:cNvPr id="39" name="Texte niveau 1…"/>
          <p:cNvSpPr txBox="1">
            <a:spLocks noGrp="1"/>
          </p:cNvSpPr>
          <p:nvPr>
            <p:ph type="body" sz="half" idx="1"/>
          </p:nvPr>
        </p:nvSpPr>
        <p:spPr>
          <a:xfrm>
            <a:off x="640080" y="2240281"/>
            <a:ext cx="5654041" cy="6336349"/>
          </a:xfrm>
          <a:prstGeom prst="rect">
            <a:avLst/>
          </a:prstGeom>
        </p:spPr>
        <p:txBody>
          <a:bodyPr/>
          <a:lstStyle>
            <a:lvl1pPr>
              <a:spcBef>
                <a:spcPts val="900"/>
              </a:spcBef>
              <a:defRPr sz="3900"/>
            </a:lvl1pPr>
            <a:lvl2pPr marL="1098842" indent="-458832">
              <a:spcBef>
                <a:spcPts val="900"/>
              </a:spcBef>
              <a:defRPr sz="3900"/>
            </a:lvl2pPr>
            <a:lvl3pPr marL="1725744" indent="-445721">
              <a:spcBef>
                <a:spcPts val="900"/>
              </a:spcBef>
              <a:defRPr sz="3900"/>
            </a:lvl3pPr>
            <a:lvl4pPr marL="2419241" indent="-499207">
              <a:spcBef>
                <a:spcPts val="900"/>
              </a:spcBef>
              <a:defRPr sz="3900"/>
            </a:lvl4pPr>
            <a:lvl5pPr marL="3059252" indent="-499207">
              <a:spcBef>
                <a:spcPts val="900"/>
              </a:spcBef>
              <a:defRPr sz="3900"/>
            </a:lvl5pPr>
          </a:lstStyle>
          <a:p>
            <a:r>
              <a:t>Texte niveau 1</a:t>
            </a:r>
          </a:p>
          <a:p>
            <a:pPr lvl="1"/>
            <a:r>
              <a:t>Texte niveau 2</a:t>
            </a:r>
          </a:p>
          <a:p>
            <a:pPr lvl="2"/>
            <a:r>
              <a:t>Texte niveau 3</a:t>
            </a:r>
          </a:p>
          <a:p>
            <a:pPr lvl="3"/>
            <a:r>
              <a:t>Texte niveau 4</a:t>
            </a:r>
          </a:p>
          <a:p>
            <a:pPr lvl="4"/>
            <a:r>
              <a:t>Texte niveau 5</a:t>
            </a:r>
          </a:p>
        </p:txBody>
      </p:sp>
      <p:sp>
        <p:nvSpPr>
          <p:cNvPr id="4" name="Numéro de diapositive"/>
          <p:cNvSpPr txBox="1">
            <a:spLocks noGrp="1"/>
          </p:cNvSpPr>
          <p:nvPr>
            <p:ph type="sldNum" sz="quarter" idx="10"/>
          </p:nvPr>
        </p:nvSpPr>
        <p:spPr>
          <a:ln/>
        </p:spPr>
        <p:txBody>
          <a:bodyPr/>
          <a:lstStyle>
            <a:lvl1pPr>
              <a:defRPr/>
            </a:lvl1pPr>
          </a:lstStyle>
          <a:p>
            <a:pPr>
              <a:defRPr/>
            </a:pPr>
            <a:fld id="{DDB5BA0D-B879-48B9-9EB5-9127848BE8CF}" type="slidenum">
              <a:rPr/>
              <a:pPr>
                <a:defRPr/>
              </a:pPr>
              <a:t>‹N°›</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47" name="Texte du titre"/>
          <p:cNvSpPr txBox="1">
            <a:spLocks noGrp="1"/>
          </p:cNvSpPr>
          <p:nvPr>
            <p:ph type="title"/>
          </p:nvPr>
        </p:nvSpPr>
        <p:spPr>
          <a:prstGeom prst="rect">
            <a:avLst/>
          </a:prstGeom>
        </p:spPr>
        <p:txBody>
          <a:bodyPr/>
          <a:lstStyle/>
          <a:p>
            <a:r>
              <a:t>Texte du titre</a:t>
            </a:r>
          </a:p>
        </p:txBody>
      </p:sp>
      <p:sp>
        <p:nvSpPr>
          <p:cNvPr id="48" name="Texte niveau 1…"/>
          <p:cNvSpPr txBox="1">
            <a:spLocks noGrp="1"/>
          </p:cNvSpPr>
          <p:nvPr>
            <p:ph type="body" sz="quarter" idx="1"/>
          </p:nvPr>
        </p:nvSpPr>
        <p:spPr>
          <a:xfrm>
            <a:off x="640080" y="2149158"/>
            <a:ext cx="5656266" cy="895669"/>
          </a:xfrm>
          <a:prstGeom prst="rect">
            <a:avLst/>
          </a:prstGeom>
        </p:spPr>
        <p:txBody>
          <a:bodyPr anchor="b"/>
          <a:lstStyle>
            <a:lvl1pPr marL="0" indent="0">
              <a:spcBef>
                <a:spcPts val="800"/>
              </a:spcBef>
              <a:buSzTx/>
              <a:buFontTx/>
              <a:buNone/>
              <a:defRPr sz="3400" b="1"/>
            </a:lvl1pPr>
            <a:lvl2pPr marL="0" indent="640010">
              <a:spcBef>
                <a:spcPts val="800"/>
              </a:spcBef>
              <a:buSzTx/>
              <a:buFontTx/>
              <a:buNone/>
              <a:defRPr sz="3400" b="1"/>
            </a:lvl2pPr>
            <a:lvl3pPr marL="0" indent="1280020">
              <a:spcBef>
                <a:spcPts val="800"/>
              </a:spcBef>
              <a:buSzTx/>
              <a:buFontTx/>
              <a:buNone/>
              <a:defRPr sz="3400" b="1"/>
            </a:lvl3pPr>
            <a:lvl4pPr marL="0" indent="1920033">
              <a:spcBef>
                <a:spcPts val="800"/>
              </a:spcBef>
              <a:buSzTx/>
              <a:buFontTx/>
              <a:buNone/>
              <a:defRPr sz="3400" b="1"/>
            </a:lvl4pPr>
            <a:lvl5pPr marL="0" indent="2560043">
              <a:spcBef>
                <a:spcPts val="800"/>
              </a:spcBef>
              <a:buSzTx/>
              <a:buFontTx/>
              <a:buNone/>
              <a:defRPr sz="3400" b="1"/>
            </a:lvl5pPr>
          </a:lstStyle>
          <a:p>
            <a:r>
              <a:t>Texte niveau 1</a:t>
            </a:r>
          </a:p>
          <a:p>
            <a:pPr lvl="1"/>
            <a:r>
              <a:t>Texte niveau 2</a:t>
            </a:r>
          </a:p>
          <a:p>
            <a:pPr lvl="2"/>
            <a:r>
              <a:t>Texte niveau 3</a:t>
            </a:r>
          </a:p>
          <a:p>
            <a:pPr lvl="3"/>
            <a:r>
              <a:t>Texte niveau 4</a:t>
            </a:r>
          </a:p>
          <a:p>
            <a:pPr lvl="4"/>
            <a:r>
              <a:t>Texte niveau 5</a:t>
            </a:r>
          </a:p>
        </p:txBody>
      </p:sp>
      <p:sp>
        <p:nvSpPr>
          <p:cNvPr id="49" name="Text Placeholder 4"/>
          <p:cNvSpPr>
            <a:spLocks noGrp="1"/>
          </p:cNvSpPr>
          <p:nvPr>
            <p:ph type="body" sz="quarter" idx="13"/>
          </p:nvPr>
        </p:nvSpPr>
        <p:spPr>
          <a:xfrm>
            <a:off x="6503037" y="2149158"/>
            <a:ext cx="5658487" cy="895669"/>
          </a:xfrm>
          <a:prstGeom prst="rect">
            <a:avLst/>
          </a:prstGeom>
        </p:spPr>
        <p:txBody>
          <a:bodyPr anchor="b"/>
          <a:lstStyle/>
          <a:p>
            <a:endParaRPr/>
          </a:p>
        </p:txBody>
      </p:sp>
      <p:sp>
        <p:nvSpPr>
          <p:cNvPr id="5" name="Numéro de diapositive"/>
          <p:cNvSpPr txBox="1">
            <a:spLocks noGrp="1"/>
          </p:cNvSpPr>
          <p:nvPr>
            <p:ph type="sldNum" sz="quarter" idx="14"/>
          </p:nvPr>
        </p:nvSpPr>
        <p:spPr>
          <a:ln/>
        </p:spPr>
        <p:txBody>
          <a:bodyPr/>
          <a:lstStyle>
            <a:lvl1pPr>
              <a:defRPr/>
            </a:lvl1pPr>
          </a:lstStyle>
          <a:p>
            <a:pPr>
              <a:defRPr/>
            </a:pPr>
            <a:fld id="{39E70728-0759-4586-A967-1B6FFCA9DDF5}" type="slidenum">
              <a:rPr/>
              <a:pPr>
                <a:defRPr/>
              </a:pPr>
              <a:t>‹N°›</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7" name="Texte du titre"/>
          <p:cNvSpPr txBox="1">
            <a:spLocks noGrp="1"/>
          </p:cNvSpPr>
          <p:nvPr>
            <p:ph type="title"/>
          </p:nvPr>
        </p:nvSpPr>
        <p:spPr>
          <a:prstGeom prst="rect">
            <a:avLst/>
          </a:prstGeom>
        </p:spPr>
        <p:txBody>
          <a:bodyPr/>
          <a:lstStyle/>
          <a:p>
            <a:r>
              <a:t>Texte du titre</a:t>
            </a:r>
          </a:p>
        </p:txBody>
      </p:sp>
      <p:sp>
        <p:nvSpPr>
          <p:cNvPr id="3" name="Numéro de diapositive"/>
          <p:cNvSpPr txBox="1">
            <a:spLocks noGrp="1"/>
          </p:cNvSpPr>
          <p:nvPr>
            <p:ph type="sldNum" sz="quarter" idx="10"/>
          </p:nvPr>
        </p:nvSpPr>
        <p:spPr>
          <a:ln/>
        </p:spPr>
        <p:txBody>
          <a:bodyPr/>
          <a:lstStyle>
            <a:lvl1pPr>
              <a:defRPr/>
            </a:lvl1pPr>
          </a:lstStyle>
          <a:p>
            <a:pPr>
              <a:defRPr/>
            </a:pPr>
            <a:fld id="{CA004174-F4B3-4736-B481-A814A5E08139}" type="slidenum">
              <a:rPr/>
              <a:pPr>
                <a:defRPr/>
              </a:pPr>
              <a:t>‹N°›</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2" name="Numéro de diapositive"/>
          <p:cNvSpPr txBox="1">
            <a:spLocks noGrp="1"/>
          </p:cNvSpPr>
          <p:nvPr>
            <p:ph type="sldNum" sz="quarter" idx="10"/>
          </p:nvPr>
        </p:nvSpPr>
        <p:spPr>
          <a:ln/>
        </p:spPr>
        <p:txBody>
          <a:bodyPr/>
          <a:lstStyle>
            <a:lvl1pPr>
              <a:defRPr/>
            </a:lvl1pPr>
          </a:lstStyle>
          <a:p>
            <a:pPr>
              <a:defRPr/>
            </a:pPr>
            <a:fld id="{BE646932-C4C5-4E3B-875F-F558BA02AFFC}" type="slidenum">
              <a:rPr/>
              <a:pPr>
                <a:defRPr/>
              </a:pPr>
              <a:t>‹N°›</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2" name="Texte du titre"/>
          <p:cNvSpPr txBox="1">
            <a:spLocks noGrp="1"/>
          </p:cNvSpPr>
          <p:nvPr>
            <p:ph type="title"/>
          </p:nvPr>
        </p:nvSpPr>
        <p:spPr>
          <a:xfrm>
            <a:off x="640082" y="382270"/>
            <a:ext cx="4211638" cy="1626871"/>
          </a:xfrm>
          <a:prstGeom prst="rect">
            <a:avLst/>
          </a:prstGeom>
        </p:spPr>
        <p:txBody>
          <a:bodyPr anchor="b"/>
          <a:lstStyle>
            <a:lvl1pPr algn="l">
              <a:defRPr sz="2800" b="1"/>
            </a:lvl1pPr>
          </a:lstStyle>
          <a:p>
            <a:r>
              <a:t>Texte du titre</a:t>
            </a:r>
          </a:p>
        </p:txBody>
      </p:sp>
      <p:sp>
        <p:nvSpPr>
          <p:cNvPr id="73" name="Texte niveau 1…"/>
          <p:cNvSpPr txBox="1">
            <a:spLocks noGrp="1"/>
          </p:cNvSpPr>
          <p:nvPr>
            <p:ph type="body" idx="1"/>
          </p:nvPr>
        </p:nvSpPr>
        <p:spPr>
          <a:xfrm>
            <a:off x="5005070" y="382270"/>
            <a:ext cx="7156451" cy="8194359"/>
          </a:xfrm>
          <a:prstGeom prst="rect">
            <a:avLst/>
          </a:prstGeom>
        </p:spPr>
        <p:txBody>
          <a:bodyPr/>
          <a:lstStyle/>
          <a:p>
            <a:r>
              <a:t>Texte niveau 1</a:t>
            </a:r>
          </a:p>
          <a:p>
            <a:pPr lvl="1"/>
            <a:r>
              <a:t>Texte niveau 2</a:t>
            </a:r>
          </a:p>
          <a:p>
            <a:pPr lvl="2"/>
            <a:r>
              <a:t>Texte niveau 3</a:t>
            </a:r>
          </a:p>
          <a:p>
            <a:pPr lvl="3"/>
            <a:r>
              <a:t>Texte niveau 4</a:t>
            </a:r>
          </a:p>
          <a:p>
            <a:pPr lvl="4"/>
            <a:r>
              <a:t>Texte niveau 5</a:t>
            </a:r>
          </a:p>
        </p:txBody>
      </p:sp>
      <p:sp>
        <p:nvSpPr>
          <p:cNvPr id="74" name="Text Placeholder 3"/>
          <p:cNvSpPr>
            <a:spLocks noGrp="1"/>
          </p:cNvSpPr>
          <p:nvPr>
            <p:ph type="body" sz="half" idx="13"/>
          </p:nvPr>
        </p:nvSpPr>
        <p:spPr>
          <a:xfrm>
            <a:off x="640082" y="2009141"/>
            <a:ext cx="4211638" cy="6567488"/>
          </a:xfrm>
          <a:prstGeom prst="rect">
            <a:avLst/>
          </a:prstGeom>
        </p:spPr>
        <p:txBody>
          <a:bodyPr/>
          <a:lstStyle/>
          <a:p>
            <a:endParaRPr/>
          </a:p>
        </p:txBody>
      </p:sp>
      <p:sp>
        <p:nvSpPr>
          <p:cNvPr id="5" name="Numéro de diapositive"/>
          <p:cNvSpPr txBox="1">
            <a:spLocks noGrp="1"/>
          </p:cNvSpPr>
          <p:nvPr>
            <p:ph type="sldNum" sz="quarter" idx="14"/>
          </p:nvPr>
        </p:nvSpPr>
        <p:spPr>
          <a:ln/>
        </p:spPr>
        <p:txBody>
          <a:bodyPr/>
          <a:lstStyle>
            <a:lvl1pPr>
              <a:defRPr/>
            </a:lvl1pPr>
          </a:lstStyle>
          <a:p>
            <a:pPr>
              <a:defRPr/>
            </a:pPr>
            <a:fld id="{9D9EC106-DB2D-4CF9-B640-A0E586AF109C}" type="slidenum">
              <a:rPr/>
              <a:pPr>
                <a:defRPr/>
              </a:pPr>
              <a:t>‹N°›</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2" name="Texte du titre"/>
          <p:cNvSpPr txBox="1">
            <a:spLocks noGrp="1"/>
          </p:cNvSpPr>
          <p:nvPr>
            <p:ph type="title"/>
          </p:nvPr>
        </p:nvSpPr>
        <p:spPr>
          <a:xfrm>
            <a:off x="2509204" y="6720840"/>
            <a:ext cx="7680960" cy="793434"/>
          </a:xfrm>
          <a:prstGeom prst="rect">
            <a:avLst/>
          </a:prstGeom>
        </p:spPr>
        <p:txBody>
          <a:bodyPr anchor="b"/>
          <a:lstStyle>
            <a:lvl1pPr algn="l">
              <a:defRPr sz="2800" b="1"/>
            </a:lvl1pPr>
          </a:lstStyle>
          <a:p>
            <a:r>
              <a:t>Texte du titre</a:t>
            </a:r>
          </a:p>
        </p:txBody>
      </p:sp>
      <p:sp>
        <p:nvSpPr>
          <p:cNvPr id="83" name="Picture Placeholder 2"/>
          <p:cNvSpPr>
            <a:spLocks noGrp="1"/>
          </p:cNvSpPr>
          <p:nvPr>
            <p:ph type="pic" sz="half" idx="13"/>
          </p:nvPr>
        </p:nvSpPr>
        <p:spPr>
          <a:xfrm>
            <a:off x="2509204" y="857883"/>
            <a:ext cx="7680960" cy="5760722"/>
          </a:xfrm>
          <a:prstGeom prst="rect">
            <a:avLst/>
          </a:prstGeom>
        </p:spPr>
        <p:txBody>
          <a:bodyPr lIns="91439" tIns="45719" rIns="91439" bIns="45719">
            <a:noAutofit/>
          </a:bodyPr>
          <a:lstStyle/>
          <a:p>
            <a:pPr lvl="0"/>
            <a:endParaRPr noProof="0">
              <a:sym typeface="Calibri"/>
            </a:endParaRPr>
          </a:p>
        </p:txBody>
      </p:sp>
      <p:sp>
        <p:nvSpPr>
          <p:cNvPr id="84" name="Texte niveau 1…"/>
          <p:cNvSpPr txBox="1">
            <a:spLocks noGrp="1"/>
          </p:cNvSpPr>
          <p:nvPr>
            <p:ph type="body" sz="quarter" idx="1"/>
          </p:nvPr>
        </p:nvSpPr>
        <p:spPr>
          <a:xfrm>
            <a:off x="2509204" y="7514273"/>
            <a:ext cx="7680960" cy="1126808"/>
          </a:xfrm>
          <a:prstGeom prst="rect">
            <a:avLst/>
          </a:prstGeom>
        </p:spPr>
        <p:txBody>
          <a:bodyPr/>
          <a:lstStyle>
            <a:lvl1pPr marL="0" indent="0">
              <a:spcBef>
                <a:spcPts val="400"/>
              </a:spcBef>
              <a:buSzTx/>
              <a:buFontTx/>
              <a:buNone/>
              <a:defRPr sz="2000"/>
            </a:lvl1pPr>
            <a:lvl2pPr marL="0" indent="640010">
              <a:spcBef>
                <a:spcPts val="400"/>
              </a:spcBef>
              <a:buSzTx/>
              <a:buFontTx/>
              <a:buNone/>
              <a:defRPr sz="2000"/>
            </a:lvl2pPr>
            <a:lvl3pPr marL="0" indent="1280020">
              <a:spcBef>
                <a:spcPts val="400"/>
              </a:spcBef>
              <a:buSzTx/>
              <a:buFontTx/>
              <a:buNone/>
              <a:defRPr sz="2000"/>
            </a:lvl3pPr>
            <a:lvl4pPr marL="0" indent="1920033">
              <a:spcBef>
                <a:spcPts val="400"/>
              </a:spcBef>
              <a:buSzTx/>
              <a:buFontTx/>
              <a:buNone/>
              <a:defRPr sz="2000"/>
            </a:lvl4pPr>
            <a:lvl5pPr marL="0" indent="2560043">
              <a:spcBef>
                <a:spcPts val="400"/>
              </a:spcBef>
              <a:buSzTx/>
              <a:buFontTx/>
              <a:buNone/>
              <a:defRPr sz="2000"/>
            </a:lvl5pPr>
          </a:lstStyle>
          <a:p>
            <a:r>
              <a:t>Texte niveau 1</a:t>
            </a:r>
          </a:p>
          <a:p>
            <a:pPr lvl="1"/>
            <a:r>
              <a:t>Texte niveau 2</a:t>
            </a:r>
          </a:p>
          <a:p>
            <a:pPr lvl="2"/>
            <a:r>
              <a:t>Texte niveau 3</a:t>
            </a:r>
          </a:p>
          <a:p>
            <a:pPr lvl="3"/>
            <a:r>
              <a:t>Texte niveau 4</a:t>
            </a:r>
          </a:p>
          <a:p>
            <a:pPr lvl="4"/>
            <a:r>
              <a:t>Texte niveau 5</a:t>
            </a:r>
          </a:p>
        </p:txBody>
      </p:sp>
      <p:sp>
        <p:nvSpPr>
          <p:cNvPr id="5" name="Numéro de diapositive"/>
          <p:cNvSpPr txBox="1">
            <a:spLocks noGrp="1"/>
          </p:cNvSpPr>
          <p:nvPr>
            <p:ph type="sldNum" sz="quarter" idx="14"/>
          </p:nvPr>
        </p:nvSpPr>
        <p:spPr>
          <a:ln/>
        </p:spPr>
        <p:txBody>
          <a:bodyPr/>
          <a:lstStyle>
            <a:lvl1pPr>
              <a:defRPr/>
            </a:lvl1pPr>
          </a:lstStyle>
          <a:p>
            <a:pPr>
              <a:defRPr/>
            </a:pPr>
            <a:fld id="{CB51D601-7CD9-457E-A008-2DD7FC53E8EF}" type="slidenum">
              <a:rPr/>
              <a:pPr>
                <a:defRPr/>
              </a:pPr>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Texte du titre"/>
          <p:cNvSpPr txBox="1">
            <a:spLocks noGrp="1"/>
          </p:cNvSpPr>
          <p:nvPr>
            <p:ph type="title"/>
          </p:nvPr>
        </p:nvSpPr>
        <p:spPr bwMode="auto">
          <a:xfrm>
            <a:off x="639763" y="384175"/>
            <a:ext cx="11522075" cy="1600200"/>
          </a:xfrm>
          <a:prstGeom prst="rect">
            <a:avLst/>
          </a:prstGeom>
          <a:noFill/>
          <a:ln w="12700">
            <a:noFill/>
            <a:miter lim="400000"/>
            <a:headEnd/>
            <a:tailEnd/>
          </a:ln>
        </p:spPr>
        <p:txBody>
          <a:bodyPr vert="horz" wrap="square" lIns="64000" tIns="64000" rIns="64000" bIns="64000" numCol="1" anchor="ctr" anchorCtr="0" compatLnSpc="1">
            <a:prstTxWarp prst="textNoShape">
              <a:avLst/>
            </a:prstTxWarp>
          </a:bodyPr>
          <a:lstStyle/>
          <a:p>
            <a:pPr lvl="0"/>
            <a:r>
              <a:rPr lang="fr-FR" smtClean="0">
                <a:sym typeface="Calibri" pitchFamily="34" charset="0"/>
              </a:rPr>
              <a:t>Texte du titre</a:t>
            </a:r>
          </a:p>
        </p:txBody>
      </p:sp>
      <p:sp>
        <p:nvSpPr>
          <p:cNvPr id="1027" name="Texte niveau 1…"/>
          <p:cNvSpPr txBox="1">
            <a:spLocks noGrp="1"/>
          </p:cNvSpPr>
          <p:nvPr>
            <p:ph type="body" idx="1"/>
          </p:nvPr>
        </p:nvSpPr>
        <p:spPr bwMode="auto">
          <a:xfrm>
            <a:off x="639763" y="2239963"/>
            <a:ext cx="11522075" cy="6337300"/>
          </a:xfrm>
          <a:prstGeom prst="rect">
            <a:avLst/>
          </a:prstGeom>
          <a:noFill/>
          <a:ln w="12700">
            <a:noFill/>
            <a:miter lim="400000"/>
            <a:headEnd/>
            <a:tailEnd/>
          </a:ln>
        </p:spPr>
        <p:txBody>
          <a:bodyPr vert="horz" wrap="square" lIns="64000" tIns="64000" rIns="64000" bIns="64000" numCol="1" anchor="t" anchorCtr="0" compatLnSpc="1">
            <a:prstTxWarp prst="textNoShape">
              <a:avLst/>
            </a:prstTxWarp>
          </a:bodyPr>
          <a:lstStyle/>
          <a:p>
            <a:pPr lvl="0"/>
            <a:r>
              <a:rPr lang="fr-FR" smtClean="0">
                <a:sym typeface="Calibri" pitchFamily="34" charset="0"/>
              </a:rPr>
              <a:t>Texte niveau 1</a:t>
            </a:r>
          </a:p>
          <a:p>
            <a:pPr lvl="1"/>
            <a:r>
              <a:rPr lang="fr-FR" smtClean="0">
                <a:sym typeface="Calibri" pitchFamily="34" charset="0"/>
              </a:rPr>
              <a:t>Texte niveau 2</a:t>
            </a:r>
          </a:p>
          <a:p>
            <a:pPr lvl="2"/>
            <a:r>
              <a:rPr lang="fr-FR" smtClean="0">
                <a:sym typeface="Calibri" pitchFamily="34" charset="0"/>
              </a:rPr>
              <a:t>Texte niveau 3</a:t>
            </a:r>
          </a:p>
          <a:p>
            <a:pPr lvl="3"/>
            <a:r>
              <a:rPr lang="fr-FR" smtClean="0">
                <a:sym typeface="Calibri" pitchFamily="34" charset="0"/>
              </a:rPr>
              <a:t>Texte niveau 4</a:t>
            </a:r>
          </a:p>
          <a:p>
            <a:pPr lvl="4"/>
            <a:r>
              <a:rPr lang="fr-FR" smtClean="0">
                <a:sym typeface="Calibri" pitchFamily="34" charset="0"/>
              </a:rPr>
              <a:t>Texte niveau 5</a:t>
            </a:r>
          </a:p>
        </p:txBody>
      </p:sp>
      <p:sp>
        <p:nvSpPr>
          <p:cNvPr id="4" name="Numéro de diapositive"/>
          <p:cNvSpPr txBox="1">
            <a:spLocks noGrp="1"/>
          </p:cNvSpPr>
          <p:nvPr>
            <p:ph type="sldNum" sz="quarter" idx="2"/>
          </p:nvPr>
        </p:nvSpPr>
        <p:spPr>
          <a:xfrm>
            <a:off x="11663363" y="8961438"/>
            <a:ext cx="498475" cy="385762"/>
          </a:xfrm>
          <a:prstGeom prst="rect">
            <a:avLst/>
          </a:prstGeom>
          <a:ln w="12700">
            <a:miter lim="400000"/>
          </a:ln>
        </p:spPr>
        <p:txBody>
          <a:bodyPr wrap="none" lIns="64000" tIns="64000" rIns="64000" bIns="64000" anchor="ctr">
            <a:spAutoFit/>
          </a:bodyPr>
          <a:lstStyle>
            <a:lvl1pPr algn="r" defTabSz="1280020" rtl="0" fontAlgn="auto" hangingPunct="0">
              <a:spcBef>
                <a:spcPts val="0"/>
              </a:spcBef>
              <a:spcAft>
                <a:spcPts val="0"/>
              </a:spcAft>
              <a:defRPr sz="1700" kern="0">
                <a:solidFill>
                  <a:srgbClr val="888888"/>
                </a:solidFill>
                <a:latin typeface="+mn-lt"/>
                <a:cs typeface="+mn-cs"/>
                <a:sym typeface="Calibri"/>
              </a:defRPr>
            </a:lvl1pPr>
          </a:lstStyle>
          <a:p>
            <a:pPr>
              <a:defRPr/>
            </a:pPr>
            <a:fld id="{1C3CAA90-3FA2-4D30-9761-8DB2FCF4E978}" type="slidenum">
              <a:rPr/>
              <a:pPr>
                <a:defRPr/>
              </a:pPr>
              <a:t>‹N°›</a:t>
            </a:fld>
            <a:endParaRPr/>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62" r:id="rId12"/>
  </p:sldLayoutIdLst>
  <p:transition spd="med"/>
  <p:txStyles>
    <p:titleStyle>
      <a:lvl1pPr algn="ctr" defTabSz="1279525" rtl="0" eaLnBrk="0" fontAlgn="base" hangingPunct="0">
        <a:spcBef>
          <a:spcPct val="0"/>
        </a:spcBef>
        <a:spcAft>
          <a:spcPct val="0"/>
        </a:spcAft>
        <a:defRPr sz="6200">
          <a:solidFill>
            <a:srgbClr val="000000"/>
          </a:solidFill>
          <a:latin typeface="+mn-lt"/>
          <a:ea typeface="+mn-ea"/>
          <a:cs typeface="+mn-cs"/>
          <a:sym typeface="Calibri" pitchFamily="34" charset="0"/>
        </a:defRPr>
      </a:lvl1pPr>
      <a:lvl2pPr algn="ctr" defTabSz="1279525" rtl="0" eaLnBrk="0" fontAlgn="base" hangingPunct="0">
        <a:spcBef>
          <a:spcPct val="0"/>
        </a:spcBef>
        <a:spcAft>
          <a:spcPct val="0"/>
        </a:spcAft>
        <a:defRPr sz="6200">
          <a:solidFill>
            <a:srgbClr val="000000"/>
          </a:solidFill>
          <a:latin typeface="+mn-lt"/>
          <a:ea typeface="+mn-ea"/>
          <a:cs typeface="+mn-cs"/>
          <a:sym typeface="Calibri" pitchFamily="34" charset="0"/>
        </a:defRPr>
      </a:lvl2pPr>
      <a:lvl3pPr algn="ctr" defTabSz="1279525" rtl="0" eaLnBrk="0" fontAlgn="base" hangingPunct="0">
        <a:spcBef>
          <a:spcPct val="0"/>
        </a:spcBef>
        <a:spcAft>
          <a:spcPct val="0"/>
        </a:spcAft>
        <a:defRPr sz="6200">
          <a:solidFill>
            <a:srgbClr val="000000"/>
          </a:solidFill>
          <a:latin typeface="+mn-lt"/>
          <a:ea typeface="+mn-ea"/>
          <a:cs typeface="+mn-cs"/>
          <a:sym typeface="Calibri" pitchFamily="34" charset="0"/>
        </a:defRPr>
      </a:lvl3pPr>
      <a:lvl4pPr algn="ctr" defTabSz="1279525" rtl="0" eaLnBrk="0" fontAlgn="base" hangingPunct="0">
        <a:spcBef>
          <a:spcPct val="0"/>
        </a:spcBef>
        <a:spcAft>
          <a:spcPct val="0"/>
        </a:spcAft>
        <a:defRPr sz="6200">
          <a:solidFill>
            <a:srgbClr val="000000"/>
          </a:solidFill>
          <a:latin typeface="+mn-lt"/>
          <a:ea typeface="+mn-ea"/>
          <a:cs typeface="+mn-cs"/>
          <a:sym typeface="Calibri" pitchFamily="34" charset="0"/>
        </a:defRPr>
      </a:lvl4pPr>
      <a:lvl5pPr algn="ctr" defTabSz="1279525" rtl="0" eaLnBrk="0" fontAlgn="base" hangingPunct="0">
        <a:spcBef>
          <a:spcPct val="0"/>
        </a:spcBef>
        <a:spcAft>
          <a:spcPct val="0"/>
        </a:spcAft>
        <a:defRPr sz="6200">
          <a:solidFill>
            <a:srgbClr val="000000"/>
          </a:solidFill>
          <a:latin typeface="+mn-lt"/>
          <a:ea typeface="+mn-ea"/>
          <a:cs typeface="+mn-cs"/>
          <a:sym typeface="Calibri" pitchFamily="34" charset="0"/>
        </a:defRPr>
      </a:lvl5pPr>
      <a:lvl6pPr marL="0" marR="0" indent="0" algn="ctr" defTabSz="1280020" rtl="0" latinLnBrk="0">
        <a:lnSpc>
          <a:spcPct val="100000"/>
        </a:lnSpc>
        <a:spcBef>
          <a:spcPts val="0"/>
        </a:spcBef>
        <a:spcAft>
          <a:spcPts val="0"/>
        </a:spcAft>
        <a:buClrTx/>
        <a:buSzTx/>
        <a:buFontTx/>
        <a:buNone/>
        <a:tabLst/>
        <a:defRPr sz="6200" b="0" i="0" u="none" strike="noStrike" cap="none" spc="0" baseline="0">
          <a:ln>
            <a:noFill/>
          </a:ln>
          <a:solidFill>
            <a:srgbClr val="000000"/>
          </a:solidFill>
          <a:uFillTx/>
          <a:latin typeface="+mn-lt"/>
          <a:ea typeface="+mn-ea"/>
          <a:cs typeface="+mn-cs"/>
          <a:sym typeface="Calibri"/>
        </a:defRPr>
      </a:lvl6pPr>
      <a:lvl7pPr marL="0" marR="0" indent="0" algn="ctr" defTabSz="1280020" rtl="0" latinLnBrk="0">
        <a:lnSpc>
          <a:spcPct val="100000"/>
        </a:lnSpc>
        <a:spcBef>
          <a:spcPts val="0"/>
        </a:spcBef>
        <a:spcAft>
          <a:spcPts val="0"/>
        </a:spcAft>
        <a:buClrTx/>
        <a:buSzTx/>
        <a:buFontTx/>
        <a:buNone/>
        <a:tabLst/>
        <a:defRPr sz="6200" b="0" i="0" u="none" strike="noStrike" cap="none" spc="0" baseline="0">
          <a:ln>
            <a:noFill/>
          </a:ln>
          <a:solidFill>
            <a:srgbClr val="000000"/>
          </a:solidFill>
          <a:uFillTx/>
          <a:latin typeface="+mn-lt"/>
          <a:ea typeface="+mn-ea"/>
          <a:cs typeface="+mn-cs"/>
          <a:sym typeface="Calibri"/>
        </a:defRPr>
      </a:lvl7pPr>
      <a:lvl8pPr marL="0" marR="0" indent="0" algn="ctr" defTabSz="1280020" rtl="0" latinLnBrk="0">
        <a:lnSpc>
          <a:spcPct val="100000"/>
        </a:lnSpc>
        <a:spcBef>
          <a:spcPts val="0"/>
        </a:spcBef>
        <a:spcAft>
          <a:spcPts val="0"/>
        </a:spcAft>
        <a:buClrTx/>
        <a:buSzTx/>
        <a:buFontTx/>
        <a:buNone/>
        <a:tabLst/>
        <a:defRPr sz="6200" b="0" i="0" u="none" strike="noStrike" cap="none" spc="0" baseline="0">
          <a:ln>
            <a:noFill/>
          </a:ln>
          <a:solidFill>
            <a:srgbClr val="000000"/>
          </a:solidFill>
          <a:uFillTx/>
          <a:latin typeface="+mn-lt"/>
          <a:ea typeface="+mn-ea"/>
          <a:cs typeface="+mn-cs"/>
          <a:sym typeface="Calibri"/>
        </a:defRPr>
      </a:lvl8pPr>
      <a:lvl9pPr marL="0" marR="0" indent="0" algn="ctr" defTabSz="1280020" rtl="0" latinLnBrk="0">
        <a:lnSpc>
          <a:spcPct val="100000"/>
        </a:lnSpc>
        <a:spcBef>
          <a:spcPts val="0"/>
        </a:spcBef>
        <a:spcAft>
          <a:spcPts val="0"/>
        </a:spcAft>
        <a:buClrTx/>
        <a:buSzTx/>
        <a:buFontTx/>
        <a:buNone/>
        <a:tabLst/>
        <a:defRPr sz="6200" b="0" i="0" u="none" strike="noStrike" cap="none" spc="0" baseline="0">
          <a:ln>
            <a:noFill/>
          </a:ln>
          <a:solidFill>
            <a:srgbClr val="000000"/>
          </a:solidFill>
          <a:uFillTx/>
          <a:latin typeface="+mn-lt"/>
          <a:ea typeface="+mn-ea"/>
          <a:cs typeface="+mn-cs"/>
          <a:sym typeface="Calibri"/>
        </a:defRPr>
      </a:lvl9pPr>
    </p:titleStyle>
    <p:bodyStyle>
      <a:lvl1pPr marL="479425" indent="-479425" algn="l" defTabSz="1279525" rtl="0" eaLnBrk="0" fontAlgn="base" hangingPunct="0">
        <a:spcBef>
          <a:spcPts val="1000"/>
        </a:spcBef>
        <a:spcAft>
          <a:spcPct val="0"/>
        </a:spcAft>
        <a:buSzPct val="100000"/>
        <a:buFont typeface="Arial" charset="0"/>
        <a:buChar char="•"/>
        <a:defRPr sz="4500">
          <a:solidFill>
            <a:srgbClr val="000000"/>
          </a:solidFill>
          <a:latin typeface="+mn-lt"/>
          <a:ea typeface="+mn-ea"/>
          <a:cs typeface="+mn-cs"/>
          <a:sym typeface="Calibri" pitchFamily="34" charset="0"/>
        </a:defRPr>
      </a:lvl1pPr>
      <a:lvl2pPr marL="1100138" indent="-460375" algn="l" defTabSz="1279525" rtl="0" eaLnBrk="0" fontAlgn="base" hangingPunct="0">
        <a:spcBef>
          <a:spcPts val="1000"/>
        </a:spcBef>
        <a:spcAft>
          <a:spcPct val="0"/>
        </a:spcAft>
        <a:buSzPct val="100000"/>
        <a:buFont typeface="Arial" charset="0"/>
        <a:buChar char="–"/>
        <a:defRPr sz="4500">
          <a:solidFill>
            <a:srgbClr val="000000"/>
          </a:solidFill>
          <a:latin typeface="+mn-lt"/>
          <a:ea typeface="+mn-ea"/>
          <a:cs typeface="+mn-cs"/>
          <a:sym typeface="Calibri" pitchFamily="34" charset="0"/>
        </a:defRPr>
      </a:lvl2pPr>
      <a:lvl3pPr marL="1703388" indent="-422275" algn="l" defTabSz="1279525" rtl="0" eaLnBrk="0" fontAlgn="base" hangingPunct="0">
        <a:spcBef>
          <a:spcPts val="1000"/>
        </a:spcBef>
        <a:spcAft>
          <a:spcPct val="0"/>
        </a:spcAft>
        <a:buSzPct val="100000"/>
        <a:buFont typeface="Arial" charset="0"/>
        <a:buChar char="•"/>
        <a:defRPr sz="4500">
          <a:solidFill>
            <a:srgbClr val="000000"/>
          </a:solidFill>
          <a:latin typeface="+mn-lt"/>
          <a:ea typeface="+mn-ea"/>
          <a:cs typeface="+mn-cs"/>
          <a:sym typeface="Calibri" pitchFamily="34" charset="0"/>
        </a:defRPr>
      </a:lvl3pPr>
      <a:lvl4pPr marL="2433638" indent="-512763" algn="l" defTabSz="1279525" rtl="0" eaLnBrk="0" fontAlgn="base" hangingPunct="0">
        <a:spcBef>
          <a:spcPts val="1000"/>
        </a:spcBef>
        <a:spcAft>
          <a:spcPct val="0"/>
        </a:spcAft>
        <a:buSzPct val="100000"/>
        <a:buFont typeface="Arial" charset="0"/>
        <a:buChar char="–"/>
        <a:defRPr sz="4500">
          <a:solidFill>
            <a:srgbClr val="000000"/>
          </a:solidFill>
          <a:latin typeface="+mn-lt"/>
          <a:ea typeface="+mn-ea"/>
          <a:cs typeface="+mn-cs"/>
          <a:sym typeface="Calibri" pitchFamily="34" charset="0"/>
        </a:defRPr>
      </a:lvl4pPr>
      <a:lvl5pPr marL="3073400" indent="-512763" algn="l" defTabSz="1279525" rtl="0" eaLnBrk="0" fontAlgn="base" hangingPunct="0">
        <a:spcBef>
          <a:spcPts val="1000"/>
        </a:spcBef>
        <a:spcAft>
          <a:spcPct val="0"/>
        </a:spcAft>
        <a:buSzPct val="100000"/>
        <a:buFont typeface="Arial" charset="0"/>
        <a:buChar char="»"/>
        <a:defRPr sz="4500">
          <a:solidFill>
            <a:srgbClr val="000000"/>
          </a:solidFill>
          <a:latin typeface="+mn-lt"/>
          <a:ea typeface="+mn-ea"/>
          <a:cs typeface="+mn-cs"/>
          <a:sym typeface="Calibri" pitchFamily="34" charset="0"/>
        </a:defRPr>
      </a:lvl5pPr>
      <a:lvl6pPr marL="3714348" marR="0" indent="-514293" algn="l" defTabSz="1280020" rtl="0" latinLnBrk="0">
        <a:lnSpc>
          <a:spcPct val="100000"/>
        </a:lnSpc>
        <a:spcBef>
          <a:spcPts val="1000"/>
        </a:spcBef>
        <a:spcAft>
          <a:spcPts val="0"/>
        </a:spcAft>
        <a:buClrTx/>
        <a:buSzPct val="100000"/>
        <a:buFont typeface="Arial"/>
        <a:buChar char="•"/>
        <a:tabLst/>
        <a:defRPr sz="4500" b="0" i="0" u="none" strike="noStrike" cap="none" spc="0" baseline="0">
          <a:ln>
            <a:noFill/>
          </a:ln>
          <a:solidFill>
            <a:srgbClr val="000000"/>
          </a:solidFill>
          <a:uFillTx/>
          <a:latin typeface="+mn-lt"/>
          <a:ea typeface="+mn-ea"/>
          <a:cs typeface="+mn-cs"/>
          <a:sym typeface="Calibri"/>
        </a:defRPr>
      </a:lvl6pPr>
      <a:lvl7pPr marL="4354360" marR="0" indent="-514293" algn="l" defTabSz="1280020" rtl="0" latinLnBrk="0">
        <a:lnSpc>
          <a:spcPct val="100000"/>
        </a:lnSpc>
        <a:spcBef>
          <a:spcPts val="1000"/>
        </a:spcBef>
        <a:spcAft>
          <a:spcPts val="0"/>
        </a:spcAft>
        <a:buClrTx/>
        <a:buSzPct val="100000"/>
        <a:buFont typeface="Arial"/>
        <a:buChar char="•"/>
        <a:tabLst/>
        <a:defRPr sz="4500" b="0" i="0" u="none" strike="noStrike" cap="none" spc="0" baseline="0">
          <a:ln>
            <a:noFill/>
          </a:ln>
          <a:solidFill>
            <a:srgbClr val="000000"/>
          </a:solidFill>
          <a:uFillTx/>
          <a:latin typeface="+mn-lt"/>
          <a:ea typeface="+mn-ea"/>
          <a:cs typeface="+mn-cs"/>
          <a:sym typeface="Calibri"/>
        </a:defRPr>
      </a:lvl7pPr>
      <a:lvl8pPr marL="4994372" marR="0" indent="-514293" algn="l" defTabSz="1280020" rtl="0" latinLnBrk="0">
        <a:lnSpc>
          <a:spcPct val="100000"/>
        </a:lnSpc>
        <a:spcBef>
          <a:spcPts val="1000"/>
        </a:spcBef>
        <a:spcAft>
          <a:spcPts val="0"/>
        </a:spcAft>
        <a:buClrTx/>
        <a:buSzPct val="100000"/>
        <a:buFont typeface="Arial"/>
        <a:buChar char="•"/>
        <a:tabLst/>
        <a:defRPr sz="4500" b="0" i="0" u="none" strike="noStrike" cap="none" spc="0" baseline="0">
          <a:ln>
            <a:noFill/>
          </a:ln>
          <a:solidFill>
            <a:srgbClr val="000000"/>
          </a:solidFill>
          <a:uFillTx/>
          <a:latin typeface="+mn-lt"/>
          <a:ea typeface="+mn-ea"/>
          <a:cs typeface="+mn-cs"/>
          <a:sym typeface="Calibri"/>
        </a:defRPr>
      </a:lvl8pPr>
      <a:lvl9pPr marL="5634383" marR="0" indent="-514293" algn="l" defTabSz="1280020" rtl="0" latinLnBrk="0">
        <a:lnSpc>
          <a:spcPct val="100000"/>
        </a:lnSpc>
        <a:spcBef>
          <a:spcPts val="1000"/>
        </a:spcBef>
        <a:spcAft>
          <a:spcPts val="0"/>
        </a:spcAft>
        <a:buClrTx/>
        <a:buSzPct val="100000"/>
        <a:buFont typeface="Arial"/>
        <a:buChar char="•"/>
        <a:tabLst/>
        <a:defRPr sz="4500" b="0" i="0" u="none" strike="noStrike" cap="none" spc="0" baseline="0">
          <a:ln>
            <a:noFill/>
          </a:ln>
          <a:solidFill>
            <a:srgbClr val="000000"/>
          </a:solidFill>
          <a:uFillTx/>
          <a:latin typeface="+mn-lt"/>
          <a:ea typeface="+mn-ea"/>
          <a:cs typeface="+mn-cs"/>
          <a:sym typeface="Calibri"/>
        </a:defRPr>
      </a:lvl9pPr>
    </p:bodyStyle>
    <p:otherStyle>
      <a:lvl1pPr marL="0" marR="0" indent="0" algn="r" defTabSz="1280020" rtl="0" latinLnBrk="0">
        <a:lnSpc>
          <a:spcPct val="100000"/>
        </a:lnSpc>
        <a:spcBef>
          <a:spcPts val="0"/>
        </a:spcBef>
        <a:spcAft>
          <a:spcPts val="0"/>
        </a:spcAft>
        <a:buClrTx/>
        <a:buSzTx/>
        <a:buFontTx/>
        <a:buNone/>
        <a:tabLst/>
        <a:defRPr sz="1700" b="0" i="0" u="none" strike="noStrike" cap="none" spc="0" baseline="0">
          <a:ln>
            <a:noFill/>
          </a:ln>
          <a:solidFill>
            <a:schemeClr val="tx1"/>
          </a:solidFill>
          <a:uFillTx/>
          <a:latin typeface="+mn-lt"/>
          <a:ea typeface="+mn-ea"/>
          <a:cs typeface="+mn-cs"/>
          <a:sym typeface="Calibri"/>
        </a:defRPr>
      </a:lvl1pPr>
      <a:lvl2pPr marL="0" marR="0" indent="640010" algn="r" defTabSz="1280020" rtl="0" latinLnBrk="0">
        <a:lnSpc>
          <a:spcPct val="100000"/>
        </a:lnSpc>
        <a:spcBef>
          <a:spcPts val="0"/>
        </a:spcBef>
        <a:spcAft>
          <a:spcPts val="0"/>
        </a:spcAft>
        <a:buClrTx/>
        <a:buSzTx/>
        <a:buFontTx/>
        <a:buNone/>
        <a:tabLst/>
        <a:defRPr sz="1700" b="0" i="0" u="none" strike="noStrike" cap="none" spc="0" baseline="0">
          <a:ln>
            <a:noFill/>
          </a:ln>
          <a:solidFill>
            <a:schemeClr val="tx1"/>
          </a:solidFill>
          <a:uFillTx/>
          <a:latin typeface="+mn-lt"/>
          <a:ea typeface="+mn-ea"/>
          <a:cs typeface="+mn-cs"/>
          <a:sym typeface="Calibri"/>
        </a:defRPr>
      </a:lvl2pPr>
      <a:lvl3pPr marL="0" marR="0" indent="1280020" algn="r" defTabSz="1280020" rtl="0" latinLnBrk="0">
        <a:lnSpc>
          <a:spcPct val="100000"/>
        </a:lnSpc>
        <a:spcBef>
          <a:spcPts val="0"/>
        </a:spcBef>
        <a:spcAft>
          <a:spcPts val="0"/>
        </a:spcAft>
        <a:buClrTx/>
        <a:buSzTx/>
        <a:buFontTx/>
        <a:buNone/>
        <a:tabLst/>
        <a:defRPr sz="1700" b="0" i="0" u="none" strike="noStrike" cap="none" spc="0" baseline="0">
          <a:ln>
            <a:noFill/>
          </a:ln>
          <a:solidFill>
            <a:schemeClr val="tx1"/>
          </a:solidFill>
          <a:uFillTx/>
          <a:latin typeface="+mn-lt"/>
          <a:ea typeface="+mn-ea"/>
          <a:cs typeface="+mn-cs"/>
          <a:sym typeface="Calibri"/>
        </a:defRPr>
      </a:lvl3pPr>
      <a:lvl4pPr marL="0" marR="0" indent="1920033" algn="r" defTabSz="1280020" rtl="0" latinLnBrk="0">
        <a:lnSpc>
          <a:spcPct val="100000"/>
        </a:lnSpc>
        <a:spcBef>
          <a:spcPts val="0"/>
        </a:spcBef>
        <a:spcAft>
          <a:spcPts val="0"/>
        </a:spcAft>
        <a:buClrTx/>
        <a:buSzTx/>
        <a:buFontTx/>
        <a:buNone/>
        <a:tabLst/>
        <a:defRPr sz="1700" b="0" i="0" u="none" strike="noStrike" cap="none" spc="0" baseline="0">
          <a:ln>
            <a:noFill/>
          </a:ln>
          <a:solidFill>
            <a:schemeClr val="tx1"/>
          </a:solidFill>
          <a:uFillTx/>
          <a:latin typeface="+mn-lt"/>
          <a:ea typeface="+mn-ea"/>
          <a:cs typeface="+mn-cs"/>
          <a:sym typeface="Calibri"/>
        </a:defRPr>
      </a:lvl4pPr>
      <a:lvl5pPr marL="0" marR="0" indent="2560043" algn="r" defTabSz="1280020" rtl="0" latinLnBrk="0">
        <a:lnSpc>
          <a:spcPct val="100000"/>
        </a:lnSpc>
        <a:spcBef>
          <a:spcPts val="0"/>
        </a:spcBef>
        <a:spcAft>
          <a:spcPts val="0"/>
        </a:spcAft>
        <a:buClrTx/>
        <a:buSzTx/>
        <a:buFontTx/>
        <a:buNone/>
        <a:tabLst/>
        <a:defRPr sz="1700" b="0" i="0" u="none" strike="noStrike" cap="none" spc="0" baseline="0">
          <a:ln>
            <a:noFill/>
          </a:ln>
          <a:solidFill>
            <a:schemeClr val="tx1"/>
          </a:solidFill>
          <a:uFillTx/>
          <a:latin typeface="+mn-lt"/>
          <a:ea typeface="+mn-ea"/>
          <a:cs typeface="+mn-cs"/>
          <a:sym typeface="Calibri"/>
        </a:defRPr>
      </a:lvl5pPr>
      <a:lvl6pPr marL="0" marR="0" indent="3200055" algn="r" defTabSz="1280020" rtl="0" latinLnBrk="0">
        <a:lnSpc>
          <a:spcPct val="100000"/>
        </a:lnSpc>
        <a:spcBef>
          <a:spcPts val="0"/>
        </a:spcBef>
        <a:spcAft>
          <a:spcPts val="0"/>
        </a:spcAft>
        <a:buClrTx/>
        <a:buSzTx/>
        <a:buFontTx/>
        <a:buNone/>
        <a:tabLst/>
        <a:defRPr sz="1700" b="0" i="0" u="none" strike="noStrike" cap="none" spc="0" baseline="0">
          <a:ln>
            <a:noFill/>
          </a:ln>
          <a:solidFill>
            <a:schemeClr val="tx1"/>
          </a:solidFill>
          <a:uFillTx/>
          <a:latin typeface="+mn-lt"/>
          <a:ea typeface="+mn-ea"/>
          <a:cs typeface="+mn-cs"/>
          <a:sym typeface="Calibri"/>
        </a:defRPr>
      </a:lvl6pPr>
      <a:lvl7pPr marL="0" marR="0" indent="3840065" algn="r" defTabSz="1280020" rtl="0" latinLnBrk="0">
        <a:lnSpc>
          <a:spcPct val="100000"/>
        </a:lnSpc>
        <a:spcBef>
          <a:spcPts val="0"/>
        </a:spcBef>
        <a:spcAft>
          <a:spcPts val="0"/>
        </a:spcAft>
        <a:buClrTx/>
        <a:buSzTx/>
        <a:buFontTx/>
        <a:buNone/>
        <a:tabLst/>
        <a:defRPr sz="1700" b="0" i="0" u="none" strike="noStrike" cap="none" spc="0" baseline="0">
          <a:ln>
            <a:noFill/>
          </a:ln>
          <a:solidFill>
            <a:schemeClr val="tx1"/>
          </a:solidFill>
          <a:uFillTx/>
          <a:latin typeface="+mn-lt"/>
          <a:ea typeface="+mn-ea"/>
          <a:cs typeface="+mn-cs"/>
          <a:sym typeface="Calibri"/>
        </a:defRPr>
      </a:lvl7pPr>
      <a:lvl8pPr marL="0" marR="0" indent="4480078" algn="r" defTabSz="1280020" rtl="0" latinLnBrk="0">
        <a:lnSpc>
          <a:spcPct val="100000"/>
        </a:lnSpc>
        <a:spcBef>
          <a:spcPts val="0"/>
        </a:spcBef>
        <a:spcAft>
          <a:spcPts val="0"/>
        </a:spcAft>
        <a:buClrTx/>
        <a:buSzTx/>
        <a:buFontTx/>
        <a:buNone/>
        <a:tabLst/>
        <a:defRPr sz="1700" b="0" i="0" u="none" strike="noStrike" cap="none" spc="0" baseline="0">
          <a:ln>
            <a:noFill/>
          </a:ln>
          <a:solidFill>
            <a:schemeClr val="tx1"/>
          </a:solidFill>
          <a:uFillTx/>
          <a:latin typeface="+mn-lt"/>
          <a:ea typeface="+mn-ea"/>
          <a:cs typeface="+mn-cs"/>
          <a:sym typeface="Calibri"/>
        </a:defRPr>
      </a:lvl8pPr>
      <a:lvl9pPr marL="0" marR="0" indent="5120089" algn="r" defTabSz="1280020" rtl="0" latinLnBrk="0">
        <a:lnSpc>
          <a:spcPct val="100000"/>
        </a:lnSpc>
        <a:spcBef>
          <a:spcPts val="0"/>
        </a:spcBef>
        <a:spcAft>
          <a:spcPts val="0"/>
        </a:spcAft>
        <a:buClrTx/>
        <a:buSzTx/>
        <a:buFontTx/>
        <a:buNone/>
        <a:tabLst/>
        <a:defRPr sz="17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1"/>
          <p:cNvSpPr>
            <a:spLocks noChangeArrowheads="1"/>
          </p:cNvSpPr>
          <p:nvPr/>
        </p:nvSpPr>
        <p:spPr bwMode="auto">
          <a:xfrm>
            <a:off x="0" y="0"/>
            <a:ext cx="12822238" cy="723900"/>
          </a:xfrm>
          <a:prstGeom prst="rect">
            <a:avLst/>
          </a:prstGeom>
          <a:solidFill>
            <a:srgbClr val="DDD9C3"/>
          </a:solidFill>
          <a:ln w="12700">
            <a:noFill/>
            <a:miter lim="400000"/>
            <a:headEnd/>
            <a:tailEnd/>
          </a:ln>
        </p:spPr>
        <p:txBody>
          <a:bodyPr lIns="45719" rIns="45719" anchor="ctr"/>
          <a:lstStyle/>
          <a:p>
            <a:pPr algn="ctr" rtl="0" hangingPunct="0"/>
            <a:endParaRPr lang="en-US">
              <a:solidFill>
                <a:srgbClr val="FFFFFF"/>
              </a:solidFill>
              <a:latin typeface="Calibri" pitchFamily="34" charset="0"/>
            </a:endParaRPr>
          </a:p>
        </p:txBody>
      </p:sp>
      <p:sp>
        <p:nvSpPr>
          <p:cNvPr id="16386" name="Rectangle 9"/>
          <p:cNvSpPr txBox="1">
            <a:spLocks noChangeArrowheads="1"/>
          </p:cNvSpPr>
          <p:nvPr/>
        </p:nvSpPr>
        <p:spPr bwMode="auto">
          <a:xfrm>
            <a:off x="0" y="0"/>
            <a:ext cx="12801600" cy="841375"/>
          </a:xfrm>
          <a:prstGeom prst="rect">
            <a:avLst/>
          </a:prstGeom>
          <a:noFill/>
          <a:ln w="12700">
            <a:noFill/>
            <a:miter lim="400000"/>
            <a:headEnd/>
            <a:tailEnd/>
          </a:ln>
        </p:spPr>
        <p:txBody>
          <a:bodyPr lIns="39722" tIns="39722" rIns="39722" bIns="39722">
            <a:spAutoFit/>
          </a:bodyPr>
          <a:lstStyle/>
          <a:p>
            <a:pPr marL="396875" indent="-396875" algn="ctr" rtl="0" hangingPunct="0"/>
            <a:r>
              <a:rPr lang="en-US" b="1">
                <a:solidFill>
                  <a:schemeClr val="tx1"/>
                </a:solidFill>
              </a:rPr>
              <a:t>RUR</a:t>
            </a:r>
            <a:r>
              <a:rPr lang="fr-FR" b="1">
                <a:solidFill>
                  <a:schemeClr val="tx1"/>
                </a:solidFill>
              </a:rPr>
              <a:t>AL HERITAGE  ̶  LANDSCAPES AND BEYOND</a:t>
            </a:r>
          </a:p>
          <a:p>
            <a:pPr marL="396875" indent="-396875" algn="ctr" rtl="0" hangingPunct="0"/>
            <a:r>
              <a:rPr lang="fr-FR" b="1">
                <a:solidFill>
                  <a:schemeClr val="tx1"/>
                </a:solidFill>
              </a:rPr>
              <a:t>PATRIMOINE RURAL  ̶  PAYSAGES ET AU-DELÀ</a:t>
            </a:r>
          </a:p>
        </p:txBody>
      </p:sp>
      <p:sp>
        <p:nvSpPr>
          <p:cNvPr id="16387" name="TextBox 4"/>
          <p:cNvSpPr txBox="1">
            <a:spLocks noChangeArrowheads="1"/>
          </p:cNvSpPr>
          <p:nvPr/>
        </p:nvSpPr>
        <p:spPr bwMode="auto">
          <a:xfrm>
            <a:off x="0" y="7680325"/>
            <a:ext cx="12801600" cy="2825750"/>
          </a:xfrm>
          <a:prstGeom prst="rect">
            <a:avLst/>
          </a:prstGeom>
          <a:noFill/>
          <a:ln w="12700">
            <a:noFill/>
            <a:miter lim="400000"/>
            <a:headEnd/>
            <a:tailEnd/>
          </a:ln>
        </p:spPr>
        <p:txBody>
          <a:bodyPr lIns="39722" tIns="39722" rIns="39722" bIns="39722">
            <a:spAutoFit/>
          </a:bodyPr>
          <a:lstStyle/>
          <a:p>
            <a:pPr algn="ctr" rtl="0" hangingPunct="0"/>
            <a:r>
              <a:rPr lang="en-US" sz="1800">
                <a:sym typeface="Arial" charset="0"/>
              </a:rPr>
              <a:t>ICO</a:t>
            </a:r>
            <a:r>
              <a:rPr lang="fr-FR" sz="1800">
                <a:sym typeface="Arial" charset="0"/>
              </a:rPr>
              <a:t>MOS Advisory Committe Scientific Symposium</a:t>
            </a:r>
          </a:p>
          <a:p>
            <a:pPr algn="ctr" rtl="0" hangingPunct="0"/>
            <a:r>
              <a:rPr lang="fr-FR" sz="1800">
                <a:sym typeface="Arial" charset="0"/>
              </a:rPr>
              <a:t>Symposium scientifique du Conseil consultatif de l’ICOMOS</a:t>
            </a:r>
          </a:p>
          <a:p>
            <a:pPr algn="ctr" rtl="0" hangingPunct="0"/>
            <a:r>
              <a:rPr lang="fr-FR" sz="1800">
                <a:sym typeface="Arial" charset="0"/>
              </a:rPr>
              <a:t>17 october at Marrakesh, Morroco</a:t>
            </a:r>
          </a:p>
          <a:p>
            <a:pPr algn="ctr" rtl="0" hangingPunct="0"/>
            <a:r>
              <a:rPr lang="fr-FR" sz="1800">
                <a:sym typeface="Arial" charset="0"/>
              </a:rPr>
              <a:t>17 octobre à Marrakech,Maroc</a:t>
            </a:r>
            <a:endParaRPr lang="en-US" sz="1800">
              <a:sym typeface="Arial" charset="0"/>
            </a:endParaRPr>
          </a:p>
          <a:p>
            <a:pPr algn="ctr" rtl="0" hangingPunct="0"/>
            <a:endParaRPr lang="en-US" sz="1800">
              <a:sym typeface="Arial" charset="0"/>
            </a:endParaRPr>
          </a:p>
          <a:p>
            <a:pPr algn="ctr" rtl="0" hangingPunct="0"/>
            <a:endParaRPr lang="en-US" sz="1800">
              <a:sym typeface="Arial" charset="0"/>
            </a:endParaRPr>
          </a:p>
          <a:p>
            <a:pPr algn="ctr" rtl="0" hangingPunct="0"/>
            <a:endParaRPr lang="en-US" sz="2800" b="1">
              <a:sym typeface="Arial" charset="0"/>
            </a:endParaRPr>
          </a:p>
          <a:p>
            <a:pPr algn="ctr" rtl="0" hangingPunct="0"/>
            <a:endParaRPr lang="en-US" sz="2800" b="1">
              <a:sym typeface="Arial" charset="0"/>
            </a:endParaRPr>
          </a:p>
          <a:p>
            <a:pPr algn="ctr" rtl="0" hangingPunct="0"/>
            <a:endParaRPr lang="en-US" sz="1600">
              <a:solidFill>
                <a:srgbClr val="4F6228"/>
              </a:solidFill>
              <a:sym typeface="Arial" charset="0"/>
            </a:endParaRPr>
          </a:p>
        </p:txBody>
      </p:sp>
      <p:sp>
        <p:nvSpPr>
          <p:cNvPr id="16388" name="TextBox 7"/>
          <p:cNvSpPr txBox="1">
            <a:spLocks noChangeArrowheads="1"/>
          </p:cNvSpPr>
          <p:nvPr/>
        </p:nvSpPr>
        <p:spPr bwMode="auto">
          <a:xfrm>
            <a:off x="3592513" y="9248775"/>
            <a:ext cx="9209087" cy="215900"/>
          </a:xfrm>
          <a:prstGeom prst="rect">
            <a:avLst/>
          </a:prstGeom>
          <a:noFill/>
          <a:ln w="12700">
            <a:noFill/>
            <a:miter lim="400000"/>
            <a:headEnd/>
            <a:tailEnd/>
          </a:ln>
        </p:spPr>
        <p:txBody>
          <a:bodyPr lIns="39722" tIns="39722" rIns="39722" bIns="39722">
            <a:spAutoFit/>
          </a:bodyPr>
          <a:lstStyle/>
          <a:p>
            <a:pPr algn="l" rtl="0" hangingPunct="0"/>
            <a:r>
              <a:rPr lang="fr-FR" sz="900">
                <a:sym typeface="Arial" charset="0"/>
              </a:rPr>
              <a:t>OCOMOS</a:t>
            </a:r>
            <a:endParaRPr lang="en-US" sz="900">
              <a:sym typeface="Arial" charset="0"/>
            </a:endParaRPr>
          </a:p>
        </p:txBody>
      </p:sp>
      <p:sp>
        <p:nvSpPr>
          <p:cNvPr id="16389" name="Rectangle 14"/>
          <p:cNvSpPr txBox="1">
            <a:spLocks noChangeArrowheads="1"/>
          </p:cNvSpPr>
          <p:nvPr/>
        </p:nvSpPr>
        <p:spPr bwMode="auto">
          <a:xfrm>
            <a:off x="5537200" y="7608888"/>
            <a:ext cx="1681163" cy="304800"/>
          </a:xfrm>
          <a:prstGeom prst="rect">
            <a:avLst/>
          </a:prstGeom>
          <a:noFill/>
          <a:ln w="12700">
            <a:noFill/>
            <a:miter lim="400000"/>
            <a:headEnd/>
            <a:tailEnd/>
          </a:ln>
        </p:spPr>
        <p:txBody>
          <a:bodyPr lIns="45719" rIns="45719">
            <a:spAutoFit/>
          </a:bodyPr>
          <a:lstStyle/>
          <a:p>
            <a:pPr algn="l" rtl="0" hangingPunct="0"/>
            <a:r>
              <a:rPr lang="en-US" sz="1400">
                <a:latin typeface="Verdana" pitchFamily="34" charset="0"/>
                <a:sym typeface="Verdana" pitchFamily="34" charset="0"/>
              </a:rPr>
              <a:t>s.org</a:t>
            </a:r>
          </a:p>
        </p:txBody>
      </p:sp>
      <p:sp>
        <p:nvSpPr>
          <p:cNvPr id="16390" name="TextBox 5"/>
          <p:cNvSpPr txBox="1">
            <a:spLocks noChangeArrowheads="1"/>
          </p:cNvSpPr>
          <p:nvPr/>
        </p:nvSpPr>
        <p:spPr bwMode="auto">
          <a:xfrm>
            <a:off x="1427163" y="1619250"/>
            <a:ext cx="10025062" cy="2838450"/>
          </a:xfrm>
          <a:prstGeom prst="rect">
            <a:avLst/>
          </a:prstGeom>
          <a:noFill/>
          <a:ln w="12700">
            <a:noFill/>
            <a:miter lim="400000"/>
            <a:headEnd/>
            <a:tailEnd/>
          </a:ln>
        </p:spPr>
        <p:txBody>
          <a:bodyPr lIns="45719" rIns="45719">
            <a:spAutoFit/>
          </a:bodyPr>
          <a:lstStyle/>
          <a:p>
            <a:pPr algn="ctr" rtl="0" hangingPunct="0"/>
            <a:r>
              <a:rPr lang="en-US" sz="3600">
                <a:sym typeface="Arial" charset="0"/>
              </a:rPr>
              <a:t>P</a:t>
            </a:r>
            <a:r>
              <a:rPr lang="fr-FR" sz="3600">
                <a:sym typeface="Arial" charset="0"/>
              </a:rPr>
              <a:t>atrimoine rural matériel et immatériel au Maghreb : médiation, tourisme et développement social. Ksar Ait Ben Haddou, village de Chenini, Ksour de Tataouine et Ksar Temacine </a:t>
            </a:r>
            <a:r>
              <a:rPr lang="en-US" sz="3600">
                <a:sym typeface="Arial" charset="0"/>
              </a:rPr>
              <a:t> </a:t>
            </a:r>
          </a:p>
          <a:p>
            <a:pPr algn="ctr" rtl="0" hangingPunct="0"/>
            <a:r>
              <a:rPr lang="en-US" sz="3600">
                <a:sym typeface="Arial" charset="0"/>
              </a:rPr>
              <a:t> </a:t>
            </a:r>
          </a:p>
        </p:txBody>
      </p:sp>
      <p:sp>
        <p:nvSpPr>
          <p:cNvPr id="16391" name="Rectangle 8"/>
          <p:cNvSpPr>
            <a:spLocks noChangeArrowheads="1"/>
          </p:cNvSpPr>
          <p:nvPr/>
        </p:nvSpPr>
        <p:spPr bwMode="auto">
          <a:xfrm>
            <a:off x="0" y="762000"/>
            <a:ext cx="12814300" cy="6924675"/>
          </a:xfrm>
          <a:prstGeom prst="rect">
            <a:avLst/>
          </a:prstGeom>
          <a:noFill/>
          <a:ln w="9525">
            <a:solidFill>
              <a:srgbClr val="3A5E8A"/>
            </a:solidFill>
            <a:prstDash val="dash"/>
            <a:miter lim="800000"/>
            <a:headEnd/>
            <a:tailEnd/>
          </a:ln>
        </p:spPr>
        <p:txBody>
          <a:bodyPr lIns="45719" rIns="45719" anchor="ctr"/>
          <a:lstStyle/>
          <a:p>
            <a:pPr algn="ctr" rtl="0" hangingPunct="0"/>
            <a:endParaRPr lang="en-US">
              <a:solidFill>
                <a:srgbClr val="FFFFFF"/>
              </a:solidFill>
              <a:latin typeface="Calibri" pitchFamily="34" charset="0"/>
            </a:endParaRPr>
          </a:p>
        </p:txBody>
      </p:sp>
      <p:sp>
        <p:nvSpPr>
          <p:cNvPr id="16392" name="Rectangle 17"/>
          <p:cNvSpPr>
            <a:spLocks noChangeArrowheads="1"/>
          </p:cNvSpPr>
          <p:nvPr/>
        </p:nvSpPr>
        <p:spPr bwMode="auto">
          <a:xfrm>
            <a:off x="0" y="0"/>
            <a:ext cx="12814300" cy="723900"/>
          </a:xfrm>
          <a:prstGeom prst="rect">
            <a:avLst/>
          </a:prstGeom>
          <a:noFill/>
          <a:ln w="9525">
            <a:solidFill>
              <a:srgbClr val="3A5E8A"/>
            </a:solidFill>
            <a:prstDash val="dash"/>
            <a:miter lim="800000"/>
            <a:headEnd/>
            <a:tailEnd/>
          </a:ln>
        </p:spPr>
        <p:txBody>
          <a:bodyPr lIns="45719" rIns="45719" anchor="ctr"/>
          <a:lstStyle/>
          <a:p>
            <a:pPr algn="ctr" rtl="0" hangingPunct="0"/>
            <a:endParaRPr lang="en-US">
              <a:solidFill>
                <a:srgbClr val="FFFFFF"/>
              </a:solidFill>
              <a:latin typeface="Calibri" pitchFamily="34" charset="0"/>
            </a:endParaRPr>
          </a:p>
        </p:txBody>
      </p:sp>
      <p:sp>
        <p:nvSpPr>
          <p:cNvPr id="16393" name="TextBox 20"/>
          <p:cNvSpPr txBox="1">
            <a:spLocks noChangeArrowheads="1"/>
          </p:cNvSpPr>
          <p:nvPr/>
        </p:nvSpPr>
        <p:spPr bwMode="auto">
          <a:xfrm>
            <a:off x="4240213" y="4656138"/>
            <a:ext cx="5715000" cy="1160462"/>
          </a:xfrm>
          <a:prstGeom prst="rect">
            <a:avLst/>
          </a:prstGeom>
          <a:noFill/>
          <a:ln w="12700">
            <a:noFill/>
            <a:miter lim="400000"/>
            <a:headEnd/>
            <a:tailEnd/>
          </a:ln>
        </p:spPr>
        <p:txBody>
          <a:bodyPr lIns="45719" rIns="45719">
            <a:spAutoFit/>
          </a:bodyPr>
          <a:lstStyle/>
          <a:p>
            <a:pPr algn="l" rtl="0" hangingPunct="0"/>
            <a:r>
              <a:rPr lang="en-US" sz="1800">
                <a:sym typeface="Arial" charset="0"/>
              </a:rPr>
              <a:t>Hayat Zerouali</a:t>
            </a:r>
            <a:r>
              <a:rPr lang="fr-FR" sz="1800">
                <a:sym typeface="Arial" charset="0"/>
              </a:rPr>
              <a:t>, Loubna Mouna, Hicham Guennoun,   Mouna El Gaied, Nozha Smati, Aissa Merah</a:t>
            </a:r>
          </a:p>
          <a:p>
            <a:pPr algn="l" rtl="0" hangingPunct="0"/>
            <a:endParaRPr lang="en-US" sz="1800">
              <a:sym typeface="Arial" charset="0"/>
            </a:endParaRPr>
          </a:p>
          <a:p>
            <a:pPr algn="l" rtl="0" hangingPunct="0"/>
            <a:endParaRPr lang="en-US" sz="1600">
              <a:sym typeface="Arial" charset="0"/>
            </a:endParaRPr>
          </a:p>
        </p:txBody>
      </p:sp>
      <p:pic>
        <p:nvPicPr>
          <p:cNvPr id="16394" name="Picture 2"/>
          <p:cNvPicPr>
            <a:picLocks noChangeAspect="1" noChangeArrowheads="1"/>
          </p:cNvPicPr>
          <p:nvPr/>
        </p:nvPicPr>
        <p:blipFill>
          <a:blip r:embed="rId3"/>
          <a:srcRect/>
          <a:stretch>
            <a:fillRect/>
          </a:stretch>
        </p:blipFill>
        <p:spPr bwMode="auto">
          <a:xfrm>
            <a:off x="0" y="5305425"/>
            <a:ext cx="3529013" cy="2320925"/>
          </a:xfrm>
          <a:prstGeom prst="rect">
            <a:avLst/>
          </a:prstGeom>
          <a:noFill/>
          <a:ln w="9525">
            <a:noFill/>
            <a:miter lim="800000"/>
            <a:headEnd/>
            <a:tailEnd/>
          </a:ln>
        </p:spPr>
      </p:pic>
      <p:pic>
        <p:nvPicPr>
          <p:cNvPr id="16395" name="1874869A-9FEB-4C9B-AEE3-A7E87FDE5D37-L0-001.jpeg" descr="1874869A-9FEB-4C9B-AEE3-A7E87FDE5D37-L0-001.jpeg"/>
          <p:cNvPicPr>
            <a:picLocks noChangeAspect="1"/>
          </p:cNvPicPr>
          <p:nvPr/>
        </p:nvPicPr>
        <p:blipFill>
          <a:blip r:embed="rId4"/>
          <a:srcRect/>
          <a:stretch>
            <a:fillRect/>
          </a:stretch>
        </p:blipFill>
        <p:spPr bwMode="auto">
          <a:xfrm>
            <a:off x="8890000" y="5376863"/>
            <a:ext cx="3911600" cy="2306637"/>
          </a:xfrm>
          <a:prstGeom prst="rect">
            <a:avLst/>
          </a:prstGeom>
          <a:noFill/>
          <a:ln w="12700">
            <a:noFill/>
            <a:miter lim="400000"/>
            <a:headEnd/>
            <a:tailEnd/>
          </a:ln>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1"/>
          <p:cNvSpPr>
            <a:spLocks noChangeArrowheads="1"/>
          </p:cNvSpPr>
          <p:nvPr/>
        </p:nvSpPr>
        <p:spPr bwMode="auto">
          <a:xfrm>
            <a:off x="0" y="0"/>
            <a:ext cx="12822238" cy="723900"/>
          </a:xfrm>
          <a:prstGeom prst="rect">
            <a:avLst/>
          </a:prstGeom>
          <a:solidFill>
            <a:srgbClr val="DDD9C3"/>
          </a:solidFill>
          <a:ln w="12700">
            <a:noFill/>
            <a:miter lim="400000"/>
            <a:headEnd/>
            <a:tailEnd/>
          </a:ln>
        </p:spPr>
        <p:txBody>
          <a:bodyPr lIns="45719" rIns="45719" anchor="ctr"/>
          <a:lstStyle/>
          <a:p>
            <a:pPr algn="ctr" rtl="0" hangingPunct="0"/>
            <a:endParaRPr lang="en-US">
              <a:solidFill>
                <a:srgbClr val="FFFFFF"/>
              </a:solidFill>
              <a:latin typeface="Calibri" pitchFamily="34" charset="0"/>
            </a:endParaRPr>
          </a:p>
        </p:txBody>
      </p:sp>
      <p:sp>
        <p:nvSpPr>
          <p:cNvPr id="36867" name="Rectangle 13"/>
          <p:cNvSpPr>
            <a:spLocks noChangeArrowheads="1"/>
          </p:cNvSpPr>
          <p:nvPr/>
        </p:nvSpPr>
        <p:spPr bwMode="auto">
          <a:xfrm>
            <a:off x="0" y="0"/>
            <a:ext cx="9144000" cy="717550"/>
          </a:xfrm>
          <a:prstGeom prst="rect">
            <a:avLst/>
          </a:prstGeom>
          <a:noFill/>
          <a:ln w="9525">
            <a:solidFill>
              <a:srgbClr val="3A5E8A"/>
            </a:solidFill>
            <a:prstDash val="dash"/>
            <a:miter lim="800000"/>
            <a:headEnd/>
            <a:tailEnd/>
          </a:ln>
        </p:spPr>
        <p:txBody>
          <a:bodyPr lIns="45719" rIns="45719" anchor="ctr"/>
          <a:lstStyle/>
          <a:p>
            <a:pPr algn="ctr" rtl="0" hangingPunct="0"/>
            <a:endParaRPr lang="en-US">
              <a:solidFill>
                <a:srgbClr val="FFFFFF"/>
              </a:solidFill>
              <a:latin typeface="Calibri" pitchFamily="34" charset="0"/>
            </a:endParaRPr>
          </a:p>
        </p:txBody>
      </p:sp>
      <p:grpSp>
        <p:nvGrpSpPr>
          <p:cNvPr id="36868" name="Group 16"/>
          <p:cNvGrpSpPr>
            <a:grpSpLocks/>
          </p:cNvGrpSpPr>
          <p:nvPr/>
        </p:nvGrpSpPr>
        <p:grpSpPr bwMode="auto">
          <a:xfrm>
            <a:off x="0" y="0"/>
            <a:ext cx="8305800" cy="614363"/>
            <a:chOff x="0" y="0"/>
            <a:chExt cx="8305800" cy="613632"/>
          </a:xfrm>
        </p:grpSpPr>
        <p:sp>
          <p:nvSpPr>
            <p:cNvPr id="36870" name="Rectangle 17"/>
            <p:cNvSpPr txBox="1">
              <a:spLocks noChangeArrowheads="1"/>
            </p:cNvSpPr>
            <p:nvPr/>
          </p:nvSpPr>
          <p:spPr bwMode="auto">
            <a:xfrm>
              <a:off x="0" y="0"/>
              <a:ext cx="8305800" cy="291753"/>
            </a:xfrm>
            <a:prstGeom prst="rect">
              <a:avLst/>
            </a:prstGeom>
            <a:noFill/>
            <a:ln w="12700">
              <a:noFill/>
              <a:miter lim="400000"/>
              <a:headEnd/>
              <a:tailEnd/>
            </a:ln>
          </p:spPr>
          <p:txBody>
            <a:bodyPr lIns="39722" tIns="39722" rIns="39722" bIns="39722">
              <a:spAutoFit/>
            </a:bodyPr>
            <a:lstStyle/>
            <a:p>
              <a:pPr algn="l" rtl="0" hangingPunct="0"/>
              <a:r>
                <a:rPr lang="fr-FR" sz="1400">
                  <a:sym typeface="Arial" charset="0"/>
                </a:rPr>
                <a:t>Ksar Ait Ben Haddou</a:t>
              </a:r>
              <a:endParaRPr lang="ar-MA" sz="1400">
                <a:sym typeface="Arial" charset="0"/>
              </a:endParaRPr>
            </a:p>
          </p:txBody>
        </p:sp>
        <p:sp>
          <p:nvSpPr>
            <p:cNvPr id="36871" name="Rectangle 18"/>
            <p:cNvSpPr txBox="1">
              <a:spLocks noChangeArrowheads="1"/>
            </p:cNvSpPr>
            <p:nvPr/>
          </p:nvSpPr>
          <p:spPr bwMode="auto">
            <a:xfrm>
              <a:off x="0" y="229914"/>
              <a:ext cx="8305800" cy="383718"/>
            </a:xfrm>
            <a:prstGeom prst="rect">
              <a:avLst/>
            </a:prstGeom>
            <a:noFill/>
            <a:ln w="12700">
              <a:noFill/>
              <a:miter lim="400000"/>
              <a:headEnd/>
              <a:tailEnd/>
            </a:ln>
          </p:spPr>
          <p:txBody>
            <a:bodyPr lIns="39722" tIns="39722" rIns="39722" bIns="39722">
              <a:spAutoFit/>
            </a:bodyPr>
            <a:lstStyle/>
            <a:p>
              <a:pPr algn="l" rtl="0" hangingPunct="0"/>
              <a:endParaRPr lang="en-US" sz="2000">
                <a:sym typeface="Arial" charset="0"/>
              </a:endParaRPr>
            </a:p>
          </p:txBody>
        </p:sp>
      </p:grpSp>
      <p:sp>
        <p:nvSpPr>
          <p:cNvPr id="36869" name="Le village communautaire Aït Ben Haddou est situé à 30 Km au nord-ouest de Ouarzazate. Il fait partie de la Commune rurale Aït zineb, Cercle d'Amrezgane. Il se trouve dans la partie ouest du bassin de Ouarzazate.  La population du ksar appartient en gran"/>
          <p:cNvSpPr txBox="1">
            <a:spLocks noGrp="1"/>
          </p:cNvSpPr>
          <p:nvPr>
            <p:ph type="subTitle" idx="4294967295"/>
          </p:nvPr>
        </p:nvSpPr>
        <p:spPr>
          <a:xfrm>
            <a:off x="855663" y="2497138"/>
            <a:ext cx="11071225" cy="4556125"/>
          </a:xfrm>
        </p:spPr>
        <p:txBody>
          <a:bodyPr/>
          <a:lstStyle/>
          <a:p>
            <a:pPr marL="0" indent="0" algn="just" defTabSz="457200" eaLnBrk="1" hangingPunct="1">
              <a:lnSpc>
                <a:spcPct val="80000"/>
              </a:lnSpc>
              <a:spcBef>
                <a:spcPct val="0"/>
              </a:spcBef>
              <a:buSzTx/>
              <a:buFontTx/>
              <a:buNone/>
            </a:pPr>
            <a:endParaRPr lang="fr-FR" sz="1000" smtClean="0">
              <a:latin typeface="Arial" charset="0"/>
              <a:cs typeface="Arial" charset="0"/>
              <a:sym typeface="Arial" charset="0"/>
            </a:endParaRPr>
          </a:p>
          <a:p>
            <a:pPr marL="0" indent="0" algn="just" defTabSz="457200" eaLnBrk="1" hangingPunct="1">
              <a:lnSpc>
                <a:spcPct val="80000"/>
              </a:lnSpc>
              <a:spcBef>
                <a:spcPct val="0"/>
              </a:spcBef>
              <a:buSzTx/>
              <a:buFontTx/>
              <a:buNone/>
            </a:pPr>
            <a:r>
              <a:rPr lang="fr-FR" sz="1800" smtClean="0">
                <a:latin typeface="Arial" charset="0"/>
                <a:cs typeface="Arial" charset="0"/>
                <a:sym typeface="Arial" charset="0"/>
              </a:rPr>
              <a:t>Les projets de valorisation du Ksar abrités par des maisons traditionnelles restaurées et s’inspirant chacun d’un aspect des patrimoines locaux :</a:t>
            </a:r>
          </a:p>
          <a:p>
            <a:pPr marL="0" indent="0" algn="just" defTabSz="457200" eaLnBrk="1" hangingPunct="1">
              <a:lnSpc>
                <a:spcPct val="80000"/>
              </a:lnSpc>
              <a:spcBef>
                <a:spcPct val="0"/>
              </a:spcBef>
              <a:buSzTx/>
              <a:buFontTx/>
              <a:buNone/>
            </a:pPr>
            <a:endParaRPr lang="fr-FR" sz="18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fr-FR" sz="18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fr-FR" sz="1800" smtClean="0">
              <a:latin typeface="Arial" charset="0"/>
              <a:cs typeface="Arial" charset="0"/>
              <a:sym typeface="Arial" charset="0"/>
            </a:endParaRPr>
          </a:p>
          <a:p>
            <a:pPr marL="0" indent="0" algn="just" defTabSz="457200" eaLnBrk="1" hangingPunct="1">
              <a:lnSpc>
                <a:spcPct val="80000"/>
              </a:lnSpc>
              <a:spcBef>
                <a:spcPct val="0"/>
              </a:spcBef>
              <a:buSzTx/>
              <a:buFontTx/>
              <a:buNone/>
            </a:pPr>
            <a:r>
              <a:rPr lang="fr-FR" sz="1800" smtClean="0">
                <a:latin typeface="Arial" charset="0"/>
                <a:cs typeface="Arial" charset="0"/>
                <a:sym typeface="Arial" charset="0"/>
              </a:rPr>
              <a:t>Le choix de maisons traditionnelles et Kasbah pour abriter les projets de valorisation du Ksar et de ses patrimoines  :</a:t>
            </a:r>
          </a:p>
          <a:p>
            <a:pPr marL="0" indent="0" algn="just" defTabSz="457200" eaLnBrk="1" hangingPunct="1">
              <a:lnSpc>
                <a:spcPct val="80000"/>
              </a:lnSpc>
              <a:spcBef>
                <a:spcPct val="0"/>
              </a:spcBef>
              <a:buSzTx/>
              <a:buFontTx/>
              <a:buNone/>
            </a:pPr>
            <a:endParaRPr lang="fr-FR" sz="1800" smtClean="0">
              <a:latin typeface="Arial" charset="0"/>
              <a:cs typeface="Arial" charset="0"/>
              <a:sym typeface="Arial" charset="0"/>
            </a:endParaRPr>
          </a:p>
          <a:p>
            <a:pPr marL="0" indent="0" algn="just" defTabSz="457200" eaLnBrk="1" hangingPunct="1">
              <a:lnSpc>
                <a:spcPct val="80000"/>
              </a:lnSpc>
              <a:spcBef>
                <a:spcPct val="0"/>
              </a:spcBef>
              <a:buSzTx/>
              <a:buFontTx/>
              <a:buNone/>
            </a:pPr>
            <a:r>
              <a:rPr lang="fr-FR" sz="1800" smtClean="0">
                <a:latin typeface="Arial" charset="0"/>
                <a:cs typeface="Arial" charset="0"/>
                <a:sym typeface="Arial" charset="0"/>
              </a:rPr>
              <a:t>Respecter les exigences de l’UNESCO ;</a:t>
            </a:r>
          </a:p>
          <a:p>
            <a:pPr marL="0" indent="0" algn="just" defTabSz="457200" eaLnBrk="1" hangingPunct="1">
              <a:lnSpc>
                <a:spcPct val="80000"/>
              </a:lnSpc>
              <a:spcBef>
                <a:spcPct val="0"/>
              </a:spcBef>
              <a:buSzTx/>
              <a:buFontTx/>
              <a:buNone/>
            </a:pPr>
            <a:endParaRPr lang="fr-FR" sz="1800" smtClean="0">
              <a:latin typeface="Arial" charset="0"/>
              <a:cs typeface="Arial" charset="0"/>
              <a:sym typeface="Arial" charset="0"/>
            </a:endParaRPr>
          </a:p>
          <a:p>
            <a:pPr marL="0" indent="0" algn="just" defTabSz="457200" eaLnBrk="1" hangingPunct="1">
              <a:lnSpc>
                <a:spcPct val="80000"/>
              </a:lnSpc>
              <a:spcBef>
                <a:spcPct val="0"/>
              </a:spcBef>
              <a:buSzTx/>
              <a:buFontTx/>
              <a:buNone/>
            </a:pPr>
            <a:r>
              <a:rPr lang="fr-FR" sz="1800" smtClean="0">
                <a:latin typeface="Arial" charset="0"/>
                <a:cs typeface="Arial" charset="0"/>
                <a:sym typeface="Arial" charset="0"/>
              </a:rPr>
              <a:t>Donner aux visiteurs et publics l’occasion de faire des expériences de visite ancrées dans l’histoire socio-culturelle du territoire Ait Ben Haddou</a:t>
            </a:r>
            <a:r>
              <a:rPr lang="fr-FR" sz="1000" smtClean="0">
                <a:latin typeface="Arial" charset="0"/>
                <a:cs typeface="Arial" charset="0"/>
                <a:sym typeface="Arial" charset="0"/>
              </a:rPr>
              <a:t> </a:t>
            </a:r>
          </a:p>
          <a:p>
            <a:pPr marL="0" indent="0" algn="just" defTabSz="457200" eaLnBrk="1" hangingPunct="1">
              <a:lnSpc>
                <a:spcPct val="80000"/>
              </a:lnSpc>
              <a:spcBef>
                <a:spcPct val="0"/>
              </a:spcBef>
              <a:buSzTx/>
              <a:buFontTx/>
              <a:buNone/>
            </a:pPr>
            <a:endParaRPr lang="fr-FR" sz="10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fr-FR" sz="10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fr-FR" sz="1000" smtClean="0">
              <a:latin typeface="Arial" charset="0"/>
              <a:cs typeface="Arial" charset="0"/>
              <a:sym typeface="Arial" charset="0"/>
            </a:endParaRPr>
          </a:p>
          <a:p>
            <a:pPr marL="0" indent="0" algn="ctr" defTabSz="457200">
              <a:lnSpc>
                <a:spcPct val="80000"/>
              </a:lnSpc>
              <a:buFont typeface="Arial" charset="0"/>
              <a:buNone/>
            </a:pPr>
            <a:endParaRPr lang="fr-FR" sz="800" smtClean="0">
              <a:sym typeface="Arial" charset="0"/>
            </a:endParaRPr>
          </a:p>
          <a:p>
            <a:pPr marL="0" indent="0" algn="ctr" defTabSz="457200">
              <a:lnSpc>
                <a:spcPct val="80000"/>
              </a:lnSpc>
              <a:buFont typeface="Arial" charset="0"/>
              <a:buNone/>
            </a:pPr>
            <a:endParaRPr lang="fr-FR" sz="800" smtClean="0">
              <a:sym typeface="Arial" charset="0"/>
            </a:endParaRPr>
          </a:p>
          <a:p>
            <a:pPr marL="0" indent="0" algn="ctr" defTabSz="457200">
              <a:lnSpc>
                <a:spcPct val="80000"/>
              </a:lnSpc>
              <a:buFont typeface="Arial" charset="0"/>
              <a:buNone/>
            </a:pPr>
            <a:endParaRPr lang="fr-FR" sz="800" smtClean="0">
              <a:sym typeface="Arial" charset="0"/>
            </a:endParaRPr>
          </a:p>
          <a:p>
            <a:pPr marL="0" indent="0" algn="ctr" defTabSz="457200">
              <a:lnSpc>
                <a:spcPct val="80000"/>
              </a:lnSpc>
              <a:buFont typeface="Arial" charset="0"/>
              <a:buNone/>
            </a:pPr>
            <a:r>
              <a:rPr lang="fr-FR" sz="2000" smtClean="0">
                <a:sym typeface="Arial" charset="0"/>
              </a:rPr>
              <a:t> </a:t>
            </a:r>
          </a:p>
          <a:p>
            <a:pPr marL="0" indent="0" algn="just" defTabSz="457200" eaLnBrk="1" hangingPunct="1">
              <a:lnSpc>
                <a:spcPct val="80000"/>
              </a:lnSpc>
              <a:spcBef>
                <a:spcPct val="0"/>
              </a:spcBef>
              <a:buSzTx/>
              <a:buFontTx/>
              <a:buNone/>
            </a:pPr>
            <a:r>
              <a:rPr lang="fr-FR" sz="2000" smtClean="0">
                <a:sym typeface="Arial" charset="0"/>
              </a:rPr>
              <a:t> </a:t>
            </a:r>
            <a:endParaRPr lang="ar-MA" sz="10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ar-MA" sz="1000" smtClean="0">
              <a:latin typeface="Arial" charset="0"/>
              <a:cs typeface="Arial" charset="0"/>
              <a:sym typeface="Arial" charset="0"/>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1"/>
          <p:cNvSpPr>
            <a:spLocks noChangeArrowheads="1"/>
          </p:cNvSpPr>
          <p:nvPr/>
        </p:nvSpPr>
        <p:spPr bwMode="auto">
          <a:xfrm>
            <a:off x="0" y="0"/>
            <a:ext cx="12822238" cy="723900"/>
          </a:xfrm>
          <a:prstGeom prst="rect">
            <a:avLst/>
          </a:prstGeom>
          <a:solidFill>
            <a:srgbClr val="DDD9C3"/>
          </a:solidFill>
          <a:ln w="12700">
            <a:noFill/>
            <a:miter lim="400000"/>
            <a:headEnd/>
            <a:tailEnd/>
          </a:ln>
        </p:spPr>
        <p:txBody>
          <a:bodyPr lIns="45719" rIns="45719" anchor="ctr"/>
          <a:lstStyle/>
          <a:p>
            <a:pPr algn="ctr" rtl="0" hangingPunct="0"/>
            <a:endParaRPr lang="en-US">
              <a:solidFill>
                <a:srgbClr val="FFFFFF"/>
              </a:solidFill>
              <a:latin typeface="Calibri" pitchFamily="34" charset="0"/>
            </a:endParaRPr>
          </a:p>
        </p:txBody>
      </p:sp>
      <p:sp>
        <p:nvSpPr>
          <p:cNvPr id="38915" name="Rectangle 13"/>
          <p:cNvSpPr>
            <a:spLocks noChangeArrowheads="1"/>
          </p:cNvSpPr>
          <p:nvPr/>
        </p:nvSpPr>
        <p:spPr bwMode="auto">
          <a:xfrm>
            <a:off x="0" y="0"/>
            <a:ext cx="9144000" cy="717550"/>
          </a:xfrm>
          <a:prstGeom prst="rect">
            <a:avLst/>
          </a:prstGeom>
          <a:noFill/>
          <a:ln w="9525">
            <a:solidFill>
              <a:srgbClr val="3A5E8A"/>
            </a:solidFill>
            <a:prstDash val="dash"/>
            <a:miter lim="800000"/>
            <a:headEnd/>
            <a:tailEnd/>
          </a:ln>
        </p:spPr>
        <p:txBody>
          <a:bodyPr lIns="45719" rIns="45719" anchor="ctr"/>
          <a:lstStyle/>
          <a:p>
            <a:pPr algn="ctr" rtl="0" hangingPunct="0"/>
            <a:endParaRPr lang="en-US">
              <a:solidFill>
                <a:srgbClr val="FFFFFF"/>
              </a:solidFill>
              <a:latin typeface="Calibri" pitchFamily="34" charset="0"/>
            </a:endParaRPr>
          </a:p>
        </p:txBody>
      </p:sp>
      <p:grpSp>
        <p:nvGrpSpPr>
          <p:cNvPr id="38916" name="Group 16"/>
          <p:cNvGrpSpPr>
            <a:grpSpLocks/>
          </p:cNvGrpSpPr>
          <p:nvPr/>
        </p:nvGrpSpPr>
        <p:grpSpPr bwMode="auto">
          <a:xfrm>
            <a:off x="0" y="0"/>
            <a:ext cx="8305800" cy="614363"/>
            <a:chOff x="0" y="0"/>
            <a:chExt cx="8305800" cy="613632"/>
          </a:xfrm>
        </p:grpSpPr>
        <p:sp>
          <p:nvSpPr>
            <p:cNvPr id="38918" name="Rectangle 17"/>
            <p:cNvSpPr txBox="1">
              <a:spLocks noChangeArrowheads="1"/>
            </p:cNvSpPr>
            <p:nvPr/>
          </p:nvSpPr>
          <p:spPr bwMode="auto">
            <a:xfrm>
              <a:off x="0" y="0"/>
              <a:ext cx="8305800" cy="291753"/>
            </a:xfrm>
            <a:prstGeom prst="rect">
              <a:avLst/>
            </a:prstGeom>
            <a:noFill/>
            <a:ln w="12700">
              <a:noFill/>
              <a:miter lim="400000"/>
              <a:headEnd/>
              <a:tailEnd/>
            </a:ln>
          </p:spPr>
          <p:txBody>
            <a:bodyPr lIns="39722" tIns="39722" rIns="39722" bIns="39722">
              <a:spAutoFit/>
            </a:bodyPr>
            <a:lstStyle/>
            <a:p>
              <a:pPr algn="l" rtl="0" hangingPunct="0"/>
              <a:r>
                <a:rPr lang="fr-FR" sz="1400">
                  <a:sym typeface="Arial" charset="0"/>
                </a:rPr>
                <a:t>Ksar Ait Ben Haddou</a:t>
              </a:r>
              <a:endParaRPr lang="ar-MA" sz="1400">
                <a:sym typeface="Arial" charset="0"/>
              </a:endParaRPr>
            </a:p>
          </p:txBody>
        </p:sp>
        <p:sp>
          <p:nvSpPr>
            <p:cNvPr id="38919" name="Rectangle 18"/>
            <p:cNvSpPr txBox="1">
              <a:spLocks noChangeArrowheads="1"/>
            </p:cNvSpPr>
            <p:nvPr/>
          </p:nvSpPr>
          <p:spPr bwMode="auto">
            <a:xfrm>
              <a:off x="0" y="229914"/>
              <a:ext cx="8305800" cy="383718"/>
            </a:xfrm>
            <a:prstGeom prst="rect">
              <a:avLst/>
            </a:prstGeom>
            <a:noFill/>
            <a:ln w="12700">
              <a:noFill/>
              <a:miter lim="400000"/>
              <a:headEnd/>
              <a:tailEnd/>
            </a:ln>
          </p:spPr>
          <p:txBody>
            <a:bodyPr lIns="39722" tIns="39722" rIns="39722" bIns="39722">
              <a:spAutoFit/>
            </a:bodyPr>
            <a:lstStyle/>
            <a:p>
              <a:pPr algn="l" rtl="0" hangingPunct="0"/>
              <a:endParaRPr lang="en-US" sz="2000">
                <a:sym typeface="Arial" charset="0"/>
              </a:endParaRPr>
            </a:p>
          </p:txBody>
        </p:sp>
      </p:grpSp>
      <p:sp>
        <p:nvSpPr>
          <p:cNvPr id="38917" name="Le village communautaire Aït Ben Haddou est situé à 30 Km au nord-ouest de Ouarzazate. Il fait partie de la Commune rurale Aït zineb, Cercle d'Amrezgane. Il se trouve dans la partie ouest du bassin de Ouarzazate.  La population du ksar appartient en gran"/>
          <p:cNvSpPr txBox="1">
            <a:spLocks noGrp="1"/>
          </p:cNvSpPr>
          <p:nvPr>
            <p:ph type="subTitle" idx="4294967295"/>
          </p:nvPr>
        </p:nvSpPr>
        <p:spPr>
          <a:xfrm>
            <a:off x="865188" y="2522538"/>
            <a:ext cx="11071225" cy="4556125"/>
          </a:xfrm>
        </p:spPr>
        <p:txBody>
          <a:bodyPr/>
          <a:lstStyle/>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Projet maison de l’oralité : premiers résultats </a:t>
            </a: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Constitution d’une base de documents : sonores, photographiques issus d’atelier de collecte in situ, de recherche documentaire, de collaboration et partenariat avec des institutions spécialisés ;</a:t>
            </a: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Choix de rites et rituels à interpréter issu du travail de terrain ;</a:t>
            </a: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Choix de savoir faire productifs à interpréter issu du travail de terrain  ;</a:t>
            </a: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Préparation de récits ;</a:t>
            </a: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préparation de collection d’objets patrimoniaux ;</a:t>
            </a: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ar-MA" sz="24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ar-MA" sz="2400" smtClean="0">
              <a:latin typeface="Arial" charset="0"/>
              <a:cs typeface="Arial" charset="0"/>
              <a:sym typeface="Arial" charset="0"/>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1"/>
          <p:cNvSpPr>
            <a:spLocks noChangeArrowheads="1"/>
          </p:cNvSpPr>
          <p:nvPr/>
        </p:nvSpPr>
        <p:spPr bwMode="auto">
          <a:xfrm>
            <a:off x="0" y="0"/>
            <a:ext cx="12822238" cy="723900"/>
          </a:xfrm>
          <a:prstGeom prst="rect">
            <a:avLst/>
          </a:prstGeom>
          <a:solidFill>
            <a:srgbClr val="DDD9C3"/>
          </a:solidFill>
          <a:ln w="12700">
            <a:noFill/>
            <a:miter lim="400000"/>
            <a:headEnd/>
            <a:tailEnd/>
          </a:ln>
        </p:spPr>
        <p:txBody>
          <a:bodyPr lIns="45719" rIns="45719" anchor="ctr"/>
          <a:lstStyle/>
          <a:p>
            <a:pPr algn="ctr" rtl="0" hangingPunct="0"/>
            <a:endParaRPr lang="en-US">
              <a:solidFill>
                <a:srgbClr val="FFFFFF"/>
              </a:solidFill>
              <a:latin typeface="Calibri" pitchFamily="34" charset="0"/>
            </a:endParaRPr>
          </a:p>
        </p:txBody>
      </p:sp>
      <p:sp>
        <p:nvSpPr>
          <p:cNvPr id="40963" name="Rectangle 13"/>
          <p:cNvSpPr>
            <a:spLocks noChangeArrowheads="1"/>
          </p:cNvSpPr>
          <p:nvPr/>
        </p:nvSpPr>
        <p:spPr bwMode="auto">
          <a:xfrm>
            <a:off x="0" y="0"/>
            <a:ext cx="9144000" cy="717550"/>
          </a:xfrm>
          <a:prstGeom prst="rect">
            <a:avLst/>
          </a:prstGeom>
          <a:noFill/>
          <a:ln w="9525">
            <a:solidFill>
              <a:srgbClr val="3A5E8A"/>
            </a:solidFill>
            <a:prstDash val="dash"/>
            <a:miter lim="800000"/>
            <a:headEnd/>
            <a:tailEnd/>
          </a:ln>
        </p:spPr>
        <p:txBody>
          <a:bodyPr lIns="45719" rIns="45719" anchor="ctr"/>
          <a:lstStyle/>
          <a:p>
            <a:pPr algn="ctr" rtl="0" hangingPunct="0"/>
            <a:endParaRPr lang="en-US">
              <a:solidFill>
                <a:srgbClr val="FFFFFF"/>
              </a:solidFill>
              <a:latin typeface="Calibri" pitchFamily="34" charset="0"/>
            </a:endParaRPr>
          </a:p>
        </p:txBody>
      </p:sp>
      <p:grpSp>
        <p:nvGrpSpPr>
          <p:cNvPr id="40964" name="Group 16"/>
          <p:cNvGrpSpPr>
            <a:grpSpLocks/>
          </p:cNvGrpSpPr>
          <p:nvPr/>
        </p:nvGrpSpPr>
        <p:grpSpPr bwMode="auto">
          <a:xfrm>
            <a:off x="0" y="0"/>
            <a:ext cx="8305800" cy="614363"/>
            <a:chOff x="0" y="0"/>
            <a:chExt cx="8305800" cy="613632"/>
          </a:xfrm>
        </p:grpSpPr>
        <p:sp>
          <p:nvSpPr>
            <p:cNvPr id="40969" name="Rectangle 17"/>
            <p:cNvSpPr txBox="1">
              <a:spLocks noChangeArrowheads="1"/>
            </p:cNvSpPr>
            <p:nvPr/>
          </p:nvSpPr>
          <p:spPr bwMode="auto">
            <a:xfrm>
              <a:off x="0" y="0"/>
              <a:ext cx="8305800" cy="291753"/>
            </a:xfrm>
            <a:prstGeom prst="rect">
              <a:avLst/>
            </a:prstGeom>
            <a:noFill/>
            <a:ln w="12700">
              <a:noFill/>
              <a:miter lim="400000"/>
              <a:headEnd/>
              <a:tailEnd/>
            </a:ln>
          </p:spPr>
          <p:txBody>
            <a:bodyPr lIns="39722" tIns="39722" rIns="39722" bIns="39722">
              <a:spAutoFit/>
            </a:bodyPr>
            <a:lstStyle/>
            <a:p>
              <a:pPr algn="l" rtl="0" hangingPunct="0"/>
              <a:r>
                <a:rPr lang="fr-FR" sz="1400">
                  <a:sym typeface="Arial" charset="0"/>
                </a:rPr>
                <a:t>Ksar Ait Ben Haddou</a:t>
              </a:r>
              <a:endParaRPr lang="ar-MA" sz="1400">
                <a:sym typeface="Arial" charset="0"/>
              </a:endParaRPr>
            </a:p>
          </p:txBody>
        </p:sp>
        <p:sp>
          <p:nvSpPr>
            <p:cNvPr id="40970" name="Rectangle 18"/>
            <p:cNvSpPr txBox="1">
              <a:spLocks noChangeArrowheads="1"/>
            </p:cNvSpPr>
            <p:nvPr/>
          </p:nvSpPr>
          <p:spPr bwMode="auto">
            <a:xfrm>
              <a:off x="0" y="229914"/>
              <a:ext cx="8305800" cy="383718"/>
            </a:xfrm>
            <a:prstGeom prst="rect">
              <a:avLst/>
            </a:prstGeom>
            <a:noFill/>
            <a:ln w="12700">
              <a:noFill/>
              <a:miter lim="400000"/>
              <a:headEnd/>
              <a:tailEnd/>
            </a:ln>
          </p:spPr>
          <p:txBody>
            <a:bodyPr lIns="39722" tIns="39722" rIns="39722" bIns="39722">
              <a:spAutoFit/>
            </a:bodyPr>
            <a:lstStyle/>
            <a:p>
              <a:pPr algn="l" rtl="0" hangingPunct="0"/>
              <a:endParaRPr lang="en-US" sz="2000">
                <a:sym typeface="Arial" charset="0"/>
              </a:endParaRPr>
            </a:p>
          </p:txBody>
        </p:sp>
      </p:grpSp>
      <p:sp>
        <p:nvSpPr>
          <p:cNvPr id="40965" name="Le village communautaire Aït Ben Haddou est situé à 30 Km au nord-ouest de Ouarzazate. Il fait partie de la Commune rurale Aït zineb, Cercle d'Amrezgane. Il se trouve dans la partie ouest du bassin de Ouarzazate.  La population du ksar appartient en gran"/>
          <p:cNvSpPr txBox="1">
            <a:spLocks noGrp="1"/>
          </p:cNvSpPr>
          <p:nvPr>
            <p:ph type="subTitle" idx="4294967295"/>
          </p:nvPr>
        </p:nvSpPr>
        <p:spPr>
          <a:xfrm>
            <a:off x="855663" y="2497138"/>
            <a:ext cx="7632700" cy="4581525"/>
          </a:xfrm>
        </p:spPr>
        <p:txBody>
          <a:bodyPr/>
          <a:lstStyle/>
          <a:p>
            <a:pPr marL="0" indent="0" algn="just" defTabSz="457200" eaLnBrk="1" hangingPunct="1">
              <a:lnSpc>
                <a:spcPct val="80000"/>
              </a:lnSpc>
              <a:spcBef>
                <a:spcPct val="0"/>
              </a:spcBef>
              <a:buClr>
                <a:srgbClr val="F85B30"/>
              </a:buClr>
              <a:buSzTx/>
              <a:buFont typeface="Wingdings" pitchFamily="2" charset="2"/>
              <a:buChar char="ü"/>
            </a:pPr>
            <a:r>
              <a:rPr lang="fr-FR" sz="2400" smtClean="0">
                <a:latin typeface="Arial" charset="0"/>
                <a:cs typeface="Arial" charset="0"/>
                <a:sym typeface="Arial" charset="0"/>
              </a:rPr>
              <a:t>Résultats </a:t>
            </a:r>
          </a:p>
          <a:p>
            <a:pPr marL="0" indent="0" algn="just" defTabSz="457200" eaLnBrk="1" hangingPunct="1">
              <a:lnSpc>
                <a:spcPct val="80000"/>
              </a:lnSpc>
              <a:spcBef>
                <a:spcPct val="0"/>
              </a:spcBef>
              <a:buClr>
                <a:srgbClr val="F85B30"/>
              </a:buClr>
              <a:buSzTx/>
              <a:buFont typeface="Wingdings" pitchFamily="2" charset="2"/>
              <a:buChar char="ü"/>
            </a:pPr>
            <a:endParaRPr lang="fr-FR" sz="2400" smtClean="0">
              <a:latin typeface="Arial" charset="0"/>
              <a:cs typeface="Arial" charset="0"/>
              <a:sym typeface="Arial" charset="0"/>
            </a:endParaRPr>
          </a:p>
          <a:p>
            <a:pPr marL="0" indent="0" algn="just" defTabSz="457200" eaLnBrk="1" hangingPunct="1">
              <a:lnSpc>
                <a:spcPct val="80000"/>
              </a:lnSpc>
              <a:spcBef>
                <a:spcPct val="0"/>
              </a:spcBef>
              <a:buClr>
                <a:srgbClr val="F85B30"/>
              </a:buClr>
              <a:buSzTx/>
              <a:buFont typeface="Wingdings" pitchFamily="2" charset="2"/>
              <a:buChar char="ü"/>
            </a:pPr>
            <a:r>
              <a:rPr lang="fr-FR" sz="2400" smtClean="0">
                <a:latin typeface="Arial" charset="0"/>
                <a:cs typeface="Arial" charset="0"/>
                <a:sym typeface="Arial" charset="0"/>
              </a:rPr>
              <a:t>Ouverture de Tawesna, salon de thé solidaire des femmes d’Ait Ben Haddou (Association des femmes d’Ait Ben Haddou et Association WSC)</a:t>
            </a:r>
          </a:p>
          <a:p>
            <a:pPr marL="0" indent="0" algn="just" defTabSz="457200" eaLnBrk="1" hangingPunct="1">
              <a:lnSpc>
                <a:spcPct val="80000"/>
              </a:lnSpc>
              <a:spcBef>
                <a:spcPct val="0"/>
              </a:spcBef>
              <a:buClr>
                <a:srgbClr val="F85B30"/>
              </a:buClr>
              <a:buSzTx/>
              <a:buFont typeface="Wingdings" pitchFamily="2" charset="2"/>
              <a:buChar char="ü"/>
            </a:pPr>
            <a:endParaRPr lang="fr-FR" sz="2400" smtClean="0">
              <a:latin typeface="Arial" charset="0"/>
              <a:cs typeface="Arial" charset="0"/>
              <a:sym typeface="Arial" charset="0"/>
            </a:endParaRPr>
          </a:p>
          <a:p>
            <a:pPr marL="0" indent="0" algn="just" defTabSz="457200" eaLnBrk="1" hangingPunct="1">
              <a:lnSpc>
                <a:spcPct val="80000"/>
              </a:lnSpc>
              <a:spcBef>
                <a:spcPct val="0"/>
              </a:spcBef>
              <a:buClr>
                <a:srgbClr val="F85B30"/>
              </a:buClr>
              <a:buSzTx/>
              <a:buFont typeface="Wingdings" pitchFamily="2" charset="2"/>
              <a:buChar char="ü"/>
            </a:pPr>
            <a:endParaRPr lang="fr-FR" sz="2400" smtClean="0">
              <a:latin typeface="Arial" charset="0"/>
              <a:cs typeface="Arial" charset="0"/>
              <a:sym typeface="Arial" charset="0"/>
            </a:endParaRPr>
          </a:p>
          <a:p>
            <a:pPr marL="0" indent="0" algn="just" defTabSz="457200" eaLnBrk="1" hangingPunct="1">
              <a:lnSpc>
                <a:spcPct val="80000"/>
              </a:lnSpc>
              <a:spcBef>
                <a:spcPct val="0"/>
              </a:spcBef>
              <a:buClr>
                <a:srgbClr val="F85B30"/>
              </a:buClr>
              <a:buSzTx/>
              <a:buFont typeface="Wingdings" pitchFamily="2" charset="2"/>
              <a:buChar char="ü"/>
            </a:pPr>
            <a:r>
              <a:rPr lang="fr-FR" sz="2400" smtClean="0">
                <a:latin typeface="Arial" charset="0"/>
                <a:cs typeface="Arial" charset="0"/>
                <a:sym typeface="Arial" charset="0"/>
              </a:rPr>
              <a:t>Produits et savoir faire locaux enrichis : performance ; revenus pour les femmes du village ; ouverture sur les visiteurs du Ksar Ait Ben Haddou </a:t>
            </a:r>
            <a:endParaRPr lang="ar-MA" sz="24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ar-MA" sz="24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ar-MA" sz="2400" smtClean="0">
              <a:latin typeface="Arial" charset="0"/>
              <a:cs typeface="Arial" charset="0"/>
              <a:sym typeface="Arial" charset="0"/>
            </a:endParaRPr>
          </a:p>
        </p:txBody>
      </p:sp>
      <p:pic>
        <p:nvPicPr>
          <p:cNvPr id="40966" name="Picture 13"/>
          <p:cNvPicPr>
            <a:picLocks noChangeAspect="1" noChangeArrowheads="1"/>
          </p:cNvPicPr>
          <p:nvPr/>
        </p:nvPicPr>
        <p:blipFill>
          <a:blip r:embed="rId3"/>
          <a:srcRect/>
          <a:stretch>
            <a:fillRect/>
          </a:stretch>
        </p:blipFill>
        <p:spPr bwMode="auto">
          <a:xfrm>
            <a:off x="8848725" y="1271588"/>
            <a:ext cx="3952875" cy="2449512"/>
          </a:xfrm>
          <a:prstGeom prst="rect">
            <a:avLst/>
          </a:prstGeom>
          <a:noFill/>
          <a:ln w="9525">
            <a:noFill/>
            <a:miter lim="800000"/>
            <a:headEnd/>
            <a:tailEnd/>
          </a:ln>
        </p:spPr>
      </p:pic>
      <p:pic>
        <p:nvPicPr>
          <p:cNvPr id="40967" name="Picture 14"/>
          <p:cNvPicPr>
            <a:picLocks noChangeAspect="1" noChangeArrowheads="1"/>
          </p:cNvPicPr>
          <p:nvPr/>
        </p:nvPicPr>
        <p:blipFill>
          <a:blip r:embed="rId4"/>
          <a:srcRect/>
          <a:stretch>
            <a:fillRect/>
          </a:stretch>
        </p:blipFill>
        <p:spPr bwMode="auto">
          <a:xfrm>
            <a:off x="8777288" y="3721100"/>
            <a:ext cx="4024312" cy="2212975"/>
          </a:xfrm>
          <a:prstGeom prst="rect">
            <a:avLst/>
          </a:prstGeom>
          <a:noFill/>
          <a:ln w="9525">
            <a:noFill/>
            <a:miter lim="800000"/>
            <a:headEnd/>
            <a:tailEnd/>
          </a:ln>
        </p:spPr>
      </p:pic>
      <p:pic>
        <p:nvPicPr>
          <p:cNvPr id="40968" name="Picture 15"/>
          <p:cNvPicPr>
            <a:picLocks noChangeAspect="1" noChangeArrowheads="1"/>
          </p:cNvPicPr>
          <p:nvPr/>
        </p:nvPicPr>
        <p:blipFill>
          <a:blip r:embed="rId5"/>
          <a:srcRect/>
          <a:stretch>
            <a:fillRect/>
          </a:stretch>
        </p:blipFill>
        <p:spPr bwMode="auto">
          <a:xfrm>
            <a:off x="8777288" y="6059488"/>
            <a:ext cx="4024312" cy="2270125"/>
          </a:xfrm>
          <a:prstGeom prst="rect">
            <a:avLst/>
          </a:prstGeom>
          <a:noFill/>
          <a:ln w="9525">
            <a:noFill/>
            <a:miter lim="800000"/>
            <a:headEnd/>
            <a:tailEnd/>
          </a:ln>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1"/>
          <p:cNvSpPr>
            <a:spLocks noChangeArrowheads="1"/>
          </p:cNvSpPr>
          <p:nvPr/>
        </p:nvSpPr>
        <p:spPr bwMode="auto">
          <a:xfrm>
            <a:off x="0" y="0"/>
            <a:ext cx="12822238" cy="723900"/>
          </a:xfrm>
          <a:prstGeom prst="rect">
            <a:avLst/>
          </a:prstGeom>
          <a:solidFill>
            <a:srgbClr val="DDD9C3"/>
          </a:solidFill>
          <a:ln w="12700">
            <a:noFill/>
            <a:miter lim="400000"/>
            <a:headEnd/>
            <a:tailEnd/>
          </a:ln>
        </p:spPr>
        <p:txBody>
          <a:bodyPr lIns="45719" rIns="45719" anchor="ctr"/>
          <a:lstStyle/>
          <a:p>
            <a:pPr algn="ctr" rtl="0" hangingPunct="0"/>
            <a:endParaRPr lang="en-US">
              <a:solidFill>
                <a:srgbClr val="FFFFFF"/>
              </a:solidFill>
              <a:latin typeface="Calibri" pitchFamily="34" charset="0"/>
            </a:endParaRPr>
          </a:p>
        </p:txBody>
      </p:sp>
      <p:sp>
        <p:nvSpPr>
          <p:cNvPr id="43011" name="Rectangle 13"/>
          <p:cNvSpPr>
            <a:spLocks noChangeArrowheads="1"/>
          </p:cNvSpPr>
          <p:nvPr/>
        </p:nvSpPr>
        <p:spPr bwMode="auto">
          <a:xfrm>
            <a:off x="0" y="0"/>
            <a:ext cx="9144000" cy="717550"/>
          </a:xfrm>
          <a:prstGeom prst="rect">
            <a:avLst/>
          </a:prstGeom>
          <a:noFill/>
          <a:ln w="9525">
            <a:solidFill>
              <a:srgbClr val="3A5E8A"/>
            </a:solidFill>
            <a:prstDash val="dash"/>
            <a:miter lim="800000"/>
            <a:headEnd/>
            <a:tailEnd/>
          </a:ln>
        </p:spPr>
        <p:txBody>
          <a:bodyPr lIns="45719" rIns="45719" anchor="ctr"/>
          <a:lstStyle/>
          <a:p>
            <a:pPr algn="ctr" rtl="0" hangingPunct="0"/>
            <a:endParaRPr lang="en-US">
              <a:solidFill>
                <a:srgbClr val="FFFFFF"/>
              </a:solidFill>
              <a:latin typeface="Calibri" pitchFamily="34" charset="0"/>
            </a:endParaRPr>
          </a:p>
        </p:txBody>
      </p:sp>
      <p:grpSp>
        <p:nvGrpSpPr>
          <p:cNvPr id="43012" name="Group 16"/>
          <p:cNvGrpSpPr>
            <a:grpSpLocks/>
          </p:cNvGrpSpPr>
          <p:nvPr/>
        </p:nvGrpSpPr>
        <p:grpSpPr bwMode="auto">
          <a:xfrm>
            <a:off x="0" y="0"/>
            <a:ext cx="8305800" cy="614363"/>
            <a:chOff x="0" y="0"/>
            <a:chExt cx="8305800" cy="613632"/>
          </a:xfrm>
        </p:grpSpPr>
        <p:sp>
          <p:nvSpPr>
            <p:cNvPr id="43016" name="Rectangle 17"/>
            <p:cNvSpPr txBox="1">
              <a:spLocks noChangeArrowheads="1"/>
            </p:cNvSpPr>
            <p:nvPr/>
          </p:nvSpPr>
          <p:spPr bwMode="auto">
            <a:xfrm>
              <a:off x="0" y="0"/>
              <a:ext cx="8305800" cy="291753"/>
            </a:xfrm>
            <a:prstGeom prst="rect">
              <a:avLst/>
            </a:prstGeom>
            <a:noFill/>
            <a:ln w="12700">
              <a:noFill/>
              <a:miter lim="400000"/>
              <a:headEnd/>
              <a:tailEnd/>
            </a:ln>
          </p:spPr>
          <p:txBody>
            <a:bodyPr lIns="39722" tIns="39722" rIns="39722" bIns="39722">
              <a:spAutoFit/>
            </a:bodyPr>
            <a:lstStyle/>
            <a:p>
              <a:pPr algn="l" rtl="0" hangingPunct="0"/>
              <a:r>
                <a:rPr lang="fr-FR" sz="1400">
                  <a:sym typeface="Arial" charset="0"/>
                </a:rPr>
                <a:t>Ksar Ait Ben Haddou</a:t>
              </a:r>
              <a:endParaRPr lang="ar-MA" sz="1400">
                <a:sym typeface="Arial" charset="0"/>
              </a:endParaRPr>
            </a:p>
          </p:txBody>
        </p:sp>
        <p:sp>
          <p:nvSpPr>
            <p:cNvPr id="43017" name="Rectangle 18"/>
            <p:cNvSpPr txBox="1">
              <a:spLocks noChangeArrowheads="1"/>
            </p:cNvSpPr>
            <p:nvPr/>
          </p:nvSpPr>
          <p:spPr bwMode="auto">
            <a:xfrm>
              <a:off x="0" y="229914"/>
              <a:ext cx="8305800" cy="383718"/>
            </a:xfrm>
            <a:prstGeom prst="rect">
              <a:avLst/>
            </a:prstGeom>
            <a:noFill/>
            <a:ln w="12700">
              <a:noFill/>
              <a:miter lim="400000"/>
              <a:headEnd/>
              <a:tailEnd/>
            </a:ln>
          </p:spPr>
          <p:txBody>
            <a:bodyPr lIns="39722" tIns="39722" rIns="39722" bIns="39722">
              <a:spAutoFit/>
            </a:bodyPr>
            <a:lstStyle/>
            <a:p>
              <a:pPr algn="l" rtl="0" hangingPunct="0"/>
              <a:endParaRPr lang="en-US" sz="2000">
                <a:sym typeface="Arial" charset="0"/>
              </a:endParaRPr>
            </a:p>
          </p:txBody>
        </p:sp>
      </p:grpSp>
      <p:sp>
        <p:nvSpPr>
          <p:cNvPr id="43013" name="Le village communautaire Aït Ben Haddou est situé à 30 Km au nord-ouest de Ouarzazate. Il fait partie de la Commune rurale Aït zineb, Cercle d'Amrezgane. Il se trouve dans la partie ouest du bassin de Ouarzazate.  La population du ksar appartient en gran"/>
          <p:cNvSpPr txBox="1">
            <a:spLocks noGrp="1"/>
          </p:cNvSpPr>
          <p:nvPr>
            <p:ph type="subTitle" idx="4294967295"/>
          </p:nvPr>
        </p:nvSpPr>
        <p:spPr>
          <a:xfrm>
            <a:off x="855663" y="2424113"/>
            <a:ext cx="6192837" cy="4629150"/>
          </a:xfrm>
        </p:spPr>
        <p:txBody>
          <a:bodyPr/>
          <a:lstStyle/>
          <a:p>
            <a:pPr marL="0" indent="0" algn="just" defTabSz="457200" eaLnBrk="1" hangingPunct="1">
              <a:lnSpc>
                <a:spcPct val="80000"/>
              </a:lnSpc>
              <a:spcBef>
                <a:spcPct val="0"/>
              </a:spcBef>
              <a:buClr>
                <a:srgbClr val="F85B30"/>
              </a:buClr>
              <a:buSzTx/>
              <a:buFont typeface="Wingdings" pitchFamily="2" charset="2"/>
              <a:buNone/>
            </a:pPr>
            <a:r>
              <a:rPr lang="fr-FR" sz="1900" smtClean="0">
                <a:latin typeface="Arial" charset="0"/>
                <a:cs typeface="Arial" charset="0"/>
                <a:sym typeface="Arial" charset="0"/>
              </a:rPr>
              <a:t>Ouverture prochaine de la maison de l’oralité Dar Amhgar Haddou</a:t>
            </a:r>
          </a:p>
          <a:p>
            <a:pPr marL="0" indent="0" algn="just" defTabSz="457200" eaLnBrk="1" hangingPunct="1">
              <a:lnSpc>
                <a:spcPct val="80000"/>
              </a:lnSpc>
              <a:spcBef>
                <a:spcPct val="0"/>
              </a:spcBef>
              <a:buClr>
                <a:srgbClr val="F85B30"/>
              </a:buClr>
              <a:buSzTx/>
              <a:buFont typeface="Wingdings" pitchFamily="2" charset="2"/>
              <a:buNone/>
            </a:pPr>
            <a:endParaRPr lang="fr-FR" sz="1900" smtClean="0">
              <a:latin typeface="Arial" charset="0"/>
              <a:cs typeface="Arial" charset="0"/>
              <a:sym typeface="Arial" charset="0"/>
            </a:endParaRPr>
          </a:p>
          <a:p>
            <a:pPr marL="0" indent="0" algn="just" defTabSz="457200" eaLnBrk="1" hangingPunct="1">
              <a:lnSpc>
                <a:spcPct val="80000"/>
              </a:lnSpc>
              <a:spcBef>
                <a:spcPct val="0"/>
              </a:spcBef>
              <a:buClr>
                <a:srgbClr val="F85B30"/>
              </a:buClr>
              <a:buSzTx/>
              <a:buFont typeface="Wingdings" pitchFamily="2" charset="2"/>
              <a:buNone/>
            </a:pPr>
            <a:r>
              <a:rPr lang="fr-FR" sz="1900" smtClean="0">
                <a:latin typeface="Arial" charset="0"/>
                <a:cs typeface="Arial" charset="0"/>
                <a:sym typeface="Arial" charset="0"/>
              </a:rPr>
              <a:t>Restauration de Dar Amhgar Haddou grâce à un financement tripartite : holding Al Omrane, ministère de l’habitat et ministère de la culture </a:t>
            </a:r>
          </a:p>
          <a:p>
            <a:pPr marL="0" indent="0" algn="just" defTabSz="457200" eaLnBrk="1" hangingPunct="1">
              <a:lnSpc>
                <a:spcPct val="80000"/>
              </a:lnSpc>
              <a:spcBef>
                <a:spcPct val="0"/>
              </a:spcBef>
              <a:buClr>
                <a:srgbClr val="F85B30"/>
              </a:buClr>
              <a:buSzTx/>
              <a:buFont typeface="Wingdings" pitchFamily="2" charset="2"/>
              <a:buNone/>
            </a:pPr>
            <a:endParaRPr lang="fr-FR" sz="1900" smtClean="0">
              <a:latin typeface="Arial" charset="0"/>
              <a:cs typeface="Arial" charset="0"/>
              <a:sym typeface="Arial" charset="0"/>
            </a:endParaRPr>
          </a:p>
          <a:p>
            <a:pPr marL="0" indent="0" algn="just" defTabSz="457200" eaLnBrk="1" hangingPunct="1">
              <a:lnSpc>
                <a:spcPct val="80000"/>
              </a:lnSpc>
              <a:spcBef>
                <a:spcPct val="0"/>
              </a:spcBef>
              <a:buClr>
                <a:srgbClr val="F85B30"/>
              </a:buClr>
              <a:buSzTx/>
              <a:buFont typeface="Wingdings" pitchFamily="2" charset="2"/>
              <a:buNone/>
            </a:pPr>
            <a:r>
              <a:rPr lang="fr-FR" sz="1900" smtClean="0">
                <a:latin typeface="Arial" charset="0"/>
                <a:cs typeface="Arial" charset="0"/>
                <a:sym typeface="Arial" charset="0"/>
              </a:rPr>
              <a:t>Travaux d’infrastructure pour accueillir des espaces d’interprétation muséale des rites et rituels et des savoir faire productif menés par l’association We Speak Citizen (WSC)</a:t>
            </a:r>
          </a:p>
          <a:p>
            <a:pPr marL="0" indent="0" algn="just" defTabSz="457200" eaLnBrk="1" hangingPunct="1">
              <a:lnSpc>
                <a:spcPct val="80000"/>
              </a:lnSpc>
              <a:spcBef>
                <a:spcPct val="0"/>
              </a:spcBef>
              <a:buClr>
                <a:srgbClr val="F85B30"/>
              </a:buClr>
              <a:buSzTx/>
              <a:buFont typeface="Wingdings" pitchFamily="2" charset="2"/>
              <a:buNone/>
            </a:pPr>
            <a:endParaRPr lang="fr-FR" sz="1900" smtClean="0">
              <a:latin typeface="Arial" charset="0"/>
              <a:cs typeface="Arial" charset="0"/>
              <a:sym typeface="Arial" charset="0"/>
            </a:endParaRPr>
          </a:p>
          <a:p>
            <a:pPr marL="0" indent="0" algn="just" defTabSz="457200" eaLnBrk="1" hangingPunct="1">
              <a:lnSpc>
                <a:spcPct val="80000"/>
              </a:lnSpc>
              <a:spcBef>
                <a:spcPct val="0"/>
              </a:spcBef>
              <a:buClr>
                <a:srgbClr val="F85B30"/>
              </a:buClr>
              <a:buSzTx/>
              <a:buFont typeface="Wingdings" pitchFamily="2" charset="2"/>
              <a:buNone/>
            </a:pPr>
            <a:r>
              <a:rPr lang="fr-FR" sz="1900" smtClean="0">
                <a:latin typeface="Arial" charset="0"/>
                <a:cs typeface="Arial" charset="0"/>
                <a:sym typeface="Arial" charset="0"/>
              </a:rPr>
              <a:t>Scénarisation de l’espace </a:t>
            </a:r>
          </a:p>
          <a:p>
            <a:pPr marL="0" indent="0" algn="just" defTabSz="457200" eaLnBrk="1" hangingPunct="1">
              <a:lnSpc>
                <a:spcPct val="80000"/>
              </a:lnSpc>
              <a:spcBef>
                <a:spcPct val="0"/>
              </a:spcBef>
              <a:buClr>
                <a:srgbClr val="F85B30"/>
              </a:buClr>
              <a:buSzTx/>
              <a:buFont typeface="Wingdings" pitchFamily="2" charset="2"/>
              <a:buNone/>
            </a:pPr>
            <a:endParaRPr lang="fr-FR" sz="1900" smtClean="0">
              <a:latin typeface="Arial" charset="0"/>
              <a:cs typeface="Arial" charset="0"/>
              <a:sym typeface="Arial" charset="0"/>
            </a:endParaRPr>
          </a:p>
          <a:p>
            <a:pPr marL="0" indent="0" algn="just" defTabSz="457200" eaLnBrk="1" hangingPunct="1">
              <a:lnSpc>
                <a:spcPct val="80000"/>
              </a:lnSpc>
              <a:spcBef>
                <a:spcPct val="0"/>
              </a:spcBef>
              <a:buClr>
                <a:srgbClr val="F85B30"/>
              </a:buClr>
              <a:buSzTx/>
              <a:buFont typeface="Wingdings" pitchFamily="2" charset="2"/>
              <a:buNone/>
            </a:pPr>
            <a:endParaRPr lang="fr-FR" sz="1900" smtClean="0">
              <a:latin typeface="Arial" charset="0"/>
              <a:cs typeface="Arial" charset="0"/>
              <a:sym typeface="Arial" charset="0"/>
            </a:endParaRPr>
          </a:p>
          <a:p>
            <a:pPr marL="0" indent="0" algn="just" defTabSz="457200" eaLnBrk="1" hangingPunct="1">
              <a:lnSpc>
                <a:spcPct val="80000"/>
              </a:lnSpc>
              <a:spcBef>
                <a:spcPct val="0"/>
              </a:spcBef>
              <a:buClr>
                <a:srgbClr val="F85B30"/>
              </a:buClr>
              <a:buSzTx/>
              <a:buFont typeface="Wingdings" pitchFamily="2" charset="2"/>
              <a:buNone/>
            </a:pPr>
            <a:r>
              <a:rPr lang="fr-FR" sz="1900" smtClean="0">
                <a:latin typeface="Arial" charset="0"/>
                <a:cs typeface="Arial" charset="0"/>
                <a:sym typeface="Arial" charset="0"/>
              </a:rPr>
              <a:t> </a:t>
            </a:r>
            <a:endParaRPr lang="ar-MA" sz="1900" smtClean="0">
              <a:latin typeface="Arial" charset="0"/>
              <a:cs typeface="Arial" charset="0"/>
              <a:sym typeface="Arial" charset="0"/>
            </a:endParaRPr>
          </a:p>
        </p:txBody>
      </p:sp>
      <p:pic>
        <p:nvPicPr>
          <p:cNvPr id="43014" name="pasted-image.gif" descr="pasted-image.gif"/>
          <p:cNvPicPr>
            <a:picLocks noChangeAspect="1"/>
          </p:cNvPicPr>
          <p:nvPr/>
        </p:nvPicPr>
        <p:blipFill>
          <a:blip r:embed="rId3"/>
          <a:srcRect/>
          <a:stretch>
            <a:fillRect/>
          </a:stretch>
        </p:blipFill>
        <p:spPr bwMode="auto">
          <a:xfrm>
            <a:off x="7253288" y="1055688"/>
            <a:ext cx="5548312" cy="3255962"/>
          </a:xfrm>
          <a:prstGeom prst="rect">
            <a:avLst/>
          </a:prstGeom>
          <a:noFill/>
          <a:ln w="12700">
            <a:noFill/>
            <a:miter lim="400000"/>
            <a:headEnd/>
            <a:tailEnd/>
          </a:ln>
        </p:spPr>
      </p:pic>
      <p:pic>
        <p:nvPicPr>
          <p:cNvPr id="43015" name="Picture 14" descr="Maison de l'oralité et jardins 2"/>
          <p:cNvPicPr>
            <a:picLocks noChangeAspect="1" noChangeArrowheads="1"/>
          </p:cNvPicPr>
          <p:nvPr/>
        </p:nvPicPr>
        <p:blipFill>
          <a:blip r:embed="rId4"/>
          <a:srcRect/>
          <a:stretch>
            <a:fillRect/>
          </a:stretch>
        </p:blipFill>
        <p:spPr bwMode="auto">
          <a:xfrm>
            <a:off x="7337425" y="4295775"/>
            <a:ext cx="4681538" cy="3097213"/>
          </a:xfrm>
          <a:prstGeom prst="rect">
            <a:avLst/>
          </a:prstGeom>
          <a:noFill/>
          <a:ln w="9525">
            <a:noFill/>
            <a:miter lim="800000"/>
            <a:headEnd/>
            <a:tailEnd/>
          </a:ln>
        </p:spPr>
      </p:pic>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11"/>
          <p:cNvSpPr>
            <a:spLocks noChangeArrowheads="1"/>
          </p:cNvSpPr>
          <p:nvPr/>
        </p:nvSpPr>
        <p:spPr bwMode="auto">
          <a:xfrm>
            <a:off x="0" y="0"/>
            <a:ext cx="12822238" cy="723900"/>
          </a:xfrm>
          <a:prstGeom prst="rect">
            <a:avLst/>
          </a:prstGeom>
          <a:solidFill>
            <a:srgbClr val="DDD9C3"/>
          </a:solidFill>
          <a:ln w="12700">
            <a:noFill/>
            <a:miter lim="400000"/>
            <a:headEnd/>
            <a:tailEnd/>
          </a:ln>
        </p:spPr>
        <p:txBody>
          <a:bodyPr lIns="45719" rIns="45719" anchor="ctr"/>
          <a:lstStyle/>
          <a:p>
            <a:pPr algn="ctr" rtl="0" hangingPunct="0"/>
            <a:endParaRPr lang="en-US">
              <a:solidFill>
                <a:srgbClr val="FFFFFF"/>
              </a:solidFill>
              <a:latin typeface="Calibri" pitchFamily="34" charset="0"/>
            </a:endParaRPr>
          </a:p>
        </p:txBody>
      </p:sp>
      <p:sp>
        <p:nvSpPr>
          <p:cNvPr id="75784" name="Rectangle 13"/>
          <p:cNvSpPr>
            <a:spLocks noChangeArrowheads="1"/>
          </p:cNvSpPr>
          <p:nvPr/>
        </p:nvSpPr>
        <p:spPr bwMode="auto">
          <a:xfrm>
            <a:off x="0" y="0"/>
            <a:ext cx="9144000" cy="717550"/>
          </a:xfrm>
          <a:prstGeom prst="rect">
            <a:avLst/>
          </a:prstGeom>
          <a:noFill/>
          <a:ln w="9525">
            <a:solidFill>
              <a:srgbClr val="3A5E8A"/>
            </a:solidFill>
            <a:prstDash val="dash"/>
            <a:miter lim="800000"/>
            <a:headEnd/>
            <a:tailEnd/>
          </a:ln>
        </p:spPr>
        <p:txBody>
          <a:bodyPr lIns="45719" rIns="45719" anchor="ctr"/>
          <a:lstStyle/>
          <a:p>
            <a:pPr algn="ctr" rtl="0" hangingPunct="0"/>
            <a:endParaRPr lang="en-US">
              <a:solidFill>
                <a:srgbClr val="FFFFFF"/>
              </a:solidFill>
              <a:latin typeface="Calibri" pitchFamily="34" charset="0"/>
            </a:endParaRPr>
          </a:p>
        </p:txBody>
      </p:sp>
      <p:grpSp>
        <p:nvGrpSpPr>
          <p:cNvPr id="75785" name="Group 16"/>
          <p:cNvGrpSpPr>
            <a:grpSpLocks/>
          </p:cNvGrpSpPr>
          <p:nvPr/>
        </p:nvGrpSpPr>
        <p:grpSpPr bwMode="auto">
          <a:xfrm>
            <a:off x="0" y="0"/>
            <a:ext cx="8305800" cy="614363"/>
            <a:chOff x="0" y="0"/>
            <a:chExt cx="8305800" cy="613632"/>
          </a:xfrm>
        </p:grpSpPr>
        <p:sp>
          <p:nvSpPr>
            <p:cNvPr id="75786" name="Rectangle 17"/>
            <p:cNvSpPr txBox="1">
              <a:spLocks noChangeArrowheads="1"/>
            </p:cNvSpPr>
            <p:nvPr/>
          </p:nvSpPr>
          <p:spPr bwMode="auto">
            <a:xfrm>
              <a:off x="0" y="0"/>
              <a:ext cx="8305800" cy="291753"/>
            </a:xfrm>
            <a:prstGeom prst="rect">
              <a:avLst/>
            </a:prstGeom>
            <a:noFill/>
            <a:ln w="12700">
              <a:noFill/>
              <a:miter lim="400000"/>
              <a:headEnd/>
              <a:tailEnd/>
            </a:ln>
          </p:spPr>
          <p:txBody>
            <a:bodyPr lIns="39722" tIns="39722" rIns="39722" bIns="39722">
              <a:spAutoFit/>
            </a:bodyPr>
            <a:lstStyle/>
            <a:p>
              <a:pPr algn="l" rtl="0" hangingPunct="0"/>
              <a:r>
                <a:rPr lang="fr-FR" sz="1400">
                  <a:sym typeface="Arial" charset="0"/>
                </a:rPr>
                <a:t>Ksar Ait Ben Haddou</a:t>
              </a:r>
              <a:endParaRPr lang="ar-MA" sz="1400">
                <a:sym typeface="Arial" charset="0"/>
              </a:endParaRPr>
            </a:p>
          </p:txBody>
        </p:sp>
        <p:sp>
          <p:nvSpPr>
            <p:cNvPr id="75787" name="Rectangle 18"/>
            <p:cNvSpPr txBox="1">
              <a:spLocks noChangeArrowheads="1"/>
            </p:cNvSpPr>
            <p:nvPr/>
          </p:nvSpPr>
          <p:spPr bwMode="auto">
            <a:xfrm>
              <a:off x="0" y="229914"/>
              <a:ext cx="8305800" cy="383718"/>
            </a:xfrm>
            <a:prstGeom prst="rect">
              <a:avLst/>
            </a:prstGeom>
            <a:noFill/>
            <a:ln w="12700">
              <a:noFill/>
              <a:miter lim="400000"/>
              <a:headEnd/>
              <a:tailEnd/>
            </a:ln>
          </p:spPr>
          <p:txBody>
            <a:bodyPr lIns="39722" tIns="39722" rIns="39722" bIns="39722">
              <a:spAutoFit/>
            </a:bodyPr>
            <a:lstStyle/>
            <a:p>
              <a:pPr algn="l" rtl="0" hangingPunct="0"/>
              <a:endParaRPr lang="en-US" sz="2000">
                <a:sym typeface="Arial" charset="0"/>
              </a:endParaRPr>
            </a:p>
          </p:txBody>
        </p:sp>
      </p:grpSp>
      <p:sp>
        <p:nvSpPr>
          <p:cNvPr id="75788" name="Le village communautaire Aït Ben Haddou est situé à 30 Km au nord-ouest de Ouarzazate. Il fait partie de la Commune rurale Aït zineb, Cercle d'Amrezgane. Il se trouve dans la partie ouest du bassin de Ouarzazate.  La population du ksar appartient en gran"/>
          <p:cNvSpPr txBox="1">
            <a:spLocks noGrp="1"/>
          </p:cNvSpPr>
          <p:nvPr>
            <p:ph type="subTitle" idx="4294967295"/>
          </p:nvPr>
        </p:nvSpPr>
        <p:spPr>
          <a:xfrm>
            <a:off x="855663" y="2424113"/>
            <a:ext cx="6192837" cy="4629150"/>
          </a:xfrm>
        </p:spPr>
        <p:txBody>
          <a:bodyPr/>
          <a:lstStyle/>
          <a:p>
            <a:pPr marL="0" indent="0" algn="ctr" defTabSz="457200">
              <a:lnSpc>
                <a:spcPct val="80000"/>
              </a:lnSpc>
              <a:buFont typeface="Arial" charset="0"/>
              <a:buNone/>
            </a:pPr>
            <a:r>
              <a:rPr lang="fr-FR" sz="3700" smtClean="0">
                <a:sym typeface="Arial" charset="0"/>
              </a:rPr>
              <a:t>Ce premier</a:t>
            </a:r>
          </a:p>
          <a:p>
            <a:pPr marL="0" indent="0" algn="ctr" defTabSz="457200">
              <a:lnSpc>
                <a:spcPct val="80000"/>
              </a:lnSpc>
              <a:buFont typeface="Arial" charset="0"/>
              <a:buNone/>
            </a:pPr>
            <a:r>
              <a:rPr lang="fr-FR" sz="3700" smtClean="0">
                <a:sym typeface="Arial" charset="0"/>
              </a:rPr>
              <a:t>espace sera complété par l’aménagement de</a:t>
            </a:r>
          </a:p>
          <a:p>
            <a:pPr marL="0" indent="0" algn="ctr" defTabSz="457200">
              <a:lnSpc>
                <a:spcPct val="80000"/>
              </a:lnSpc>
              <a:buFont typeface="Arial" charset="0"/>
              <a:buNone/>
            </a:pPr>
            <a:r>
              <a:rPr lang="fr-FR" sz="3700" smtClean="0">
                <a:sym typeface="Arial" charset="0"/>
              </a:rPr>
              <a:t>l’esplanade d’Ighrem qui verra la création d’un espace d’exposition sur l’esplanade d’Ighrem.</a:t>
            </a:r>
            <a:endParaRPr lang="fr-FR" sz="3600" smtClean="0">
              <a:latin typeface="Arial" charset="0"/>
              <a:cs typeface="Arial" charset="0"/>
              <a:sym typeface="Arial" charset="0"/>
            </a:endParaRPr>
          </a:p>
          <a:p>
            <a:pPr marL="0" indent="0" algn="just" defTabSz="457200" eaLnBrk="1" hangingPunct="1">
              <a:lnSpc>
                <a:spcPct val="80000"/>
              </a:lnSpc>
              <a:spcBef>
                <a:spcPct val="0"/>
              </a:spcBef>
              <a:buClr>
                <a:srgbClr val="F85B30"/>
              </a:buClr>
              <a:buSzTx/>
              <a:buFont typeface="Wingdings" pitchFamily="2" charset="2"/>
              <a:buNone/>
            </a:pPr>
            <a:endParaRPr lang="fr-FR" sz="3600" smtClean="0">
              <a:latin typeface="Arial" charset="0"/>
              <a:cs typeface="Arial" charset="0"/>
              <a:sym typeface="Arial" charset="0"/>
            </a:endParaRPr>
          </a:p>
          <a:p>
            <a:pPr marL="0" indent="0" algn="just" defTabSz="457200" eaLnBrk="1" hangingPunct="1">
              <a:lnSpc>
                <a:spcPct val="80000"/>
              </a:lnSpc>
              <a:spcBef>
                <a:spcPct val="0"/>
              </a:spcBef>
              <a:buClr>
                <a:srgbClr val="F85B30"/>
              </a:buClr>
              <a:buSzTx/>
              <a:buFont typeface="Wingdings" pitchFamily="2" charset="2"/>
              <a:buNone/>
            </a:pPr>
            <a:r>
              <a:rPr lang="fr-FR" sz="3600" smtClean="0">
                <a:latin typeface="Arial" charset="0"/>
                <a:cs typeface="Arial" charset="0"/>
                <a:sym typeface="Arial" charset="0"/>
              </a:rPr>
              <a:t> </a:t>
            </a:r>
            <a:endParaRPr lang="ar-MA" sz="3600" smtClean="0">
              <a:latin typeface="Arial" charset="0"/>
              <a:cs typeface="Arial" charset="0"/>
              <a:sym typeface="Arial" charset="0"/>
            </a:endParaRPr>
          </a:p>
        </p:txBody>
      </p:sp>
      <p:pic>
        <p:nvPicPr>
          <p:cNvPr id="75789" name="pasted-image.gif" descr="pasted-image.gif"/>
          <p:cNvPicPr>
            <a:picLocks noChangeAspect="1"/>
          </p:cNvPicPr>
          <p:nvPr/>
        </p:nvPicPr>
        <p:blipFill>
          <a:blip r:embed="rId3"/>
          <a:srcRect/>
          <a:stretch>
            <a:fillRect/>
          </a:stretch>
        </p:blipFill>
        <p:spPr bwMode="auto">
          <a:xfrm>
            <a:off x="7253288" y="1055688"/>
            <a:ext cx="5548312" cy="3255962"/>
          </a:xfrm>
          <a:prstGeom prst="rect">
            <a:avLst/>
          </a:prstGeom>
          <a:noFill/>
          <a:ln w="12700">
            <a:noFill/>
            <a:miter lim="400000"/>
            <a:headEnd/>
            <a:tailEnd/>
          </a:ln>
        </p:spPr>
      </p:pic>
      <p:pic>
        <p:nvPicPr>
          <p:cNvPr id="75790" name="Picture 14" descr="Maison de l'oralité et jardins 2"/>
          <p:cNvPicPr>
            <a:picLocks noChangeAspect="1" noChangeArrowheads="1"/>
          </p:cNvPicPr>
          <p:nvPr/>
        </p:nvPicPr>
        <p:blipFill>
          <a:blip r:embed="rId4"/>
          <a:srcRect/>
          <a:stretch>
            <a:fillRect/>
          </a:stretch>
        </p:blipFill>
        <p:spPr bwMode="auto">
          <a:xfrm>
            <a:off x="7337425" y="4295775"/>
            <a:ext cx="4681538" cy="3097213"/>
          </a:xfrm>
          <a:prstGeom prst="rect">
            <a:avLst/>
          </a:prstGeom>
          <a:noFill/>
          <a:ln w="9525">
            <a:noFill/>
            <a:miter lim="800000"/>
            <a:headEnd/>
            <a:tailEnd/>
          </a:ln>
        </p:spPr>
      </p:pic>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11"/>
          <p:cNvSpPr>
            <a:spLocks noChangeArrowheads="1"/>
          </p:cNvSpPr>
          <p:nvPr/>
        </p:nvSpPr>
        <p:spPr bwMode="auto">
          <a:xfrm>
            <a:off x="0" y="0"/>
            <a:ext cx="12822238" cy="723900"/>
          </a:xfrm>
          <a:prstGeom prst="rect">
            <a:avLst/>
          </a:prstGeom>
          <a:solidFill>
            <a:srgbClr val="DDD9C3"/>
          </a:solidFill>
          <a:ln w="12700">
            <a:noFill/>
            <a:miter lim="400000"/>
            <a:headEnd/>
            <a:tailEnd/>
          </a:ln>
        </p:spPr>
        <p:txBody>
          <a:bodyPr lIns="45719" rIns="45719" anchor="ctr"/>
          <a:lstStyle/>
          <a:p>
            <a:pPr algn="ctr" rtl="0" hangingPunct="0"/>
            <a:endParaRPr lang="en-US">
              <a:solidFill>
                <a:srgbClr val="FFFFFF"/>
              </a:solidFill>
              <a:latin typeface="Calibri" pitchFamily="34" charset="0"/>
            </a:endParaRPr>
          </a:p>
        </p:txBody>
      </p:sp>
      <p:sp>
        <p:nvSpPr>
          <p:cNvPr id="65539" name="Rectangle 13"/>
          <p:cNvSpPr>
            <a:spLocks noChangeArrowheads="1"/>
          </p:cNvSpPr>
          <p:nvPr/>
        </p:nvSpPr>
        <p:spPr bwMode="auto">
          <a:xfrm>
            <a:off x="0" y="0"/>
            <a:ext cx="9144000" cy="717550"/>
          </a:xfrm>
          <a:prstGeom prst="rect">
            <a:avLst/>
          </a:prstGeom>
          <a:noFill/>
          <a:ln w="9525">
            <a:solidFill>
              <a:srgbClr val="3A5E8A"/>
            </a:solidFill>
            <a:prstDash val="dash"/>
            <a:miter lim="800000"/>
            <a:headEnd/>
            <a:tailEnd/>
          </a:ln>
        </p:spPr>
        <p:txBody>
          <a:bodyPr lIns="45719" rIns="45719" anchor="ctr"/>
          <a:lstStyle/>
          <a:p>
            <a:pPr algn="ctr" rtl="0" hangingPunct="0"/>
            <a:endParaRPr lang="en-US">
              <a:solidFill>
                <a:srgbClr val="FFFFFF"/>
              </a:solidFill>
              <a:latin typeface="Calibri" pitchFamily="34" charset="0"/>
            </a:endParaRPr>
          </a:p>
        </p:txBody>
      </p:sp>
      <p:sp>
        <p:nvSpPr>
          <p:cNvPr id="65540" name="Rectangle 14"/>
          <p:cNvSpPr>
            <a:spLocks noChangeArrowheads="1"/>
          </p:cNvSpPr>
          <p:nvPr/>
        </p:nvSpPr>
        <p:spPr bwMode="auto">
          <a:xfrm>
            <a:off x="9220200" y="0"/>
            <a:ext cx="3602038" cy="711200"/>
          </a:xfrm>
          <a:prstGeom prst="rect">
            <a:avLst/>
          </a:prstGeom>
          <a:noFill/>
          <a:ln w="9525">
            <a:solidFill>
              <a:srgbClr val="3A5E8A"/>
            </a:solidFill>
            <a:prstDash val="dash"/>
            <a:miter lim="800000"/>
            <a:headEnd/>
            <a:tailEnd/>
          </a:ln>
        </p:spPr>
        <p:txBody>
          <a:bodyPr lIns="45719" rIns="45719" anchor="ctr"/>
          <a:lstStyle/>
          <a:p>
            <a:pPr algn="ctr" rtl="0" hangingPunct="0"/>
            <a:endParaRPr lang="en-US">
              <a:solidFill>
                <a:srgbClr val="FFFFFF"/>
              </a:solidFill>
              <a:latin typeface="Calibri" pitchFamily="34" charset="0"/>
            </a:endParaRPr>
          </a:p>
        </p:txBody>
      </p:sp>
      <p:sp>
        <p:nvSpPr>
          <p:cNvPr id="316" name="Group 16"/>
          <p:cNvSpPr txBox="1"/>
          <p:nvPr/>
        </p:nvSpPr>
        <p:spPr>
          <a:xfrm>
            <a:off x="152400" y="82550"/>
            <a:ext cx="8305800" cy="292100"/>
          </a:xfrm>
          <a:prstGeom prst="rect">
            <a:avLst/>
          </a:prstGeom>
          <a:ln w="12700">
            <a:miter lim="400000"/>
          </a:ln>
          <a:extLst>
            <a:ext uri="{C572A759-6A51-4108-AA02-DFA0A04FC94B}"/>
          </a:extLst>
        </p:spPr>
        <p:txBody>
          <a:bodyPr lIns="39722" tIns="39722" rIns="39722" bIns="39722">
            <a:spAutoFit/>
          </a:bodyPr>
          <a:lstStyle/>
          <a:p>
            <a:pPr algn="l" rtl="0" hangingPunct="0"/>
            <a:r>
              <a:rPr lang="ar-MA" sz="1400">
                <a:sym typeface="Arial" charset="0"/>
              </a:rPr>
              <a:t> KSAR AIT BEN HADDOU</a:t>
            </a:r>
          </a:p>
        </p:txBody>
      </p:sp>
      <p:sp>
        <p:nvSpPr>
          <p:cNvPr id="65543" name="MERCI"/>
          <p:cNvSpPr txBox="1">
            <a:spLocks noGrp="1"/>
          </p:cNvSpPr>
          <p:nvPr>
            <p:ph type="subTitle" sz="quarter" idx="1"/>
          </p:nvPr>
        </p:nvSpPr>
        <p:spPr>
          <a:xfrm>
            <a:off x="855663" y="1704975"/>
            <a:ext cx="11004550" cy="4608513"/>
          </a:xfrm>
        </p:spPr>
        <p:txBody>
          <a:bodyPr anchor="ctr"/>
          <a:lstStyle/>
          <a:p>
            <a:pPr defTabSz="457200" eaLnBrk="1" hangingPunct="1">
              <a:spcBef>
                <a:spcPct val="0"/>
              </a:spcBef>
              <a:tabLst>
                <a:tab pos="9474200" algn="l"/>
              </a:tabLst>
            </a:pPr>
            <a:r>
              <a:rPr lang="fr-FR" sz="2800" smtClean="0">
                <a:solidFill>
                  <a:srgbClr val="00CC66"/>
                </a:solidFill>
                <a:latin typeface="Arial" charset="0"/>
                <a:cs typeface="Arial" charset="0"/>
                <a:sym typeface="Arial" charset="0"/>
              </a:rPr>
              <a:t>« En effet, si la transmission est contenue dans le transfert de l'objet ou du savoir à la génération suivante, elle l'est manifestation aussi dans la part de création que cette dernière peut prendre pour s'approprier ce qui lui est donné». Régis Debray  </a:t>
            </a:r>
          </a:p>
          <a:p>
            <a:pPr defTabSz="457200" eaLnBrk="1" hangingPunct="1">
              <a:spcBef>
                <a:spcPct val="0"/>
              </a:spcBef>
              <a:tabLst>
                <a:tab pos="9474200" algn="l"/>
              </a:tabLst>
            </a:pPr>
            <a:endParaRPr lang="fr-FR" sz="2800" smtClean="0">
              <a:solidFill>
                <a:srgbClr val="00CC66"/>
              </a:solidFill>
              <a:latin typeface="Arial" charset="0"/>
              <a:cs typeface="Arial" charset="0"/>
              <a:sym typeface="Arial" charset="0"/>
            </a:endParaRPr>
          </a:p>
          <a:p>
            <a:pPr defTabSz="457200" eaLnBrk="1" hangingPunct="1">
              <a:spcBef>
                <a:spcPct val="0"/>
              </a:spcBef>
              <a:tabLst>
                <a:tab pos="9474200" algn="l"/>
              </a:tabLst>
            </a:pPr>
            <a:r>
              <a:rPr lang="fr-FR" sz="6000" smtClean="0">
                <a:solidFill>
                  <a:srgbClr val="00CC66"/>
                </a:solidFill>
                <a:latin typeface="Arial" charset="0"/>
                <a:cs typeface="Arial" charset="0"/>
                <a:sym typeface="Arial" charset="0"/>
              </a:rPr>
              <a:t>MERCI </a:t>
            </a: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1"/>
          <p:cNvSpPr>
            <a:spLocks noChangeArrowheads="1"/>
          </p:cNvSpPr>
          <p:nvPr/>
        </p:nvSpPr>
        <p:spPr bwMode="auto">
          <a:xfrm>
            <a:off x="0" y="0"/>
            <a:ext cx="12822238" cy="723900"/>
          </a:xfrm>
          <a:prstGeom prst="rect">
            <a:avLst/>
          </a:prstGeom>
          <a:solidFill>
            <a:srgbClr val="DDD9C3"/>
          </a:solidFill>
          <a:ln w="12700">
            <a:noFill/>
            <a:miter lim="400000"/>
            <a:headEnd/>
            <a:tailEnd/>
          </a:ln>
        </p:spPr>
        <p:txBody>
          <a:bodyPr lIns="45719" rIns="45719" anchor="ctr"/>
          <a:lstStyle/>
          <a:p>
            <a:pPr algn="ctr" rtl="0" hangingPunct="0"/>
            <a:endParaRPr lang="en-US">
              <a:solidFill>
                <a:srgbClr val="FFFFFF"/>
              </a:solidFill>
              <a:latin typeface="Calibri" pitchFamily="34" charset="0"/>
            </a:endParaRPr>
          </a:p>
        </p:txBody>
      </p:sp>
      <p:sp>
        <p:nvSpPr>
          <p:cNvPr id="18435" name="Rectangle 13"/>
          <p:cNvSpPr>
            <a:spLocks noChangeArrowheads="1"/>
          </p:cNvSpPr>
          <p:nvPr/>
        </p:nvSpPr>
        <p:spPr bwMode="auto">
          <a:xfrm>
            <a:off x="0" y="0"/>
            <a:ext cx="9144000" cy="717550"/>
          </a:xfrm>
          <a:prstGeom prst="rect">
            <a:avLst/>
          </a:prstGeom>
          <a:noFill/>
          <a:ln w="9525">
            <a:solidFill>
              <a:srgbClr val="3A5E8A"/>
            </a:solidFill>
            <a:prstDash val="dash"/>
            <a:miter lim="800000"/>
            <a:headEnd/>
            <a:tailEnd/>
          </a:ln>
        </p:spPr>
        <p:txBody>
          <a:bodyPr lIns="45719" rIns="45719" anchor="ctr"/>
          <a:lstStyle/>
          <a:p>
            <a:pPr algn="ctr" rtl="0" hangingPunct="0"/>
            <a:endParaRPr lang="en-US">
              <a:solidFill>
                <a:srgbClr val="FFFFFF"/>
              </a:solidFill>
              <a:latin typeface="Calibri" pitchFamily="34" charset="0"/>
            </a:endParaRPr>
          </a:p>
        </p:txBody>
      </p:sp>
      <p:grpSp>
        <p:nvGrpSpPr>
          <p:cNvPr id="18436" name="Group 16"/>
          <p:cNvGrpSpPr>
            <a:grpSpLocks/>
          </p:cNvGrpSpPr>
          <p:nvPr/>
        </p:nvGrpSpPr>
        <p:grpSpPr bwMode="auto">
          <a:xfrm>
            <a:off x="0" y="0"/>
            <a:ext cx="8305800" cy="614363"/>
            <a:chOff x="0" y="0"/>
            <a:chExt cx="8305800" cy="613632"/>
          </a:xfrm>
        </p:grpSpPr>
        <p:sp>
          <p:nvSpPr>
            <p:cNvPr id="18438" name="Rectangle 17"/>
            <p:cNvSpPr txBox="1">
              <a:spLocks noChangeArrowheads="1"/>
            </p:cNvSpPr>
            <p:nvPr/>
          </p:nvSpPr>
          <p:spPr bwMode="auto">
            <a:xfrm>
              <a:off x="0" y="0"/>
              <a:ext cx="8305800" cy="504224"/>
            </a:xfrm>
            <a:prstGeom prst="rect">
              <a:avLst/>
            </a:prstGeom>
            <a:noFill/>
            <a:ln w="12700">
              <a:noFill/>
              <a:miter lim="400000"/>
              <a:headEnd/>
              <a:tailEnd/>
            </a:ln>
          </p:spPr>
          <p:txBody>
            <a:bodyPr lIns="39722" tIns="39722" rIns="39722" bIns="39722">
              <a:spAutoFit/>
            </a:bodyPr>
            <a:lstStyle/>
            <a:p>
              <a:pPr algn="l" rtl="0" hangingPunct="0"/>
              <a:r>
                <a:rPr lang="en-US" sz="1400">
                  <a:sym typeface="Arial" charset="0"/>
                </a:rPr>
                <a:t>P</a:t>
              </a:r>
              <a:r>
                <a:rPr lang="fr-FR" sz="1400">
                  <a:sym typeface="Arial" charset="0"/>
                </a:rPr>
                <a:t>atrimoine rural matériel et immatériel au Maghreb : médiation, tourisme et développement social. Ksar Ait Ben Haddou, Village de Chenini, Ksar Temacine </a:t>
              </a:r>
              <a:endParaRPr lang="ar-MA" sz="1400">
                <a:sym typeface="Arial" charset="0"/>
              </a:endParaRPr>
            </a:p>
          </p:txBody>
        </p:sp>
        <p:sp>
          <p:nvSpPr>
            <p:cNvPr id="18439" name="Rectangle 18"/>
            <p:cNvSpPr txBox="1">
              <a:spLocks noChangeArrowheads="1"/>
            </p:cNvSpPr>
            <p:nvPr/>
          </p:nvSpPr>
          <p:spPr bwMode="auto">
            <a:xfrm>
              <a:off x="0" y="229914"/>
              <a:ext cx="8305800" cy="383718"/>
            </a:xfrm>
            <a:prstGeom prst="rect">
              <a:avLst/>
            </a:prstGeom>
            <a:noFill/>
            <a:ln w="12700">
              <a:noFill/>
              <a:miter lim="400000"/>
              <a:headEnd/>
              <a:tailEnd/>
            </a:ln>
          </p:spPr>
          <p:txBody>
            <a:bodyPr lIns="39722" tIns="39722" rIns="39722" bIns="39722">
              <a:spAutoFit/>
            </a:bodyPr>
            <a:lstStyle/>
            <a:p>
              <a:pPr algn="l" rtl="0" hangingPunct="0"/>
              <a:endParaRPr lang="en-US" sz="2000">
                <a:sym typeface="Arial" charset="0"/>
              </a:endParaRPr>
            </a:p>
          </p:txBody>
        </p:sp>
      </p:grpSp>
      <p:sp>
        <p:nvSpPr>
          <p:cNvPr id="18437" name="Le village communautaire Aït Ben Haddou est situé à 30 Km au nord-ouest de Ouarzazate. Il fait partie de la Commune rurale Aït zineb, Cercle d'Amrezgane. Il se trouve dans la partie ouest du bassin de Ouarzazate.  La population du ksar appartient en gran"/>
          <p:cNvSpPr txBox="1">
            <a:spLocks noGrp="1"/>
          </p:cNvSpPr>
          <p:nvPr>
            <p:ph type="subTitle" idx="4294967295"/>
          </p:nvPr>
        </p:nvSpPr>
        <p:spPr>
          <a:xfrm>
            <a:off x="865188" y="2522538"/>
            <a:ext cx="11071225" cy="4556125"/>
          </a:xfrm>
        </p:spPr>
        <p:txBody>
          <a:bodyPr/>
          <a:lstStyle/>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Propos introductifs </a:t>
            </a: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Le patrimoine rural matériel et immatériel au Maghreb : un substrat socio-culturel  et historique commun, des problématiques communes liées à la préservation et à la valorisation des héritages culturels sur des territoires ruraux fragiles dans une perspective de développement social durable ;</a:t>
            </a: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Les cas étudiés </a:t>
            </a: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Ksar Ait Ben Haddou au Maroc ; </a:t>
            </a:r>
          </a:p>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Village de Chenini en Tunisie ;</a:t>
            </a:r>
          </a:p>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Ksar Temacine en Algérie. </a:t>
            </a: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 </a:t>
            </a:r>
            <a:endParaRPr lang="ar-MA" sz="24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ar-MA" sz="2400" smtClean="0">
              <a:latin typeface="Arial" charset="0"/>
              <a:cs typeface="Arial" charset="0"/>
              <a:sym typeface="Arial" charset="0"/>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1"/>
          <p:cNvSpPr>
            <a:spLocks noChangeArrowheads="1"/>
          </p:cNvSpPr>
          <p:nvPr/>
        </p:nvSpPr>
        <p:spPr bwMode="auto">
          <a:xfrm>
            <a:off x="0" y="0"/>
            <a:ext cx="12822238" cy="723900"/>
          </a:xfrm>
          <a:prstGeom prst="rect">
            <a:avLst/>
          </a:prstGeom>
          <a:solidFill>
            <a:srgbClr val="DDD9C3"/>
          </a:solidFill>
          <a:ln w="12700">
            <a:noFill/>
            <a:miter lim="400000"/>
            <a:headEnd/>
            <a:tailEnd/>
          </a:ln>
        </p:spPr>
        <p:txBody>
          <a:bodyPr lIns="45719" rIns="45719" anchor="ctr"/>
          <a:lstStyle/>
          <a:p>
            <a:pPr algn="ctr" rtl="0" hangingPunct="0"/>
            <a:endParaRPr lang="en-US">
              <a:solidFill>
                <a:srgbClr val="FFFFFF"/>
              </a:solidFill>
              <a:latin typeface="Calibri" pitchFamily="34" charset="0"/>
            </a:endParaRPr>
          </a:p>
        </p:txBody>
      </p:sp>
      <p:sp>
        <p:nvSpPr>
          <p:cNvPr id="20482" name="Rectangle 9"/>
          <p:cNvSpPr txBox="1">
            <a:spLocks noChangeArrowheads="1"/>
          </p:cNvSpPr>
          <p:nvPr/>
        </p:nvSpPr>
        <p:spPr bwMode="auto">
          <a:xfrm>
            <a:off x="0" y="0"/>
            <a:ext cx="12801600" cy="841375"/>
          </a:xfrm>
          <a:prstGeom prst="rect">
            <a:avLst/>
          </a:prstGeom>
          <a:noFill/>
          <a:ln w="12700">
            <a:noFill/>
            <a:miter lim="400000"/>
            <a:headEnd/>
            <a:tailEnd/>
          </a:ln>
        </p:spPr>
        <p:txBody>
          <a:bodyPr lIns="39722" tIns="39722" rIns="39722" bIns="39722">
            <a:spAutoFit/>
          </a:bodyPr>
          <a:lstStyle/>
          <a:p>
            <a:pPr marL="396875" indent="-396875" algn="ctr" rtl="0" hangingPunct="0"/>
            <a:r>
              <a:rPr lang="en-US" b="1">
                <a:solidFill>
                  <a:schemeClr val="tx1"/>
                </a:solidFill>
              </a:rPr>
              <a:t>RUR</a:t>
            </a:r>
            <a:r>
              <a:rPr lang="fr-FR" b="1">
                <a:solidFill>
                  <a:schemeClr val="tx1"/>
                </a:solidFill>
              </a:rPr>
              <a:t>AL HERITAGE  ̶  LANDSCAPES AND BEYOND</a:t>
            </a:r>
          </a:p>
          <a:p>
            <a:pPr marL="396875" indent="-396875" algn="ctr" rtl="0" hangingPunct="0"/>
            <a:r>
              <a:rPr lang="fr-FR" b="1">
                <a:solidFill>
                  <a:schemeClr val="tx1"/>
                </a:solidFill>
              </a:rPr>
              <a:t>PATRIMOINE RURAL  ̶  PAYSAGES ET AU-DELÀ</a:t>
            </a:r>
          </a:p>
        </p:txBody>
      </p:sp>
      <p:sp>
        <p:nvSpPr>
          <p:cNvPr id="20483" name="TextBox 4"/>
          <p:cNvSpPr txBox="1">
            <a:spLocks noChangeArrowheads="1"/>
          </p:cNvSpPr>
          <p:nvPr/>
        </p:nvSpPr>
        <p:spPr bwMode="auto">
          <a:xfrm>
            <a:off x="0" y="7680325"/>
            <a:ext cx="12801600" cy="2825750"/>
          </a:xfrm>
          <a:prstGeom prst="rect">
            <a:avLst/>
          </a:prstGeom>
          <a:noFill/>
          <a:ln w="12700">
            <a:noFill/>
            <a:miter lim="400000"/>
            <a:headEnd/>
            <a:tailEnd/>
          </a:ln>
        </p:spPr>
        <p:txBody>
          <a:bodyPr lIns="39722" tIns="39722" rIns="39722" bIns="39722">
            <a:spAutoFit/>
          </a:bodyPr>
          <a:lstStyle/>
          <a:p>
            <a:pPr algn="ctr" rtl="0" hangingPunct="0"/>
            <a:r>
              <a:rPr lang="en-US" sz="1800">
                <a:sym typeface="Arial" charset="0"/>
              </a:rPr>
              <a:t>ICO</a:t>
            </a:r>
            <a:r>
              <a:rPr lang="fr-FR" sz="1800">
                <a:sym typeface="Arial" charset="0"/>
              </a:rPr>
              <a:t>MOS Advisory Committe Scientific Symposium</a:t>
            </a:r>
          </a:p>
          <a:p>
            <a:pPr algn="ctr" rtl="0" hangingPunct="0"/>
            <a:r>
              <a:rPr lang="fr-FR" sz="1800">
                <a:sym typeface="Arial" charset="0"/>
              </a:rPr>
              <a:t>Symposium scientifique du Conseil consultatif de l’ICOMOS</a:t>
            </a:r>
          </a:p>
          <a:p>
            <a:pPr algn="ctr" rtl="0" hangingPunct="0"/>
            <a:r>
              <a:rPr lang="fr-FR" sz="1800">
                <a:sym typeface="Arial" charset="0"/>
              </a:rPr>
              <a:t>17 october at Marrakesh, Morroco</a:t>
            </a:r>
          </a:p>
          <a:p>
            <a:pPr algn="ctr" rtl="0" hangingPunct="0"/>
            <a:r>
              <a:rPr lang="fr-FR" sz="1800">
                <a:sym typeface="Arial" charset="0"/>
              </a:rPr>
              <a:t>17 octobre à Marrakech,Maroc</a:t>
            </a:r>
            <a:endParaRPr lang="en-US" sz="1800">
              <a:sym typeface="Arial" charset="0"/>
            </a:endParaRPr>
          </a:p>
          <a:p>
            <a:pPr algn="ctr" rtl="0" hangingPunct="0"/>
            <a:endParaRPr lang="en-US" sz="1800">
              <a:sym typeface="Arial" charset="0"/>
            </a:endParaRPr>
          </a:p>
          <a:p>
            <a:pPr algn="ctr" rtl="0" hangingPunct="0"/>
            <a:endParaRPr lang="en-US" sz="1800">
              <a:sym typeface="Arial" charset="0"/>
            </a:endParaRPr>
          </a:p>
          <a:p>
            <a:pPr algn="ctr" rtl="0" hangingPunct="0"/>
            <a:endParaRPr lang="en-US" sz="2800" b="1">
              <a:sym typeface="Arial" charset="0"/>
            </a:endParaRPr>
          </a:p>
          <a:p>
            <a:pPr algn="ctr" rtl="0" hangingPunct="0"/>
            <a:endParaRPr lang="en-US" sz="2800" b="1">
              <a:sym typeface="Arial" charset="0"/>
            </a:endParaRPr>
          </a:p>
          <a:p>
            <a:pPr algn="ctr" rtl="0" hangingPunct="0"/>
            <a:endParaRPr lang="en-US" sz="1600">
              <a:solidFill>
                <a:srgbClr val="4F6228"/>
              </a:solidFill>
              <a:sym typeface="Arial" charset="0"/>
            </a:endParaRPr>
          </a:p>
        </p:txBody>
      </p:sp>
      <p:sp>
        <p:nvSpPr>
          <p:cNvPr id="20484" name="TextBox 7"/>
          <p:cNvSpPr txBox="1">
            <a:spLocks noChangeArrowheads="1"/>
          </p:cNvSpPr>
          <p:nvPr/>
        </p:nvSpPr>
        <p:spPr bwMode="auto">
          <a:xfrm>
            <a:off x="3592513" y="9248775"/>
            <a:ext cx="9209087" cy="215900"/>
          </a:xfrm>
          <a:prstGeom prst="rect">
            <a:avLst/>
          </a:prstGeom>
          <a:noFill/>
          <a:ln w="12700">
            <a:noFill/>
            <a:miter lim="400000"/>
            <a:headEnd/>
            <a:tailEnd/>
          </a:ln>
        </p:spPr>
        <p:txBody>
          <a:bodyPr lIns="39722" tIns="39722" rIns="39722" bIns="39722">
            <a:spAutoFit/>
          </a:bodyPr>
          <a:lstStyle/>
          <a:p>
            <a:pPr algn="l" rtl="0" hangingPunct="0"/>
            <a:r>
              <a:rPr lang="fr-FR" sz="900">
                <a:sym typeface="Arial" charset="0"/>
              </a:rPr>
              <a:t>OCOMOS</a:t>
            </a:r>
            <a:endParaRPr lang="en-US" sz="900">
              <a:sym typeface="Arial" charset="0"/>
            </a:endParaRPr>
          </a:p>
        </p:txBody>
      </p:sp>
      <p:sp>
        <p:nvSpPr>
          <p:cNvPr id="20485" name="Rectangle 14"/>
          <p:cNvSpPr txBox="1">
            <a:spLocks noChangeArrowheads="1"/>
          </p:cNvSpPr>
          <p:nvPr/>
        </p:nvSpPr>
        <p:spPr bwMode="auto">
          <a:xfrm>
            <a:off x="5537200" y="7608888"/>
            <a:ext cx="1681163" cy="304800"/>
          </a:xfrm>
          <a:prstGeom prst="rect">
            <a:avLst/>
          </a:prstGeom>
          <a:noFill/>
          <a:ln w="12700">
            <a:noFill/>
            <a:miter lim="400000"/>
            <a:headEnd/>
            <a:tailEnd/>
          </a:ln>
        </p:spPr>
        <p:txBody>
          <a:bodyPr lIns="45719" rIns="45719">
            <a:spAutoFit/>
          </a:bodyPr>
          <a:lstStyle/>
          <a:p>
            <a:pPr algn="l" rtl="0" hangingPunct="0"/>
            <a:r>
              <a:rPr lang="en-US" sz="1400">
                <a:latin typeface="Verdana" pitchFamily="34" charset="0"/>
                <a:sym typeface="Verdana" pitchFamily="34" charset="0"/>
              </a:rPr>
              <a:t>s.org</a:t>
            </a:r>
          </a:p>
        </p:txBody>
      </p:sp>
      <p:sp>
        <p:nvSpPr>
          <p:cNvPr id="20486" name="TextBox 5"/>
          <p:cNvSpPr txBox="1">
            <a:spLocks noChangeArrowheads="1"/>
          </p:cNvSpPr>
          <p:nvPr/>
        </p:nvSpPr>
        <p:spPr bwMode="auto">
          <a:xfrm>
            <a:off x="1427163" y="1619250"/>
            <a:ext cx="10025062" cy="2289175"/>
          </a:xfrm>
          <a:prstGeom prst="rect">
            <a:avLst/>
          </a:prstGeom>
          <a:noFill/>
          <a:ln w="12700">
            <a:noFill/>
            <a:miter lim="400000"/>
            <a:headEnd/>
            <a:tailEnd/>
          </a:ln>
        </p:spPr>
        <p:txBody>
          <a:bodyPr lIns="45719" rIns="45719">
            <a:spAutoFit/>
          </a:bodyPr>
          <a:lstStyle/>
          <a:p>
            <a:pPr algn="ctr" rtl="0" hangingPunct="0"/>
            <a:r>
              <a:rPr lang="fr-FR" sz="3600">
                <a:sym typeface="Arial" charset="0"/>
              </a:rPr>
              <a:t>Ksar Ait Ben Haddou : quelle démarche pour le développement social durable d’un site patrimoine mondial ? </a:t>
            </a:r>
            <a:r>
              <a:rPr lang="en-US" sz="3600">
                <a:sym typeface="Arial" charset="0"/>
              </a:rPr>
              <a:t> </a:t>
            </a:r>
          </a:p>
          <a:p>
            <a:pPr algn="ctr" rtl="0" hangingPunct="0"/>
            <a:r>
              <a:rPr lang="en-US" sz="3600">
                <a:sym typeface="Arial" charset="0"/>
              </a:rPr>
              <a:t> </a:t>
            </a:r>
          </a:p>
        </p:txBody>
      </p:sp>
      <p:sp>
        <p:nvSpPr>
          <p:cNvPr id="20487" name="Rectangle 8"/>
          <p:cNvSpPr>
            <a:spLocks noChangeArrowheads="1"/>
          </p:cNvSpPr>
          <p:nvPr/>
        </p:nvSpPr>
        <p:spPr bwMode="auto">
          <a:xfrm>
            <a:off x="0" y="762000"/>
            <a:ext cx="12814300" cy="6924675"/>
          </a:xfrm>
          <a:prstGeom prst="rect">
            <a:avLst/>
          </a:prstGeom>
          <a:noFill/>
          <a:ln w="9525">
            <a:solidFill>
              <a:srgbClr val="3A5E8A"/>
            </a:solidFill>
            <a:prstDash val="dash"/>
            <a:miter lim="800000"/>
            <a:headEnd/>
            <a:tailEnd/>
          </a:ln>
        </p:spPr>
        <p:txBody>
          <a:bodyPr lIns="45719" rIns="45719" anchor="ctr"/>
          <a:lstStyle/>
          <a:p>
            <a:pPr algn="ctr" rtl="0" hangingPunct="0"/>
            <a:endParaRPr lang="en-US">
              <a:solidFill>
                <a:srgbClr val="FFFFFF"/>
              </a:solidFill>
              <a:latin typeface="Calibri" pitchFamily="34" charset="0"/>
            </a:endParaRPr>
          </a:p>
        </p:txBody>
      </p:sp>
      <p:sp>
        <p:nvSpPr>
          <p:cNvPr id="20488" name="Rectangle 17"/>
          <p:cNvSpPr>
            <a:spLocks noChangeArrowheads="1"/>
          </p:cNvSpPr>
          <p:nvPr/>
        </p:nvSpPr>
        <p:spPr bwMode="auto">
          <a:xfrm>
            <a:off x="0" y="0"/>
            <a:ext cx="12814300" cy="723900"/>
          </a:xfrm>
          <a:prstGeom prst="rect">
            <a:avLst/>
          </a:prstGeom>
          <a:noFill/>
          <a:ln w="9525">
            <a:solidFill>
              <a:srgbClr val="3A5E8A"/>
            </a:solidFill>
            <a:prstDash val="dash"/>
            <a:miter lim="800000"/>
            <a:headEnd/>
            <a:tailEnd/>
          </a:ln>
        </p:spPr>
        <p:txBody>
          <a:bodyPr lIns="45719" rIns="45719" anchor="ctr"/>
          <a:lstStyle/>
          <a:p>
            <a:pPr algn="ctr" rtl="0" hangingPunct="0"/>
            <a:endParaRPr lang="en-US">
              <a:solidFill>
                <a:srgbClr val="FFFFFF"/>
              </a:solidFill>
              <a:latin typeface="Calibri" pitchFamily="34" charset="0"/>
            </a:endParaRPr>
          </a:p>
        </p:txBody>
      </p:sp>
      <p:sp>
        <p:nvSpPr>
          <p:cNvPr id="20489" name="TextBox 20"/>
          <p:cNvSpPr txBox="1">
            <a:spLocks noChangeArrowheads="1"/>
          </p:cNvSpPr>
          <p:nvPr/>
        </p:nvSpPr>
        <p:spPr bwMode="auto">
          <a:xfrm>
            <a:off x="4240213" y="4656138"/>
            <a:ext cx="5715000" cy="885825"/>
          </a:xfrm>
          <a:prstGeom prst="rect">
            <a:avLst/>
          </a:prstGeom>
          <a:noFill/>
          <a:ln w="12700">
            <a:noFill/>
            <a:miter lim="400000"/>
            <a:headEnd/>
            <a:tailEnd/>
          </a:ln>
        </p:spPr>
        <p:txBody>
          <a:bodyPr lIns="45719" rIns="45719">
            <a:spAutoFit/>
          </a:bodyPr>
          <a:lstStyle/>
          <a:p>
            <a:pPr algn="l" rtl="0" hangingPunct="0"/>
            <a:r>
              <a:rPr lang="en-US" sz="1800">
                <a:sym typeface="Arial" charset="0"/>
              </a:rPr>
              <a:t>Hayat Zerouali</a:t>
            </a:r>
            <a:r>
              <a:rPr lang="fr-FR" sz="1800">
                <a:sym typeface="Arial" charset="0"/>
              </a:rPr>
              <a:t>, Loubna Mouna, Hicham Guennoun</a:t>
            </a:r>
          </a:p>
          <a:p>
            <a:pPr algn="l" rtl="0" hangingPunct="0"/>
            <a:endParaRPr lang="en-US" sz="1800">
              <a:sym typeface="Arial" charset="0"/>
            </a:endParaRPr>
          </a:p>
          <a:p>
            <a:pPr algn="l" rtl="0" hangingPunct="0"/>
            <a:endParaRPr lang="en-US" sz="1600">
              <a:sym typeface="Arial" charset="0"/>
            </a:endParaRPr>
          </a:p>
        </p:txBody>
      </p:sp>
      <p:pic>
        <p:nvPicPr>
          <p:cNvPr id="20490" name="1874869A-9FEB-4C9B-AEE3-A7E87FDE5D37-L0-001.jpeg" descr="1874869A-9FEB-4C9B-AEE3-A7E87FDE5D37-L0-001.jpeg"/>
          <p:cNvPicPr>
            <a:picLocks noChangeAspect="1"/>
          </p:cNvPicPr>
          <p:nvPr/>
        </p:nvPicPr>
        <p:blipFill>
          <a:blip r:embed="rId3"/>
          <a:srcRect/>
          <a:stretch>
            <a:fillRect/>
          </a:stretch>
        </p:blipFill>
        <p:spPr bwMode="auto">
          <a:xfrm>
            <a:off x="8890000" y="5376863"/>
            <a:ext cx="3911600" cy="2306637"/>
          </a:xfrm>
          <a:prstGeom prst="rect">
            <a:avLst/>
          </a:prstGeom>
          <a:noFill/>
          <a:ln w="12700">
            <a:noFill/>
            <a:miter lim="400000"/>
            <a:headEnd/>
            <a:tailEnd/>
          </a:ln>
        </p:spPr>
      </p:pic>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ChangeArrowheads="1"/>
          </p:cNvSpPr>
          <p:nvPr/>
        </p:nvSpPr>
        <p:spPr bwMode="auto">
          <a:xfrm>
            <a:off x="0" y="0"/>
            <a:ext cx="12822238" cy="723900"/>
          </a:xfrm>
          <a:prstGeom prst="rect">
            <a:avLst/>
          </a:prstGeom>
          <a:solidFill>
            <a:srgbClr val="DDD9C3"/>
          </a:solidFill>
          <a:ln w="12700">
            <a:noFill/>
            <a:miter lim="400000"/>
            <a:headEnd/>
            <a:tailEnd/>
          </a:ln>
        </p:spPr>
        <p:txBody>
          <a:bodyPr lIns="45719" rIns="45719" anchor="ctr"/>
          <a:lstStyle/>
          <a:p>
            <a:pPr algn="ctr" rtl="0" hangingPunct="0"/>
            <a:endParaRPr lang="en-US">
              <a:solidFill>
                <a:srgbClr val="FFFFFF"/>
              </a:solidFill>
              <a:latin typeface="Calibri" pitchFamily="34" charset="0"/>
            </a:endParaRPr>
          </a:p>
        </p:txBody>
      </p:sp>
      <p:sp>
        <p:nvSpPr>
          <p:cNvPr id="22531" name="Rectangle 13"/>
          <p:cNvSpPr>
            <a:spLocks noChangeArrowheads="1"/>
          </p:cNvSpPr>
          <p:nvPr/>
        </p:nvSpPr>
        <p:spPr bwMode="auto">
          <a:xfrm>
            <a:off x="0" y="0"/>
            <a:ext cx="9144000" cy="717550"/>
          </a:xfrm>
          <a:prstGeom prst="rect">
            <a:avLst/>
          </a:prstGeom>
          <a:noFill/>
          <a:ln w="9525">
            <a:solidFill>
              <a:srgbClr val="3A5E8A"/>
            </a:solidFill>
            <a:prstDash val="dash"/>
            <a:miter lim="800000"/>
            <a:headEnd/>
            <a:tailEnd/>
          </a:ln>
        </p:spPr>
        <p:txBody>
          <a:bodyPr lIns="45719" rIns="45719" anchor="ctr"/>
          <a:lstStyle/>
          <a:p>
            <a:pPr algn="ctr" rtl="0" hangingPunct="0"/>
            <a:endParaRPr lang="en-US">
              <a:solidFill>
                <a:srgbClr val="FFFFFF"/>
              </a:solidFill>
              <a:latin typeface="Calibri" pitchFamily="34" charset="0"/>
            </a:endParaRPr>
          </a:p>
        </p:txBody>
      </p:sp>
      <p:grpSp>
        <p:nvGrpSpPr>
          <p:cNvPr id="22532" name="Group 16"/>
          <p:cNvGrpSpPr>
            <a:grpSpLocks/>
          </p:cNvGrpSpPr>
          <p:nvPr/>
        </p:nvGrpSpPr>
        <p:grpSpPr bwMode="auto">
          <a:xfrm>
            <a:off x="0" y="0"/>
            <a:ext cx="8305800" cy="614363"/>
            <a:chOff x="0" y="0"/>
            <a:chExt cx="8305800" cy="613632"/>
          </a:xfrm>
        </p:grpSpPr>
        <p:sp>
          <p:nvSpPr>
            <p:cNvPr id="22534" name="Rectangle 17"/>
            <p:cNvSpPr txBox="1">
              <a:spLocks noChangeArrowheads="1"/>
            </p:cNvSpPr>
            <p:nvPr/>
          </p:nvSpPr>
          <p:spPr bwMode="auto">
            <a:xfrm>
              <a:off x="0" y="0"/>
              <a:ext cx="8305800" cy="504224"/>
            </a:xfrm>
            <a:prstGeom prst="rect">
              <a:avLst/>
            </a:prstGeom>
            <a:noFill/>
            <a:ln w="12700">
              <a:noFill/>
              <a:miter lim="400000"/>
              <a:headEnd/>
              <a:tailEnd/>
            </a:ln>
          </p:spPr>
          <p:txBody>
            <a:bodyPr lIns="39722" tIns="39722" rIns="39722" bIns="39722">
              <a:spAutoFit/>
            </a:bodyPr>
            <a:lstStyle/>
            <a:p>
              <a:pPr algn="l" rtl="0" hangingPunct="0"/>
              <a:r>
                <a:rPr lang="fr-FR" sz="1400">
                  <a:sym typeface="Arial" charset="0"/>
                </a:rPr>
                <a:t>Ksar Ait Ben Haddou : quelle démarche pour le développemnt social durable d’un site patrimoine mondial  ?  </a:t>
              </a:r>
              <a:endParaRPr lang="ar-MA" sz="1400">
                <a:sym typeface="Arial" charset="0"/>
              </a:endParaRPr>
            </a:p>
          </p:txBody>
        </p:sp>
        <p:sp>
          <p:nvSpPr>
            <p:cNvPr id="22535" name="Rectangle 18"/>
            <p:cNvSpPr txBox="1">
              <a:spLocks noChangeArrowheads="1"/>
            </p:cNvSpPr>
            <p:nvPr/>
          </p:nvSpPr>
          <p:spPr bwMode="auto">
            <a:xfrm>
              <a:off x="0" y="229914"/>
              <a:ext cx="8305800" cy="383718"/>
            </a:xfrm>
            <a:prstGeom prst="rect">
              <a:avLst/>
            </a:prstGeom>
            <a:noFill/>
            <a:ln w="12700">
              <a:noFill/>
              <a:miter lim="400000"/>
              <a:headEnd/>
              <a:tailEnd/>
            </a:ln>
          </p:spPr>
          <p:txBody>
            <a:bodyPr lIns="39722" tIns="39722" rIns="39722" bIns="39722">
              <a:spAutoFit/>
            </a:bodyPr>
            <a:lstStyle/>
            <a:p>
              <a:pPr algn="l" rtl="0" hangingPunct="0"/>
              <a:endParaRPr lang="en-US" sz="2000">
                <a:sym typeface="Arial" charset="0"/>
              </a:endParaRPr>
            </a:p>
          </p:txBody>
        </p:sp>
      </p:grpSp>
      <p:sp>
        <p:nvSpPr>
          <p:cNvPr id="22533" name="Le village communautaire Aït Ben Haddou est situé à 30 Km au nord-ouest de Ouarzazate. Il fait partie de la Commune rurale Aït zineb, Cercle d'Amrezgane. Il se trouve dans la partie ouest du bassin de Ouarzazate.  La population du ksar appartient en gran"/>
          <p:cNvSpPr txBox="1">
            <a:spLocks noGrp="1"/>
          </p:cNvSpPr>
          <p:nvPr>
            <p:ph type="subTitle" idx="4294967295"/>
          </p:nvPr>
        </p:nvSpPr>
        <p:spPr>
          <a:xfrm>
            <a:off x="855663" y="1487488"/>
            <a:ext cx="7058025" cy="6408737"/>
          </a:xfrm>
        </p:spPr>
        <p:txBody>
          <a:bodyPr/>
          <a:lstStyle/>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ar-MA" sz="2400" smtClean="0">
              <a:latin typeface="Arial" charset="0"/>
              <a:cs typeface="Arial" charset="0"/>
              <a:sym typeface="Arial" charset="0"/>
            </a:endParaRPr>
          </a:p>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Site patrimoine mondial depuis 1987, encapsulant valeur universelle exceptionnelle et identité locale ;</a:t>
            </a: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Accueillant 500 000 touristes annuels, confirmant ainsi lelien entre patrimoine et tourisme</a:t>
            </a: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ar-MA" sz="2400" smtClean="0">
              <a:latin typeface="Arial" charset="0"/>
              <a:cs typeface="Arial" charset="0"/>
              <a:sym typeface="Arial" charset="0"/>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1"/>
          <p:cNvSpPr>
            <a:spLocks noChangeArrowheads="1"/>
          </p:cNvSpPr>
          <p:nvPr/>
        </p:nvSpPr>
        <p:spPr bwMode="auto">
          <a:xfrm>
            <a:off x="0" y="0"/>
            <a:ext cx="12822238" cy="723900"/>
          </a:xfrm>
          <a:prstGeom prst="rect">
            <a:avLst/>
          </a:prstGeom>
          <a:solidFill>
            <a:srgbClr val="DDD9C3"/>
          </a:solidFill>
          <a:ln w="12700">
            <a:noFill/>
            <a:miter lim="400000"/>
            <a:headEnd/>
            <a:tailEnd/>
          </a:ln>
        </p:spPr>
        <p:txBody>
          <a:bodyPr lIns="45719" rIns="45719" anchor="ctr"/>
          <a:lstStyle/>
          <a:p>
            <a:pPr algn="ctr" rtl="0" hangingPunct="0"/>
            <a:endParaRPr lang="en-US">
              <a:solidFill>
                <a:srgbClr val="FFFFFF"/>
              </a:solidFill>
              <a:latin typeface="Calibri" pitchFamily="34" charset="0"/>
            </a:endParaRPr>
          </a:p>
        </p:txBody>
      </p:sp>
      <p:sp>
        <p:nvSpPr>
          <p:cNvPr id="24579" name="Rectangle 13"/>
          <p:cNvSpPr>
            <a:spLocks noChangeArrowheads="1"/>
          </p:cNvSpPr>
          <p:nvPr/>
        </p:nvSpPr>
        <p:spPr bwMode="auto">
          <a:xfrm>
            <a:off x="0" y="0"/>
            <a:ext cx="9144000" cy="717550"/>
          </a:xfrm>
          <a:prstGeom prst="rect">
            <a:avLst/>
          </a:prstGeom>
          <a:noFill/>
          <a:ln w="9525">
            <a:solidFill>
              <a:srgbClr val="3A5E8A"/>
            </a:solidFill>
            <a:prstDash val="dash"/>
            <a:miter lim="800000"/>
            <a:headEnd/>
            <a:tailEnd/>
          </a:ln>
        </p:spPr>
        <p:txBody>
          <a:bodyPr lIns="45719" rIns="45719" anchor="ctr"/>
          <a:lstStyle/>
          <a:p>
            <a:pPr algn="ctr" rtl="0" hangingPunct="0"/>
            <a:endParaRPr lang="en-US">
              <a:solidFill>
                <a:srgbClr val="FFFFFF"/>
              </a:solidFill>
              <a:latin typeface="Calibri" pitchFamily="34" charset="0"/>
            </a:endParaRPr>
          </a:p>
        </p:txBody>
      </p:sp>
      <p:grpSp>
        <p:nvGrpSpPr>
          <p:cNvPr id="24580" name="Group 16"/>
          <p:cNvGrpSpPr>
            <a:grpSpLocks/>
          </p:cNvGrpSpPr>
          <p:nvPr/>
        </p:nvGrpSpPr>
        <p:grpSpPr bwMode="auto">
          <a:xfrm>
            <a:off x="0" y="0"/>
            <a:ext cx="8305800" cy="614363"/>
            <a:chOff x="0" y="0"/>
            <a:chExt cx="8305800" cy="613632"/>
          </a:xfrm>
        </p:grpSpPr>
        <p:sp>
          <p:nvSpPr>
            <p:cNvPr id="24582" name="Rectangle 17"/>
            <p:cNvSpPr txBox="1">
              <a:spLocks noChangeArrowheads="1"/>
            </p:cNvSpPr>
            <p:nvPr/>
          </p:nvSpPr>
          <p:spPr bwMode="auto">
            <a:xfrm>
              <a:off x="0" y="0"/>
              <a:ext cx="8305800" cy="504224"/>
            </a:xfrm>
            <a:prstGeom prst="rect">
              <a:avLst/>
            </a:prstGeom>
            <a:noFill/>
            <a:ln w="12700">
              <a:noFill/>
              <a:miter lim="400000"/>
              <a:headEnd/>
              <a:tailEnd/>
            </a:ln>
          </p:spPr>
          <p:txBody>
            <a:bodyPr lIns="39722" tIns="39722" rIns="39722" bIns="39722">
              <a:spAutoFit/>
            </a:bodyPr>
            <a:lstStyle/>
            <a:p>
              <a:pPr algn="l" rtl="0" hangingPunct="0"/>
              <a:r>
                <a:rPr lang="fr-FR" sz="1400">
                  <a:sym typeface="Arial" charset="0"/>
                </a:rPr>
                <a:t>Ksar Ait Ben Haddou : quelle démarche pour le développemnt social durable d’un site patrimoine mondial  ?  </a:t>
              </a:r>
              <a:endParaRPr lang="ar-MA" sz="1400">
                <a:sym typeface="Arial" charset="0"/>
              </a:endParaRPr>
            </a:p>
          </p:txBody>
        </p:sp>
        <p:sp>
          <p:nvSpPr>
            <p:cNvPr id="24583" name="Rectangle 18"/>
            <p:cNvSpPr txBox="1">
              <a:spLocks noChangeArrowheads="1"/>
            </p:cNvSpPr>
            <p:nvPr/>
          </p:nvSpPr>
          <p:spPr bwMode="auto">
            <a:xfrm>
              <a:off x="0" y="229914"/>
              <a:ext cx="8305800" cy="383718"/>
            </a:xfrm>
            <a:prstGeom prst="rect">
              <a:avLst/>
            </a:prstGeom>
            <a:noFill/>
            <a:ln w="12700">
              <a:noFill/>
              <a:miter lim="400000"/>
              <a:headEnd/>
              <a:tailEnd/>
            </a:ln>
          </p:spPr>
          <p:txBody>
            <a:bodyPr lIns="39722" tIns="39722" rIns="39722" bIns="39722">
              <a:spAutoFit/>
            </a:bodyPr>
            <a:lstStyle/>
            <a:p>
              <a:pPr algn="l" rtl="0" hangingPunct="0"/>
              <a:endParaRPr lang="en-US" sz="2000">
                <a:sym typeface="Arial" charset="0"/>
              </a:endParaRPr>
            </a:p>
          </p:txBody>
        </p:sp>
      </p:grpSp>
      <p:sp>
        <p:nvSpPr>
          <p:cNvPr id="24581" name="Le village communautaire Aït Ben Haddou est situé à 30 Km au nord-ouest de Ouarzazate. Il fait partie de la Commune rurale Aït zineb, Cercle d'Amrezgane. Il se trouve dans la partie ouest du bassin de Ouarzazate.  La population du ksar appartient en gran"/>
          <p:cNvSpPr txBox="1">
            <a:spLocks noGrp="1"/>
          </p:cNvSpPr>
          <p:nvPr>
            <p:ph type="subTitle" idx="4294967295"/>
          </p:nvPr>
        </p:nvSpPr>
        <p:spPr>
          <a:xfrm>
            <a:off x="855663" y="1487488"/>
            <a:ext cx="7058025" cy="6408737"/>
          </a:xfrm>
        </p:spPr>
        <p:txBody>
          <a:bodyPr/>
          <a:lstStyle/>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Porteurs du projet  global du développemnt du Ksar : </a:t>
            </a:r>
          </a:p>
          <a:p>
            <a:pPr marL="0" indent="0" defTabSz="457200">
              <a:buFont typeface="Arial" charset="0"/>
              <a:buNone/>
            </a:pPr>
            <a:r>
              <a:rPr lang="fr-FR" sz="2400" smtClean="0">
                <a:sym typeface="Arial" charset="0"/>
              </a:rPr>
              <a:t>L’association Ait Aissa pour la Culture et le Développement, créée en 1989 ;</a:t>
            </a:r>
          </a:p>
          <a:p>
            <a:pPr marL="0" indent="0" defTabSz="457200">
              <a:buFont typeface="Arial" charset="0"/>
              <a:buNone/>
            </a:pPr>
            <a:r>
              <a:rPr lang="fr-FR" sz="2400" smtClean="0">
                <a:sym typeface="Arial" charset="0"/>
              </a:rPr>
              <a:t>L’ONG We Speak Citizen qui oeuvrdans la planification stratégique terriroriale ;</a:t>
            </a:r>
          </a:p>
          <a:p>
            <a:pPr marL="0" indent="0"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defTabSz="457200" eaLnBrk="1" hangingPunct="1">
              <a:lnSpc>
                <a:spcPct val="80000"/>
              </a:lnSpc>
              <a:spcBef>
                <a:spcPct val="0"/>
              </a:spcBef>
              <a:buSzTx/>
              <a:buFontTx/>
              <a:buNone/>
            </a:pPr>
            <a:r>
              <a:rPr lang="fr-FR" sz="2400" smtClean="0">
                <a:latin typeface="Arial" charset="0"/>
                <a:cs typeface="Arial" charset="0"/>
                <a:sym typeface="Arial" charset="0"/>
              </a:rPr>
              <a:t>. </a:t>
            </a:r>
            <a:endParaRPr lang="ar-MA" sz="2400" smtClean="0">
              <a:latin typeface="Arial" charset="0"/>
              <a:cs typeface="Arial" charset="0"/>
              <a:sym typeface="Arial" charset="0"/>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1"/>
          <p:cNvSpPr>
            <a:spLocks noChangeArrowheads="1"/>
          </p:cNvSpPr>
          <p:nvPr/>
        </p:nvSpPr>
        <p:spPr bwMode="auto">
          <a:xfrm>
            <a:off x="0" y="0"/>
            <a:ext cx="12822238" cy="723900"/>
          </a:xfrm>
          <a:prstGeom prst="rect">
            <a:avLst/>
          </a:prstGeom>
          <a:solidFill>
            <a:srgbClr val="DDD9C3"/>
          </a:solidFill>
          <a:ln w="12700">
            <a:noFill/>
            <a:miter lim="400000"/>
            <a:headEnd/>
            <a:tailEnd/>
          </a:ln>
        </p:spPr>
        <p:txBody>
          <a:bodyPr lIns="45719" rIns="45719" anchor="ctr"/>
          <a:lstStyle/>
          <a:p>
            <a:pPr algn="ctr" rtl="0" hangingPunct="0"/>
            <a:endParaRPr lang="en-US">
              <a:solidFill>
                <a:srgbClr val="FFFFFF"/>
              </a:solidFill>
              <a:latin typeface="Calibri" pitchFamily="34" charset="0"/>
            </a:endParaRPr>
          </a:p>
        </p:txBody>
      </p:sp>
      <p:sp>
        <p:nvSpPr>
          <p:cNvPr id="26627" name="Rectangle 13"/>
          <p:cNvSpPr>
            <a:spLocks noChangeArrowheads="1"/>
          </p:cNvSpPr>
          <p:nvPr/>
        </p:nvSpPr>
        <p:spPr bwMode="auto">
          <a:xfrm>
            <a:off x="0" y="0"/>
            <a:ext cx="9144000" cy="717550"/>
          </a:xfrm>
          <a:prstGeom prst="rect">
            <a:avLst/>
          </a:prstGeom>
          <a:noFill/>
          <a:ln w="9525">
            <a:solidFill>
              <a:srgbClr val="3A5E8A"/>
            </a:solidFill>
            <a:prstDash val="dash"/>
            <a:miter lim="800000"/>
            <a:headEnd/>
            <a:tailEnd/>
          </a:ln>
        </p:spPr>
        <p:txBody>
          <a:bodyPr lIns="45719" rIns="45719" anchor="ctr"/>
          <a:lstStyle/>
          <a:p>
            <a:pPr algn="ctr" rtl="0" hangingPunct="0"/>
            <a:endParaRPr lang="en-US">
              <a:solidFill>
                <a:srgbClr val="FFFFFF"/>
              </a:solidFill>
              <a:latin typeface="Calibri" pitchFamily="34" charset="0"/>
            </a:endParaRPr>
          </a:p>
        </p:txBody>
      </p:sp>
      <p:grpSp>
        <p:nvGrpSpPr>
          <p:cNvPr id="26628" name="Group 16"/>
          <p:cNvGrpSpPr>
            <a:grpSpLocks/>
          </p:cNvGrpSpPr>
          <p:nvPr/>
        </p:nvGrpSpPr>
        <p:grpSpPr bwMode="auto">
          <a:xfrm>
            <a:off x="0" y="0"/>
            <a:ext cx="8305800" cy="614363"/>
            <a:chOff x="0" y="0"/>
            <a:chExt cx="8305800" cy="613632"/>
          </a:xfrm>
        </p:grpSpPr>
        <p:sp>
          <p:nvSpPr>
            <p:cNvPr id="26630" name="Rectangle 17"/>
            <p:cNvSpPr txBox="1">
              <a:spLocks noChangeArrowheads="1"/>
            </p:cNvSpPr>
            <p:nvPr/>
          </p:nvSpPr>
          <p:spPr bwMode="auto">
            <a:xfrm>
              <a:off x="0" y="0"/>
              <a:ext cx="8305800" cy="504224"/>
            </a:xfrm>
            <a:prstGeom prst="rect">
              <a:avLst/>
            </a:prstGeom>
            <a:noFill/>
            <a:ln w="12700">
              <a:noFill/>
              <a:miter lim="400000"/>
              <a:headEnd/>
              <a:tailEnd/>
            </a:ln>
          </p:spPr>
          <p:txBody>
            <a:bodyPr lIns="39722" tIns="39722" rIns="39722" bIns="39722">
              <a:spAutoFit/>
            </a:bodyPr>
            <a:lstStyle/>
            <a:p>
              <a:pPr algn="l" rtl="0" hangingPunct="0"/>
              <a:r>
                <a:rPr lang="fr-FR" sz="1400">
                  <a:sym typeface="Arial" charset="0"/>
                </a:rPr>
                <a:t>Ksar Ait Ben Haddou : quelle démarche pour le développemnt social durable d’un site patrimoine mondial  ?  </a:t>
              </a:r>
              <a:endParaRPr lang="ar-MA" sz="1400">
                <a:sym typeface="Arial" charset="0"/>
              </a:endParaRPr>
            </a:p>
          </p:txBody>
        </p:sp>
        <p:sp>
          <p:nvSpPr>
            <p:cNvPr id="26631" name="Rectangle 18"/>
            <p:cNvSpPr txBox="1">
              <a:spLocks noChangeArrowheads="1"/>
            </p:cNvSpPr>
            <p:nvPr/>
          </p:nvSpPr>
          <p:spPr bwMode="auto">
            <a:xfrm>
              <a:off x="0" y="229914"/>
              <a:ext cx="8305800" cy="383718"/>
            </a:xfrm>
            <a:prstGeom prst="rect">
              <a:avLst/>
            </a:prstGeom>
            <a:noFill/>
            <a:ln w="12700">
              <a:noFill/>
              <a:miter lim="400000"/>
              <a:headEnd/>
              <a:tailEnd/>
            </a:ln>
          </p:spPr>
          <p:txBody>
            <a:bodyPr lIns="39722" tIns="39722" rIns="39722" bIns="39722">
              <a:spAutoFit/>
            </a:bodyPr>
            <a:lstStyle/>
            <a:p>
              <a:pPr algn="l" rtl="0" hangingPunct="0"/>
              <a:endParaRPr lang="en-US" sz="2000">
                <a:sym typeface="Arial" charset="0"/>
              </a:endParaRPr>
            </a:p>
          </p:txBody>
        </p:sp>
      </p:grpSp>
      <p:sp>
        <p:nvSpPr>
          <p:cNvPr id="26629" name="Le village communautaire Aït Ben Haddou est situé à 30 Km au nord-ouest de Ouarzazate. Il fait partie de la Commune rurale Aït zineb, Cercle d'Amrezgane. Il se trouve dans la partie ouest du bassin de Ouarzazate.  La population du ksar appartient en gran"/>
          <p:cNvSpPr txBox="1">
            <a:spLocks noGrp="1"/>
          </p:cNvSpPr>
          <p:nvPr>
            <p:ph type="subTitle" idx="4294967295"/>
          </p:nvPr>
        </p:nvSpPr>
        <p:spPr>
          <a:xfrm>
            <a:off x="865188" y="2522538"/>
            <a:ext cx="11071225" cy="4556125"/>
          </a:xfrm>
        </p:spPr>
        <p:txBody>
          <a:bodyPr/>
          <a:lstStyle/>
          <a:p>
            <a:pPr marL="0" indent="0" defTabSz="457200">
              <a:buFont typeface="Arial" charset="0"/>
              <a:buNone/>
            </a:pPr>
            <a:r>
              <a:rPr lang="fr-FR" sz="2000" smtClean="0">
                <a:sym typeface="Arial" charset="0"/>
              </a:rPr>
              <a:t>Objectifs du projet </a:t>
            </a:r>
          </a:p>
          <a:p>
            <a:pPr marL="0" indent="0" defTabSz="457200">
              <a:buFont typeface="Arial" charset="0"/>
              <a:buNone/>
            </a:pPr>
            <a:r>
              <a:rPr lang="fr-FR" sz="2000" smtClean="0">
                <a:sym typeface="Arial" charset="0"/>
              </a:rPr>
              <a:t>- Réhabiliter et reconstruire le Ksar dans le respect des plans originaux approuvés par l’UNESCO.</a:t>
            </a:r>
          </a:p>
          <a:p>
            <a:pPr marL="0" indent="0" defTabSz="457200">
              <a:buFont typeface="Arial" charset="0"/>
              <a:buNone/>
            </a:pPr>
            <a:r>
              <a:rPr lang="fr-FR" sz="2000" smtClean="0">
                <a:sym typeface="Arial" charset="0"/>
              </a:rPr>
              <a:t>- Faire revivre le Ksar en mettant en place les infrastructures nécessaires pour le retour et la réinstallation</a:t>
            </a:r>
          </a:p>
          <a:p>
            <a:pPr marL="0" indent="0" defTabSz="457200">
              <a:buFont typeface="Arial" charset="0"/>
              <a:buNone/>
            </a:pPr>
            <a:r>
              <a:rPr lang="fr-FR" sz="2000" smtClean="0">
                <a:sym typeface="Arial" charset="0"/>
              </a:rPr>
              <a:t>des habitants dans le respect de l’écologie et de l’architecture</a:t>
            </a:r>
          </a:p>
          <a:p>
            <a:pPr marL="0" indent="0" defTabSz="457200">
              <a:buFont typeface="Arial" charset="0"/>
              <a:buNone/>
            </a:pPr>
            <a:r>
              <a:rPr lang="fr-FR" sz="2000" smtClean="0">
                <a:sym typeface="Arial" charset="0"/>
              </a:rPr>
              <a:t>locale.</a:t>
            </a:r>
          </a:p>
          <a:p>
            <a:pPr marL="0" indent="0" defTabSz="457200">
              <a:buFont typeface="Arial" charset="0"/>
              <a:buNone/>
            </a:pPr>
            <a:r>
              <a:rPr lang="fr-FR" sz="2000" smtClean="0">
                <a:sym typeface="Arial" charset="0"/>
              </a:rPr>
              <a:t>- Encadrer les activités commerciales au sein du Ksar et les orienter vers l’éco-tourisme.</a:t>
            </a:r>
          </a:p>
          <a:p>
            <a:pPr marL="0" indent="0" defTabSz="457200">
              <a:buFont typeface="Arial" charset="0"/>
              <a:buNone/>
            </a:pPr>
            <a:r>
              <a:rPr lang="fr-FR" sz="2000" smtClean="0">
                <a:sym typeface="Arial" charset="0"/>
              </a:rPr>
              <a:t>- Valoriser le travail des femmes et éduquer à l’éco-citoyenneté.</a:t>
            </a:r>
          </a:p>
          <a:p>
            <a:pPr marL="0" indent="0" defTabSz="457200">
              <a:buFont typeface="Arial" charset="0"/>
              <a:buNone/>
            </a:pPr>
            <a:r>
              <a:rPr lang="fr-FR" sz="2000" smtClean="0">
                <a:sym typeface="Arial" charset="0"/>
              </a:rPr>
              <a:t>- Redynamiser les activités ancestrales telles que l’artisanat et le mode de vie traditionnel.</a:t>
            </a:r>
          </a:p>
          <a:p>
            <a:pPr marL="0" indent="0" defTabSz="457200">
              <a:buFont typeface="Arial" charset="0"/>
              <a:buNone/>
            </a:pPr>
            <a:r>
              <a:rPr lang="fr-FR" sz="2000" smtClean="0">
                <a:sym typeface="Arial" charset="0"/>
              </a:rPr>
              <a:t>- Créer de nouvelles activités génératrices de revenus aux habitants et à l’association.</a:t>
            </a:r>
          </a:p>
          <a:p>
            <a:pPr marL="0" indent="0" defTabSz="457200">
              <a:buFont typeface="Arial" charset="0"/>
              <a:buNone/>
            </a:pPr>
            <a:r>
              <a:rPr lang="fr-FR" sz="2000" smtClean="0">
                <a:sym typeface="Arial" charset="0"/>
              </a:rPr>
              <a:t>- Protéger l’identité culturelle du Ksar, documenterson patrimoine oral, recenser et archiver les documents ayant attrait à son histoire.</a:t>
            </a:r>
            <a:endParaRPr lang="fr-FR" sz="2000" smtClean="0">
              <a:latin typeface="Arial" charset="0"/>
              <a:cs typeface="Arial" charset="0"/>
              <a:sym typeface="Arial" charset="0"/>
            </a:endParaRPr>
          </a:p>
          <a:p>
            <a:pPr marL="0" indent="0" defTabSz="457200" eaLnBrk="1" hangingPunct="1">
              <a:lnSpc>
                <a:spcPct val="80000"/>
              </a:lnSpc>
              <a:spcBef>
                <a:spcPct val="0"/>
              </a:spcBef>
              <a:buSzTx/>
              <a:buFontTx/>
              <a:buNone/>
            </a:pPr>
            <a:endParaRPr lang="fr-FR" sz="2000" smtClean="0">
              <a:latin typeface="Arial" charset="0"/>
              <a:cs typeface="Arial" charset="0"/>
              <a:sym typeface="Arial" charset="0"/>
            </a:endParaRPr>
          </a:p>
          <a:p>
            <a:pPr marL="0" indent="0" defTabSz="457200" eaLnBrk="1" hangingPunct="1">
              <a:lnSpc>
                <a:spcPct val="80000"/>
              </a:lnSpc>
              <a:spcBef>
                <a:spcPct val="0"/>
              </a:spcBef>
              <a:buSzTx/>
              <a:buFontTx/>
              <a:buNone/>
            </a:pPr>
            <a:endParaRPr lang="ar-MA" sz="20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ar-MA" sz="2000" smtClean="0">
              <a:latin typeface="Arial" charset="0"/>
              <a:cs typeface="Arial" charset="0"/>
              <a:sym typeface="Arial" charset="0"/>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1"/>
          <p:cNvSpPr>
            <a:spLocks noChangeArrowheads="1"/>
          </p:cNvSpPr>
          <p:nvPr/>
        </p:nvSpPr>
        <p:spPr bwMode="auto">
          <a:xfrm>
            <a:off x="0" y="0"/>
            <a:ext cx="12822238" cy="723900"/>
          </a:xfrm>
          <a:prstGeom prst="rect">
            <a:avLst/>
          </a:prstGeom>
          <a:solidFill>
            <a:srgbClr val="DDD9C3"/>
          </a:solidFill>
          <a:ln w="12700">
            <a:noFill/>
            <a:miter lim="400000"/>
            <a:headEnd/>
            <a:tailEnd/>
          </a:ln>
        </p:spPr>
        <p:txBody>
          <a:bodyPr lIns="45719" rIns="45719" anchor="ctr"/>
          <a:lstStyle/>
          <a:p>
            <a:pPr algn="ctr" rtl="0" hangingPunct="0"/>
            <a:endParaRPr lang="en-US">
              <a:solidFill>
                <a:srgbClr val="FFFFFF"/>
              </a:solidFill>
              <a:latin typeface="Calibri" pitchFamily="34" charset="0"/>
            </a:endParaRPr>
          </a:p>
        </p:txBody>
      </p:sp>
      <p:sp>
        <p:nvSpPr>
          <p:cNvPr id="28675" name="Rectangle 13"/>
          <p:cNvSpPr>
            <a:spLocks noChangeArrowheads="1"/>
          </p:cNvSpPr>
          <p:nvPr/>
        </p:nvSpPr>
        <p:spPr bwMode="auto">
          <a:xfrm>
            <a:off x="0" y="0"/>
            <a:ext cx="9144000" cy="717550"/>
          </a:xfrm>
          <a:prstGeom prst="rect">
            <a:avLst/>
          </a:prstGeom>
          <a:noFill/>
          <a:ln w="9525">
            <a:solidFill>
              <a:srgbClr val="3A5E8A"/>
            </a:solidFill>
            <a:prstDash val="dash"/>
            <a:miter lim="800000"/>
            <a:headEnd/>
            <a:tailEnd/>
          </a:ln>
        </p:spPr>
        <p:txBody>
          <a:bodyPr lIns="45719" rIns="45719" anchor="ctr"/>
          <a:lstStyle/>
          <a:p>
            <a:pPr algn="ctr" rtl="0" hangingPunct="0"/>
            <a:endParaRPr lang="en-US">
              <a:solidFill>
                <a:srgbClr val="FFFFFF"/>
              </a:solidFill>
              <a:latin typeface="Calibri" pitchFamily="34" charset="0"/>
            </a:endParaRPr>
          </a:p>
        </p:txBody>
      </p:sp>
      <p:grpSp>
        <p:nvGrpSpPr>
          <p:cNvPr id="28676" name="Group 16"/>
          <p:cNvGrpSpPr>
            <a:grpSpLocks/>
          </p:cNvGrpSpPr>
          <p:nvPr/>
        </p:nvGrpSpPr>
        <p:grpSpPr bwMode="auto">
          <a:xfrm>
            <a:off x="0" y="0"/>
            <a:ext cx="8305800" cy="614363"/>
            <a:chOff x="0" y="0"/>
            <a:chExt cx="8305800" cy="613632"/>
          </a:xfrm>
        </p:grpSpPr>
        <p:sp>
          <p:nvSpPr>
            <p:cNvPr id="28678" name="Rectangle 17"/>
            <p:cNvSpPr txBox="1">
              <a:spLocks noChangeArrowheads="1"/>
            </p:cNvSpPr>
            <p:nvPr/>
          </p:nvSpPr>
          <p:spPr bwMode="auto">
            <a:xfrm>
              <a:off x="0" y="0"/>
              <a:ext cx="8305800" cy="504224"/>
            </a:xfrm>
            <a:prstGeom prst="rect">
              <a:avLst/>
            </a:prstGeom>
            <a:noFill/>
            <a:ln w="12700">
              <a:noFill/>
              <a:miter lim="400000"/>
              <a:headEnd/>
              <a:tailEnd/>
            </a:ln>
          </p:spPr>
          <p:txBody>
            <a:bodyPr lIns="39722" tIns="39722" rIns="39722" bIns="39722">
              <a:spAutoFit/>
            </a:bodyPr>
            <a:lstStyle/>
            <a:p>
              <a:pPr algn="l" rtl="0" hangingPunct="0"/>
              <a:r>
                <a:rPr lang="fr-FR" sz="1400">
                  <a:sym typeface="Arial" charset="0"/>
                </a:rPr>
                <a:t>Ksar Ait Ben Haddou : quelle démarche pour le développemnt social durable d’un site patrimoine mondial  ?  </a:t>
              </a:r>
              <a:endParaRPr lang="ar-MA" sz="1400">
                <a:sym typeface="Arial" charset="0"/>
              </a:endParaRPr>
            </a:p>
          </p:txBody>
        </p:sp>
        <p:sp>
          <p:nvSpPr>
            <p:cNvPr id="28679" name="Rectangle 18"/>
            <p:cNvSpPr txBox="1">
              <a:spLocks noChangeArrowheads="1"/>
            </p:cNvSpPr>
            <p:nvPr/>
          </p:nvSpPr>
          <p:spPr bwMode="auto">
            <a:xfrm>
              <a:off x="0" y="229914"/>
              <a:ext cx="8305800" cy="383718"/>
            </a:xfrm>
            <a:prstGeom prst="rect">
              <a:avLst/>
            </a:prstGeom>
            <a:noFill/>
            <a:ln w="12700">
              <a:noFill/>
              <a:miter lim="400000"/>
              <a:headEnd/>
              <a:tailEnd/>
            </a:ln>
          </p:spPr>
          <p:txBody>
            <a:bodyPr lIns="39722" tIns="39722" rIns="39722" bIns="39722">
              <a:spAutoFit/>
            </a:bodyPr>
            <a:lstStyle/>
            <a:p>
              <a:pPr algn="l" rtl="0" hangingPunct="0"/>
              <a:endParaRPr lang="en-US" sz="2000">
                <a:sym typeface="Arial" charset="0"/>
              </a:endParaRPr>
            </a:p>
          </p:txBody>
        </p:sp>
      </p:grpSp>
      <p:sp>
        <p:nvSpPr>
          <p:cNvPr id="28677" name="Le village communautaire Aït Ben Haddou est situé à 30 Km au nord-ouest de Ouarzazate. Il fait partie de la Commune rurale Aït zineb, Cercle d'Amrezgane. Il se trouve dans la partie ouest du bassin de Ouarzazate.  La population du ksar appartient en gran"/>
          <p:cNvSpPr txBox="1">
            <a:spLocks noGrp="1"/>
          </p:cNvSpPr>
          <p:nvPr>
            <p:ph type="subTitle" idx="4294967295"/>
          </p:nvPr>
        </p:nvSpPr>
        <p:spPr>
          <a:xfrm>
            <a:off x="865188" y="2522538"/>
            <a:ext cx="11071225" cy="4556125"/>
          </a:xfrm>
        </p:spPr>
        <p:txBody>
          <a:bodyPr/>
          <a:lstStyle/>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Sur le plan scientifique  </a:t>
            </a: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Approche socio-anthropologique et communicationnelle des patrimoines mobilsant des paradigmes et notions : acteurs, communauté , oralité , transmission … </a:t>
            </a: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ar-MA" sz="24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ar-MA" sz="2400" smtClean="0">
              <a:latin typeface="Arial" charset="0"/>
              <a:cs typeface="Arial" charset="0"/>
              <a:sym typeface="Arial" charset="0"/>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1"/>
          <p:cNvSpPr>
            <a:spLocks noChangeArrowheads="1"/>
          </p:cNvSpPr>
          <p:nvPr/>
        </p:nvSpPr>
        <p:spPr bwMode="auto">
          <a:xfrm>
            <a:off x="0" y="0"/>
            <a:ext cx="12822238" cy="723900"/>
          </a:xfrm>
          <a:prstGeom prst="rect">
            <a:avLst/>
          </a:prstGeom>
          <a:solidFill>
            <a:srgbClr val="DDD9C3"/>
          </a:solidFill>
          <a:ln w="12700">
            <a:noFill/>
            <a:miter lim="400000"/>
            <a:headEnd/>
            <a:tailEnd/>
          </a:ln>
        </p:spPr>
        <p:txBody>
          <a:bodyPr lIns="45719" rIns="45719" anchor="ctr"/>
          <a:lstStyle/>
          <a:p>
            <a:pPr algn="ctr" rtl="0" hangingPunct="0"/>
            <a:endParaRPr lang="en-US">
              <a:solidFill>
                <a:srgbClr val="FFFFFF"/>
              </a:solidFill>
              <a:latin typeface="Calibri" pitchFamily="34" charset="0"/>
            </a:endParaRPr>
          </a:p>
        </p:txBody>
      </p:sp>
      <p:sp>
        <p:nvSpPr>
          <p:cNvPr id="34819" name="Rectangle 13"/>
          <p:cNvSpPr>
            <a:spLocks noChangeArrowheads="1"/>
          </p:cNvSpPr>
          <p:nvPr/>
        </p:nvSpPr>
        <p:spPr bwMode="auto">
          <a:xfrm>
            <a:off x="0" y="0"/>
            <a:ext cx="9144000" cy="717550"/>
          </a:xfrm>
          <a:prstGeom prst="rect">
            <a:avLst/>
          </a:prstGeom>
          <a:noFill/>
          <a:ln w="9525">
            <a:solidFill>
              <a:srgbClr val="3A5E8A"/>
            </a:solidFill>
            <a:prstDash val="dash"/>
            <a:miter lim="800000"/>
            <a:headEnd/>
            <a:tailEnd/>
          </a:ln>
        </p:spPr>
        <p:txBody>
          <a:bodyPr lIns="45719" rIns="45719" anchor="ctr"/>
          <a:lstStyle/>
          <a:p>
            <a:pPr algn="ctr" rtl="0" hangingPunct="0"/>
            <a:endParaRPr lang="en-US">
              <a:solidFill>
                <a:srgbClr val="FFFFFF"/>
              </a:solidFill>
              <a:latin typeface="Calibri" pitchFamily="34" charset="0"/>
            </a:endParaRPr>
          </a:p>
        </p:txBody>
      </p:sp>
      <p:grpSp>
        <p:nvGrpSpPr>
          <p:cNvPr id="34820" name="Group 16"/>
          <p:cNvGrpSpPr>
            <a:grpSpLocks/>
          </p:cNvGrpSpPr>
          <p:nvPr/>
        </p:nvGrpSpPr>
        <p:grpSpPr bwMode="auto">
          <a:xfrm>
            <a:off x="0" y="0"/>
            <a:ext cx="8305800" cy="614363"/>
            <a:chOff x="0" y="0"/>
            <a:chExt cx="8305800" cy="613632"/>
          </a:xfrm>
        </p:grpSpPr>
        <p:sp>
          <p:nvSpPr>
            <p:cNvPr id="34822" name="Rectangle 17"/>
            <p:cNvSpPr txBox="1">
              <a:spLocks noChangeArrowheads="1"/>
            </p:cNvSpPr>
            <p:nvPr/>
          </p:nvSpPr>
          <p:spPr bwMode="auto">
            <a:xfrm>
              <a:off x="0" y="0"/>
              <a:ext cx="8305800" cy="504224"/>
            </a:xfrm>
            <a:prstGeom prst="rect">
              <a:avLst/>
            </a:prstGeom>
            <a:noFill/>
            <a:ln w="12700">
              <a:noFill/>
              <a:miter lim="400000"/>
              <a:headEnd/>
              <a:tailEnd/>
            </a:ln>
          </p:spPr>
          <p:txBody>
            <a:bodyPr lIns="39722" tIns="39722" rIns="39722" bIns="39722">
              <a:spAutoFit/>
            </a:bodyPr>
            <a:lstStyle/>
            <a:p>
              <a:pPr algn="l" rtl="0" hangingPunct="0"/>
              <a:r>
                <a:rPr lang="en-US" sz="1400">
                  <a:sym typeface="Arial" charset="0"/>
                </a:rPr>
                <a:t>P</a:t>
              </a:r>
              <a:r>
                <a:rPr lang="fr-FR" sz="1400">
                  <a:sym typeface="Arial" charset="0"/>
                </a:rPr>
                <a:t>atrimoine rural matériel et immatériel au Maghreb : médiation, tourisme et développement social. Ksar Ait Ben Haddou, Village de Chenini, Ksar Temacine </a:t>
              </a:r>
              <a:endParaRPr lang="ar-MA" sz="1400">
                <a:sym typeface="Arial" charset="0"/>
              </a:endParaRPr>
            </a:p>
          </p:txBody>
        </p:sp>
        <p:sp>
          <p:nvSpPr>
            <p:cNvPr id="34823" name="Rectangle 18"/>
            <p:cNvSpPr txBox="1">
              <a:spLocks noChangeArrowheads="1"/>
            </p:cNvSpPr>
            <p:nvPr/>
          </p:nvSpPr>
          <p:spPr bwMode="auto">
            <a:xfrm>
              <a:off x="0" y="229914"/>
              <a:ext cx="8305800" cy="383718"/>
            </a:xfrm>
            <a:prstGeom prst="rect">
              <a:avLst/>
            </a:prstGeom>
            <a:noFill/>
            <a:ln w="12700">
              <a:noFill/>
              <a:miter lim="400000"/>
              <a:headEnd/>
              <a:tailEnd/>
            </a:ln>
          </p:spPr>
          <p:txBody>
            <a:bodyPr lIns="39722" tIns="39722" rIns="39722" bIns="39722">
              <a:spAutoFit/>
            </a:bodyPr>
            <a:lstStyle/>
            <a:p>
              <a:pPr algn="l" rtl="0" hangingPunct="0"/>
              <a:endParaRPr lang="en-US" sz="2000">
                <a:sym typeface="Arial" charset="0"/>
              </a:endParaRPr>
            </a:p>
          </p:txBody>
        </p:sp>
      </p:grpSp>
      <p:sp>
        <p:nvSpPr>
          <p:cNvPr id="34821" name="Le village communautaire Aït Ben Haddou est situé à 30 Km au nord-ouest de Ouarzazate. Il fait partie de la Commune rurale Aït zineb, Cercle d'Amrezgane. Il se trouve dans la partie ouest du bassin de Ouarzazate.  La population du ksar appartient en gran"/>
          <p:cNvSpPr txBox="1">
            <a:spLocks noGrp="1"/>
          </p:cNvSpPr>
          <p:nvPr>
            <p:ph type="subTitle" idx="4294967295"/>
          </p:nvPr>
        </p:nvSpPr>
        <p:spPr>
          <a:xfrm>
            <a:off x="855663" y="2497138"/>
            <a:ext cx="11071225" cy="4556125"/>
          </a:xfrm>
        </p:spPr>
        <p:txBody>
          <a:bodyPr/>
          <a:lstStyle/>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Le projet global se décline en plusieurs projets :</a:t>
            </a: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La maison de l’oralité ; </a:t>
            </a: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La maison des coopératives ;</a:t>
            </a: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La maison des artistes ;</a:t>
            </a: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Les maison de vie familiale ;</a:t>
            </a: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La maison du cinéma, centrée sur une particularité locale ;</a:t>
            </a: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Le circuit de visite </a:t>
            </a: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ctr" defTabSz="457200">
              <a:buFont typeface="Arial" charset="0"/>
              <a:buNone/>
            </a:pPr>
            <a:endParaRPr lang="fr-FR" sz="1800" smtClean="0">
              <a:sym typeface="Arial" charset="0"/>
            </a:endParaRPr>
          </a:p>
          <a:p>
            <a:pPr marL="0" indent="0" algn="ctr" defTabSz="457200">
              <a:buFont typeface="Arial" charset="0"/>
              <a:buNone/>
            </a:pPr>
            <a:endParaRPr lang="fr-FR" sz="1800" smtClean="0">
              <a:sym typeface="Arial" charset="0"/>
            </a:endParaRPr>
          </a:p>
          <a:p>
            <a:pPr marL="0" indent="0" algn="ctr" defTabSz="457200">
              <a:buFont typeface="Arial" charset="0"/>
              <a:buNone/>
            </a:pPr>
            <a:endParaRPr lang="fr-FR" sz="1800" smtClean="0">
              <a:sym typeface="Arial" charset="0"/>
            </a:endParaRPr>
          </a:p>
          <a:p>
            <a:pPr marL="0" indent="0" algn="ctr" defTabSz="457200">
              <a:buFont typeface="Arial" charset="0"/>
              <a:buNone/>
            </a:pPr>
            <a:r>
              <a:rPr lang="fr-FR" smtClean="0">
                <a:sym typeface="Arial" charset="0"/>
              </a:rPr>
              <a:t> </a:t>
            </a:r>
          </a:p>
          <a:p>
            <a:pPr marL="0" indent="0" algn="just" defTabSz="457200" eaLnBrk="1" hangingPunct="1">
              <a:lnSpc>
                <a:spcPct val="80000"/>
              </a:lnSpc>
              <a:spcBef>
                <a:spcPct val="0"/>
              </a:spcBef>
              <a:buSzTx/>
              <a:buFontTx/>
              <a:buNone/>
            </a:pPr>
            <a:r>
              <a:rPr lang="fr-FR" smtClean="0">
                <a:sym typeface="Arial" charset="0"/>
              </a:rPr>
              <a:t> </a:t>
            </a:r>
            <a:endParaRPr lang="ar-MA" sz="24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ar-MA" sz="2400" smtClean="0">
              <a:latin typeface="Arial" charset="0"/>
              <a:cs typeface="Arial" charset="0"/>
              <a:sym typeface="Arial" charset="0"/>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1"/>
          <p:cNvSpPr>
            <a:spLocks noChangeArrowheads="1"/>
          </p:cNvSpPr>
          <p:nvPr/>
        </p:nvSpPr>
        <p:spPr bwMode="auto">
          <a:xfrm>
            <a:off x="0" y="0"/>
            <a:ext cx="12822238" cy="723900"/>
          </a:xfrm>
          <a:prstGeom prst="rect">
            <a:avLst/>
          </a:prstGeom>
          <a:solidFill>
            <a:srgbClr val="DDD9C3"/>
          </a:solidFill>
          <a:ln w="12700">
            <a:noFill/>
            <a:miter lim="400000"/>
            <a:headEnd/>
            <a:tailEnd/>
          </a:ln>
        </p:spPr>
        <p:txBody>
          <a:bodyPr lIns="45719" rIns="45719" anchor="ctr"/>
          <a:lstStyle/>
          <a:p>
            <a:pPr algn="ctr" rtl="0" hangingPunct="0"/>
            <a:endParaRPr lang="en-US">
              <a:solidFill>
                <a:srgbClr val="FFFFFF"/>
              </a:solidFill>
              <a:latin typeface="Calibri" pitchFamily="34" charset="0"/>
            </a:endParaRPr>
          </a:p>
        </p:txBody>
      </p:sp>
      <p:sp>
        <p:nvSpPr>
          <p:cNvPr id="32771" name="Rectangle 13"/>
          <p:cNvSpPr>
            <a:spLocks noChangeArrowheads="1"/>
          </p:cNvSpPr>
          <p:nvPr/>
        </p:nvSpPr>
        <p:spPr bwMode="auto">
          <a:xfrm>
            <a:off x="0" y="0"/>
            <a:ext cx="9144000" cy="717550"/>
          </a:xfrm>
          <a:prstGeom prst="rect">
            <a:avLst/>
          </a:prstGeom>
          <a:noFill/>
          <a:ln w="9525">
            <a:solidFill>
              <a:srgbClr val="3A5E8A"/>
            </a:solidFill>
            <a:prstDash val="dash"/>
            <a:miter lim="800000"/>
            <a:headEnd/>
            <a:tailEnd/>
          </a:ln>
        </p:spPr>
        <p:txBody>
          <a:bodyPr lIns="45719" rIns="45719" anchor="ctr"/>
          <a:lstStyle/>
          <a:p>
            <a:pPr algn="ctr" rtl="0" hangingPunct="0"/>
            <a:endParaRPr lang="en-US">
              <a:solidFill>
                <a:srgbClr val="FFFFFF"/>
              </a:solidFill>
              <a:latin typeface="Calibri" pitchFamily="34" charset="0"/>
            </a:endParaRPr>
          </a:p>
        </p:txBody>
      </p:sp>
      <p:grpSp>
        <p:nvGrpSpPr>
          <p:cNvPr id="32772" name="Group 16"/>
          <p:cNvGrpSpPr>
            <a:grpSpLocks/>
          </p:cNvGrpSpPr>
          <p:nvPr/>
        </p:nvGrpSpPr>
        <p:grpSpPr bwMode="auto">
          <a:xfrm>
            <a:off x="0" y="0"/>
            <a:ext cx="8305800" cy="614363"/>
            <a:chOff x="0" y="0"/>
            <a:chExt cx="8305800" cy="613632"/>
          </a:xfrm>
        </p:grpSpPr>
        <p:sp>
          <p:nvSpPr>
            <p:cNvPr id="32774" name="Rectangle 17"/>
            <p:cNvSpPr txBox="1">
              <a:spLocks noChangeArrowheads="1"/>
            </p:cNvSpPr>
            <p:nvPr/>
          </p:nvSpPr>
          <p:spPr bwMode="auto">
            <a:xfrm>
              <a:off x="0" y="0"/>
              <a:ext cx="8305800" cy="291753"/>
            </a:xfrm>
            <a:prstGeom prst="rect">
              <a:avLst/>
            </a:prstGeom>
            <a:noFill/>
            <a:ln w="12700">
              <a:noFill/>
              <a:miter lim="400000"/>
              <a:headEnd/>
              <a:tailEnd/>
            </a:ln>
          </p:spPr>
          <p:txBody>
            <a:bodyPr lIns="39722" tIns="39722" rIns="39722" bIns="39722">
              <a:spAutoFit/>
            </a:bodyPr>
            <a:lstStyle/>
            <a:p>
              <a:pPr algn="l" rtl="0" hangingPunct="0"/>
              <a:r>
                <a:rPr lang="fr-FR" sz="1400">
                  <a:sym typeface="Arial" charset="0"/>
                </a:rPr>
                <a:t>Ksar Ait Ben Haddou</a:t>
              </a:r>
              <a:endParaRPr lang="ar-MA" sz="1400">
                <a:sym typeface="Arial" charset="0"/>
              </a:endParaRPr>
            </a:p>
          </p:txBody>
        </p:sp>
        <p:sp>
          <p:nvSpPr>
            <p:cNvPr id="32775" name="Rectangle 18"/>
            <p:cNvSpPr txBox="1">
              <a:spLocks noChangeArrowheads="1"/>
            </p:cNvSpPr>
            <p:nvPr/>
          </p:nvSpPr>
          <p:spPr bwMode="auto">
            <a:xfrm>
              <a:off x="0" y="229914"/>
              <a:ext cx="8305800" cy="383718"/>
            </a:xfrm>
            <a:prstGeom prst="rect">
              <a:avLst/>
            </a:prstGeom>
            <a:noFill/>
            <a:ln w="12700">
              <a:noFill/>
              <a:miter lim="400000"/>
              <a:headEnd/>
              <a:tailEnd/>
            </a:ln>
          </p:spPr>
          <p:txBody>
            <a:bodyPr lIns="39722" tIns="39722" rIns="39722" bIns="39722">
              <a:spAutoFit/>
            </a:bodyPr>
            <a:lstStyle/>
            <a:p>
              <a:pPr algn="l" rtl="0" hangingPunct="0"/>
              <a:endParaRPr lang="en-US" sz="2000">
                <a:sym typeface="Arial" charset="0"/>
              </a:endParaRPr>
            </a:p>
          </p:txBody>
        </p:sp>
      </p:grpSp>
      <p:sp>
        <p:nvSpPr>
          <p:cNvPr id="32773" name="Le village communautaire Aït Ben Haddou est situé à 30 Km au nord-ouest de Ouarzazate. Il fait partie de la Commune rurale Aït zineb, Cercle d'Amrezgane. Il se trouve dans la partie ouest du bassin de Ouarzazate.  La population du ksar appartient en gran"/>
          <p:cNvSpPr txBox="1">
            <a:spLocks noGrp="1"/>
          </p:cNvSpPr>
          <p:nvPr>
            <p:ph type="subTitle" idx="4294967295"/>
          </p:nvPr>
        </p:nvSpPr>
        <p:spPr>
          <a:xfrm>
            <a:off x="855663" y="2497138"/>
            <a:ext cx="11071225" cy="4556125"/>
          </a:xfrm>
        </p:spPr>
        <p:txBody>
          <a:bodyPr/>
          <a:lstStyle/>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Métodologie </a:t>
            </a: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Qualitative : interaction et empathie, séjours in situ, ateliers de collecte ;</a:t>
            </a: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La méthode projet ; </a:t>
            </a:r>
          </a:p>
          <a:p>
            <a:pPr marL="0" indent="0" algn="just" defTabSz="457200" eaLnBrk="1" hangingPunct="1">
              <a:lnSpc>
                <a:spcPct val="80000"/>
              </a:lnSpc>
              <a:spcBef>
                <a:spcPct val="0"/>
              </a:spcBef>
              <a:buSzTx/>
              <a:buFontTx/>
              <a:buNone/>
            </a:pPr>
            <a:endParaRPr lang="fr-FR" sz="2400" smtClean="0">
              <a:latin typeface="Arial" charset="0"/>
              <a:cs typeface="Arial" charset="0"/>
              <a:sym typeface="Arial" charset="0"/>
            </a:endParaRPr>
          </a:p>
          <a:p>
            <a:pPr marL="0" indent="0" algn="just" defTabSz="457200" eaLnBrk="1" hangingPunct="1">
              <a:lnSpc>
                <a:spcPct val="80000"/>
              </a:lnSpc>
              <a:spcBef>
                <a:spcPct val="0"/>
              </a:spcBef>
              <a:buSzTx/>
              <a:buFontTx/>
              <a:buNone/>
            </a:pPr>
            <a:r>
              <a:rPr lang="fr-FR" sz="2400" smtClean="0">
                <a:latin typeface="Arial" charset="0"/>
                <a:cs typeface="Arial" charset="0"/>
                <a:sym typeface="Arial" charset="0"/>
              </a:rPr>
              <a:t> </a:t>
            </a:r>
            <a:endParaRPr lang="ar-MA" sz="2400" smtClean="0">
              <a:latin typeface="Arial" charset="0"/>
              <a:cs typeface="Arial" charset="0"/>
              <a:sym typeface="Arial" charset="0"/>
            </a:endParaRPr>
          </a:p>
          <a:p>
            <a:pPr marL="0" indent="0" algn="just" defTabSz="457200" eaLnBrk="1" hangingPunct="1">
              <a:lnSpc>
                <a:spcPct val="80000"/>
              </a:lnSpc>
              <a:spcBef>
                <a:spcPct val="0"/>
              </a:spcBef>
              <a:buSzTx/>
              <a:buFontTx/>
              <a:buNone/>
            </a:pPr>
            <a:endParaRPr lang="ar-MA" sz="2400" smtClean="0">
              <a:latin typeface="Arial" charset="0"/>
              <a:cs typeface="Arial" charset="0"/>
              <a:sym typeface="Arial" charset="0"/>
            </a:endParaRPr>
          </a:p>
        </p:txBody>
      </p:sp>
    </p:spTree>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128002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128002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128002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128002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844</TotalTime>
  <Words>849</Words>
  <PresentationFormat>A3 (297 x 420 mm)</PresentationFormat>
  <Paragraphs>170</Paragraphs>
  <Slides>15</Slides>
  <Notes>15</Notes>
  <HiddenSlides>0</HiddenSlides>
  <MMClips>0</MMClips>
  <ScaleCrop>false</ScaleCrop>
  <HeadingPairs>
    <vt:vector size="6" baseType="variant">
      <vt:variant>
        <vt:lpstr>Polices utilisées</vt:lpstr>
      </vt:variant>
      <vt:variant>
        <vt:i4>4</vt:i4>
      </vt:variant>
      <vt:variant>
        <vt:lpstr>Modèle de conception</vt:lpstr>
      </vt:variant>
      <vt:variant>
        <vt:i4>2</vt:i4>
      </vt:variant>
      <vt:variant>
        <vt:lpstr>Titres des diapositives</vt:lpstr>
      </vt:variant>
      <vt:variant>
        <vt:i4>15</vt:i4>
      </vt:variant>
    </vt:vector>
  </HeadingPairs>
  <TitlesOfParts>
    <vt:vector size="21" baseType="lpstr">
      <vt:lpstr>Arial</vt:lpstr>
      <vt:lpstr>Calibri</vt:lpstr>
      <vt:lpstr>Verdana</vt:lpstr>
      <vt:lpstr>Wingdings</vt:lpstr>
      <vt:lpstr>Office Theme</vt:lpstr>
      <vt:lpstr>Office Theme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cp:lastModifiedBy>Hayat</cp:lastModifiedBy>
  <cp:revision>26</cp:revision>
  <dcterms:modified xsi:type="dcterms:W3CDTF">2019-10-04T20:54:01Z</dcterms:modified>
</cp:coreProperties>
</file>