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6"/>
  </p:handoutMasterIdLst>
  <p:sldIdLst>
    <p:sldId id="256" r:id="rId2"/>
    <p:sldId id="269" r:id="rId3"/>
    <p:sldId id="270" r:id="rId4"/>
    <p:sldId id="287" r:id="rId5"/>
    <p:sldId id="293" r:id="rId6"/>
    <p:sldId id="288" r:id="rId7"/>
    <p:sldId id="290" r:id="rId8"/>
    <p:sldId id="291" r:id="rId9"/>
    <p:sldId id="266" r:id="rId10"/>
    <p:sldId id="267" r:id="rId11"/>
    <p:sldId id="278" r:id="rId12"/>
    <p:sldId id="279" r:id="rId13"/>
    <p:sldId id="283" r:id="rId14"/>
    <p:sldId id="280" r:id="rId15"/>
    <p:sldId id="289" r:id="rId16"/>
    <p:sldId id="312" r:id="rId17"/>
    <p:sldId id="285" r:id="rId18"/>
    <p:sldId id="286" r:id="rId19"/>
    <p:sldId id="284" r:id="rId20"/>
    <p:sldId id="313" r:id="rId21"/>
    <p:sldId id="281" r:id="rId22"/>
    <p:sldId id="276" r:id="rId23"/>
    <p:sldId id="292" r:id="rId24"/>
    <p:sldId id="295" r:id="rId25"/>
    <p:sldId id="314" r:id="rId26"/>
    <p:sldId id="263" r:id="rId27"/>
    <p:sldId id="271" r:id="rId28"/>
    <p:sldId id="272" r:id="rId29"/>
    <p:sldId id="273" r:id="rId30"/>
    <p:sldId id="274" r:id="rId31"/>
    <p:sldId id="268" r:id="rId32"/>
    <p:sldId id="262" r:id="rId33"/>
    <p:sldId id="298" r:id="rId34"/>
    <p:sldId id="308" r:id="rId35"/>
    <p:sldId id="309" r:id="rId36"/>
    <p:sldId id="264" r:id="rId37"/>
    <p:sldId id="265" r:id="rId38"/>
    <p:sldId id="282" r:id="rId39"/>
    <p:sldId id="259" r:id="rId40"/>
    <p:sldId id="296" r:id="rId41"/>
    <p:sldId id="257" r:id="rId42"/>
    <p:sldId id="261" r:id="rId43"/>
    <p:sldId id="258" r:id="rId44"/>
    <p:sldId id="260" r:id="rId45"/>
    <p:sldId id="307" r:id="rId46"/>
    <p:sldId id="297" r:id="rId47"/>
    <p:sldId id="300" r:id="rId48"/>
    <p:sldId id="299" r:id="rId49"/>
    <p:sldId id="311" r:id="rId50"/>
    <p:sldId id="306" r:id="rId51"/>
    <p:sldId id="301" r:id="rId52"/>
    <p:sldId id="302" r:id="rId53"/>
    <p:sldId id="305" r:id="rId54"/>
    <p:sldId id="315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73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016" y="-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5A368-6B35-47E6-8911-816E16E66234}" type="datetimeFigureOut">
              <a:rPr lang="en-US" smtClean="0"/>
              <a:t>9/24/20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6FF60-59D3-4511-8572-1950477A0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07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177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854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89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872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732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6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50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5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1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64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0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0DBF1-3704-4497-AB69-0F8CACF359D5}" type="datetimeFigureOut">
              <a:rPr lang="en-US" smtClean="0"/>
              <a:t>9/24/20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4905F-8C5F-43AC-BCCD-B0655F578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9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304118" y="4972242"/>
            <a:ext cx="9144000" cy="990698"/>
          </a:xfrm>
        </p:spPr>
        <p:txBody>
          <a:bodyPr>
            <a:normAutofit/>
          </a:bodyPr>
          <a:lstStyle/>
          <a:p>
            <a:r>
              <a:rPr lang="en-US" sz="4800" b="1" u="sng" dirty="0" err="1"/>
              <a:t>Chemigation</a:t>
            </a:r>
            <a:endParaRPr lang="en-US" sz="48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48816" y="6214609"/>
            <a:ext cx="9144000" cy="1655762"/>
          </a:xfrm>
        </p:spPr>
        <p:txBody>
          <a:bodyPr/>
          <a:lstStyle/>
          <a:p>
            <a:r>
              <a:rPr lang="en-US" b="1" dirty="0"/>
              <a:t>John Mason, Slocum-Gibbs Cranberry Co.</a:t>
            </a:r>
          </a:p>
        </p:txBody>
      </p:sp>
    </p:spTree>
    <p:extLst>
      <p:ext uri="{BB962C8B-B14F-4D97-AF65-F5344CB8AC3E}">
        <p14:creationId xmlns:p14="http://schemas.microsoft.com/office/powerpoint/2010/main" val="13567487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06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1140899"/>
            <a:ext cx="6858000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7524" y="176169"/>
            <a:ext cx="3011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PPE Closet</a:t>
            </a:r>
          </a:p>
        </p:txBody>
      </p:sp>
    </p:spTree>
    <p:extLst>
      <p:ext uri="{BB962C8B-B14F-4D97-AF65-F5344CB8AC3E}">
        <p14:creationId xmlns:p14="http://schemas.microsoft.com/office/powerpoint/2010/main" val="588098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53594" y="0"/>
            <a:ext cx="7248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		</a:t>
            </a:r>
            <a:r>
              <a:rPr lang="en-US" sz="2400" b="1" u="sng" dirty="0"/>
              <a:t>Nitrile Gloves</a:t>
            </a:r>
          </a:p>
          <a:p>
            <a:r>
              <a:rPr lang="en-US" sz="2400" b="1" dirty="0"/>
              <a:t>(15mil)					(8mil)			</a:t>
            </a:r>
          </a:p>
        </p:txBody>
      </p:sp>
    </p:spTree>
    <p:extLst>
      <p:ext uri="{BB962C8B-B14F-4D97-AF65-F5344CB8AC3E}">
        <p14:creationId xmlns:p14="http://schemas.microsoft.com/office/powerpoint/2010/main" val="6044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5339" y="276836"/>
            <a:ext cx="3716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Eye Glasses</a:t>
            </a:r>
          </a:p>
        </p:txBody>
      </p:sp>
    </p:spTree>
    <p:extLst>
      <p:ext uri="{BB962C8B-B14F-4D97-AF65-F5344CB8AC3E}">
        <p14:creationId xmlns:p14="http://schemas.microsoft.com/office/powerpoint/2010/main" val="4156935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47081" y="1135925"/>
            <a:ext cx="286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N95</a:t>
            </a:r>
          </a:p>
        </p:txBody>
      </p:sp>
    </p:spTree>
    <p:extLst>
      <p:ext uri="{BB962C8B-B14F-4D97-AF65-F5344CB8AC3E}">
        <p14:creationId xmlns:p14="http://schemas.microsoft.com/office/powerpoint/2010/main" val="2937569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07609" y="1140899"/>
            <a:ext cx="6858000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57754" y="355657"/>
            <a:ext cx="3028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Rubber Boots</a:t>
            </a:r>
          </a:p>
          <a:p>
            <a:pPr algn="ctr"/>
            <a:r>
              <a:rPr lang="en-US" sz="2400" dirty="0"/>
              <a:t>(Chemical Resistant)</a:t>
            </a:r>
          </a:p>
        </p:txBody>
      </p:sp>
    </p:spTree>
    <p:extLst>
      <p:ext uri="{BB962C8B-B14F-4D97-AF65-F5344CB8AC3E}">
        <p14:creationId xmlns:p14="http://schemas.microsoft.com/office/powerpoint/2010/main" val="1184823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 Tyvek® 400 Hood, Elastic Wrists &amp; Ankles Disposable Coveralls">
            <a:extLst>
              <a:ext uri="{FF2B5EF4-FFF2-40B4-BE49-F238E27FC236}">
                <a16:creationId xmlns:a16="http://schemas.microsoft.com/office/drawing/2014/main" id="{C2B151C7-13FE-4C47-A519-FD31F0AC6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967" y="773723"/>
            <a:ext cx="6155453" cy="6155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441581E-4CD9-4CB4-A163-D986C815D894}"/>
              </a:ext>
            </a:extLst>
          </p:cNvPr>
          <p:cNvSpPr txBox="1"/>
          <p:nvPr/>
        </p:nvSpPr>
        <p:spPr>
          <a:xfrm>
            <a:off x="4582047" y="312058"/>
            <a:ext cx="3577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Protective Coveralls</a:t>
            </a:r>
          </a:p>
        </p:txBody>
      </p:sp>
    </p:spTree>
    <p:extLst>
      <p:ext uri="{BB962C8B-B14F-4D97-AF65-F5344CB8AC3E}">
        <p14:creationId xmlns:p14="http://schemas.microsoft.com/office/powerpoint/2010/main" val="1211976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1140899"/>
            <a:ext cx="6858000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6048" y="226503"/>
            <a:ext cx="2265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/>
              <a:t>Stop Watch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3637256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58562" y="2021746"/>
            <a:ext cx="2818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Head Lamp</a:t>
            </a:r>
          </a:p>
        </p:txBody>
      </p:sp>
    </p:spTree>
    <p:extLst>
      <p:ext uri="{BB962C8B-B14F-4D97-AF65-F5344CB8AC3E}">
        <p14:creationId xmlns:p14="http://schemas.microsoft.com/office/powerpoint/2010/main" val="1753213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1140899"/>
            <a:ext cx="6858000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3552" y="704675"/>
            <a:ext cx="3296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6 Gal Clean Wash Water</a:t>
            </a:r>
          </a:p>
        </p:txBody>
      </p:sp>
    </p:spTree>
    <p:extLst>
      <p:ext uri="{BB962C8B-B14F-4D97-AF65-F5344CB8AC3E}">
        <p14:creationId xmlns:p14="http://schemas.microsoft.com/office/powerpoint/2010/main" val="3981136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95532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E43912-D687-4D1B-B8F8-2B406576E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81898" y="872148"/>
            <a:ext cx="6840973" cy="51307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B0BD13-B6A7-4750-A53C-EEC2D51FD348}"/>
              </a:ext>
            </a:extLst>
          </p:cNvPr>
          <p:cNvSpPr txBox="1"/>
          <p:nvPr/>
        </p:nvSpPr>
        <p:spPr>
          <a:xfrm>
            <a:off x="5416062" y="90436"/>
            <a:ext cx="3748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Bug Spray</a:t>
            </a:r>
          </a:p>
        </p:txBody>
      </p:sp>
    </p:spTree>
    <p:extLst>
      <p:ext uri="{BB962C8B-B14F-4D97-AF65-F5344CB8AC3E}">
        <p14:creationId xmlns:p14="http://schemas.microsoft.com/office/powerpoint/2010/main" val="2910824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01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9567" y="889233"/>
            <a:ext cx="1051979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Injection Time</a:t>
            </a:r>
            <a:r>
              <a:rPr lang="en-US" sz="2400" dirty="0"/>
              <a:t>:				</a:t>
            </a:r>
            <a:r>
              <a:rPr lang="en-US" sz="2400" b="1" u="sng" dirty="0"/>
              <a:t>Rinse Time</a:t>
            </a:r>
            <a:r>
              <a:rPr lang="en-US" sz="2400" dirty="0"/>
              <a:t>:</a:t>
            </a:r>
          </a:p>
          <a:p>
            <a:endParaRPr lang="en-US" sz="2400" dirty="0"/>
          </a:p>
          <a:p>
            <a:r>
              <a:rPr lang="en-US" sz="2400" dirty="0"/>
              <a:t>1-5 AC		6 Min				(Determined by conducting a dye test)</a:t>
            </a:r>
          </a:p>
          <a:p>
            <a:endParaRPr lang="en-US" sz="2400" dirty="0"/>
          </a:p>
          <a:p>
            <a:r>
              <a:rPr lang="en-US" sz="2400" dirty="0"/>
              <a:t>5-10 AC	7 Min</a:t>
            </a:r>
          </a:p>
          <a:p>
            <a:endParaRPr lang="en-US" sz="2400" dirty="0"/>
          </a:p>
          <a:p>
            <a:r>
              <a:rPr lang="en-US" sz="2400" dirty="0"/>
              <a:t>10-15 AC	8 Min</a:t>
            </a:r>
          </a:p>
          <a:p>
            <a:endParaRPr lang="en-US" sz="2400" dirty="0"/>
          </a:p>
          <a:p>
            <a:r>
              <a:rPr lang="en-US" sz="2400" dirty="0"/>
              <a:t>15 AC+		9 Min+</a:t>
            </a:r>
          </a:p>
          <a:p>
            <a:endParaRPr lang="en-US" sz="2400" dirty="0"/>
          </a:p>
          <a:p>
            <a:r>
              <a:rPr lang="en-US" sz="2400" dirty="0"/>
              <a:t>*Adjust for rinse sensitive materials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1400" i="1" dirty="0"/>
              <a:t>*Beaton model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84233" y="2938923"/>
            <a:ext cx="4613898" cy="307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184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397" y="0"/>
            <a:ext cx="53452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744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397" y="0"/>
            <a:ext cx="5345206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558B38-A194-4739-909B-0898B5B74E0A}"/>
              </a:ext>
            </a:extLst>
          </p:cNvPr>
          <p:cNvSpPr txBox="1"/>
          <p:nvPr/>
        </p:nvSpPr>
        <p:spPr>
          <a:xfrm>
            <a:off x="3423398" y="2291025"/>
            <a:ext cx="1811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     </a:t>
            </a:r>
            <a:r>
              <a:rPr lang="en-US" sz="1400" b="1" dirty="0"/>
              <a:t>Phillips           10.68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61556E-B646-4D95-B424-52E3EF8E4536}"/>
              </a:ext>
            </a:extLst>
          </p:cNvPr>
          <p:cNvSpPr txBox="1"/>
          <p:nvPr/>
        </p:nvSpPr>
        <p:spPr>
          <a:xfrm>
            <a:off x="5022437" y="2229469"/>
            <a:ext cx="2147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Delegate @6oz           64.08oz</a:t>
            </a:r>
          </a:p>
          <a:p>
            <a:r>
              <a:rPr lang="en-US" sz="1200" b="1" dirty="0"/>
              <a:t> LI700 @4oz	             42.72oz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FC2264-3278-492F-8498-F0B44B017E65}"/>
              </a:ext>
            </a:extLst>
          </p:cNvPr>
          <p:cNvSpPr txBox="1"/>
          <p:nvPr/>
        </p:nvSpPr>
        <p:spPr>
          <a:xfrm>
            <a:off x="3423398" y="2752690"/>
            <a:ext cx="1811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     </a:t>
            </a:r>
            <a:r>
              <a:rPr lang="en-US" sz="1400" b="1" dirty="0"/>
              <a:t>Barn Bog        17.81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10193C-0CDC-4B13-85E6-589BDAB4B371}"/>
              </a:ext>
            </a:extLst>
          </p:cNvPr>
          <p:cNvSpPr txBox="1"/>
          <p:nvPr/>
        </p:nvSpPr>
        <p:spPr>
          <a:xfrm>
            <a:off x="5022437" y="2752690"/>
            <a:ext cx="2147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</a:t>
            </a:r>
            <a:r>
              <a:rPr lang="en-US" sz="1200" b="1" dirty="0" err="1"/>
              <a:t>Actara</a:t>
            </a:r>
            <a:r>
              <a:rPr lang="en-US" sz="1200" b="1" dirty="0"/>
              <a:t> @4oz                71.24oz</a:t>
            </a:r>
          </a:p>
          <a:p>
            <a:r>
              <a:rPr lang="en-US" sz="1200" b="1" dirty="0"/>
              <a:t> LI700 @4oz	             71.24oz</a:t>
            </a:r>
          </a:p>
        </p:txBody>
      </p:sp>
    </p:spTree>
    <p:extLst>
      <p:ext uri="{BB962C8B-B14F-4D97-AF65-F5344CB8AC3E}">
        <p14:creationId xmlns:p14="http://schemas.microsoft.com/office/powerpoint/2010/main" val="408546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C9C370-0C12-4894-8E66-A40ED8DAE3A2}"/>
              </a:ext>
            </a:extLst>
          </p:cNvPr>
          <p:cNvSpPr txBox="1"/>
          <p:nvPr/>
        </p:nvSpPr>
        <p:spPr>
          <a:xfrm>
            <a:off x="2883876" y="751344"/>
            <a:ext cx="730515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Shawn 6/2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Phillips:		Delegate:		2 Full + 12oz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LI700:		43oz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Barn Bog:		</a:t>
            </a:r>
            <a:r>
              <a:rPr lang="en-US" dirty="0" err="1"/>
              <a:t>Actara</a:t>
            </a:r>
            <a:r>
              <a:rPr lang="en-US" dirty="0"/>
              <a:t>:		2 Full + 10oz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LI700:		70oz	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Totals:		Delegate:		3 Full</a:t>
            </a:r>
          </a:p>
          <a:p>
            <a:r>
              <a:rPr lang="en-US" dirty="0"/>
              <a:t>		</a:t>
            </a:r>
            <a:r>
              <a:rPr lang="en-US" dirty="0" err="1"/>
              <a:t>Actara</a:t>
            </a:r>
            <a:r>
              <a:rPr lang="en-US" dirty="0"/>
              <a:t>:		3 Full</a:t>
            </a:r>
          </a:p>
          <a:p>
            <a:r>
              <a:rPr lang="en-US" dirty="0"/>
              <a:t>		LI700:		1 Gal</a:t>
            </a:r>
          </a:p>
        </p:txBody>
      </p:sp>
    </p:spTree>
    <p:extLst>
      <p:ext uri="{BB962C8B-B14F-4D97-AF65-F5344CB8AC3E}">
        <p14:creationId xmlns:p14="http://schemas.microsoft.com/office/powerpoint/2010/main" val="4274163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7943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67619" y="0"/>
            <a:ext cx="702438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err="1"/>
              <a:t>Chemigation</a:t>
            </a:r>
            <a:r>
              <a:rPr lang="en-US" sz="2400" b="1" u="sng" dirty="0"/>
              <a:t> Abilities</a:t>
            </a:r>
            <a:r>
              <a:rPr lang="en-US" sz="2400" dirty="0"/>
              <a:t>:</a:t>
            </a:r>
          </a:p>
          <a:p>
            <a:endParaRPr lang="en-US" sz="2400" dirty="0"/>
          </a:p>
          <a:p>
            <a:r>
              <a:rPr lang="en-US" sz="2400" dirty="0"/>
              <a:t>	-Inject at variable speeds.</a:t>
            </a:r>
          </a:p>
          <a:p>
            <a:r>
              <a:rPr lang="en-US" sz="2400" dirty="0"/>
              <a:t>		-Adjust relief valve</a:t>
            </a:r>
          </a:p>
          <a:p>
            <a:r>
              <a:rPr lang="en-US" sz="2400" dirty="0"/>
              <a:t>		-Adjust engine RPM</a:t>
            </a:r>
          </a:p>
          <a:p>
            <a:r>
              <a:rPr lang="en-US" sz="2400" dirty="0"/>
              <a:t>	-Both recirculates and agitates while running. </a:t>
            </a:r>
          </a:p>
          <a:p>
            <a:r>
              <a:rPr lang="en-US" sz="2400" dirty="0"/>
              <a:t>	-Adjust amount of water.</a:t>
            </a:r>
          </a:p>
          <a:p>
            <a:r>
              <a:rPr lang="en-US" sz="2400" dirty="0"/>
              <a:t>	-Mix/inject just about any product.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894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1209150" y="2388637"/>
            <a:ext cx="2019242" cy="15395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100GAL Stainless Tank</a:t>
            </a:r>
          </a:p>
        </p:txBody>
      </p:sp>
    </p:spTree>
    <p:extLst>
      <p:ext uri="{BB962C8B-B14F-4D97-AF65-F5344CB8AC3E}">
        <p14:creationId xmlns:p14="http://schemas.microsoft.com/office/powerpoint/2010/main" val="42620228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>
          <a:xfrm>
            <a:off x="5570375" y="1203650"/>
            <a:ext cx="1511558" cy="18381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HyPro</a:t>
            </a:r>
            <a:endParaRPr lang="en-US" dirty="0"/>
          </a:p>
          <a:p>
            <a:pPr algn="ctr"/>
            <a:r>
              <a:rPr lang="en-US" dirty="0"/>
              <a:t>Pump</a:t>
            </a:r>
          </a:p>
        </p:txBody>
      </p:sp>
    </p:spTree>
    <p:extLst>
      <p:ext uri="{BB962C8B-B14F-4D97-AF65-F5344CB8AC3E}">
        <p14:creationId xmlns:p14="http://schemas.microsoft.com/office/powerpoint/2010/main" val="1120908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5013"/>
            <a:ext cx="9991288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Prepare Irrigation System to Maximize Uniformity</a:t>
            </a:r>
            <a:r>
              <a:rPr lang="en-US" sz="2400" dirty="0"/>
              <a:t>: </a:t>
            </a:r>
          </a:p>
          <a:p>
            <a:endParaRPr lang="en-US" sz="2400" dirty="0"/>
          </a:p>
          <a:p>
            <a:r>
              <a:rPr lang="en-US" sz="2400" b="1" dirty="0"/>
              <a:t>Prepare Sprinklers</a:t>
            </a:r>
            <a:r>
              <a:rPr lang="en-US" sz="2400" dirty="0"/>
              <a:t>: </a:t>
            </a:r>
          </a:p>
          <a:p>
            <a:r>
              <a:rPr lang="en-US" sz="2400" dirty="0"/>
              <a:t>	</a:t>
            </a:r>
          </a:p>
          <a:p>
            <a:r>
              <a:rPr lang="en-US" sz="2400" b="1" dirty="0"/>
              <a:t>	Prior to install</a:t>
            </a:r>
            <a:r>
              <a:rPr lang="en-US" sz="2400" dirty="0"/>
              <a:t>:</a:t>
            </a:r>
          </a:p>
          <a:p>
            <a:r>
              <a:rPr lang="en-US" sz="2400" dirty="0"/>
              <a:t>	-Size nozzles for wear, replace as necessary.		</a:t>
            </a:r>
          </a:p>
          <a:p>
            <a:r>
              <a:rPr lang="en-US" sz="2400" dirty="0"/>
              <a:t>	-Inspect and address worn riser bottoms to minimize leakage.</a:t>
            </a:r>
          </a:p>
          <a:p>
            <a:r>
              <a:rPr lang="en-US" sz="2400" dirty="0"/>
              <a:t>	-Clean out filters (if used).</a:t>
            </a:r>
          </a:p>
          <a:p>
            <a:r>
              <a:rPr lang="en-US" sz="2400" dirty="0"/>
              <a:t>		</a:t>
            </a:r>
          </a:p>
          <a:p>
            <a:r>
              <a:rPr lang="en-US" sz="2400" dirty="0"/>
              <a:t>	</a:t>
            </a:r>
            <a:r>
              <a:rPr lang="en-US" sz="2400" b="1" dirty="0"/>
              <a:t>Post Install</a:t>
            </a:r>
            <a:r>
              <a:rPr lang="en-US" sz="2400" dirty="0"/>
              <a:t>: Work the kinks out by:</a:t>
            </a:r>
          </a:p>
          <a:p>
            <a:r>
              <a:rPr lang="en-US" sz="2400" dirty="0"/>
              <a:t>	-Check for leaky seals.</a:t>
            </a:r>
          </a:p>
          <a:p>
            <a:r>
              <a:rPr lang="en-US" sz="2400" dirty="0"/>
              <a:t>	-Check for abnormal impact speed. (hitting too rapidly, too slowly)</a:t>
            </a:r>
          </a:p>
          <a:p>
            <a:r>
              <a:rPr lang="en-US" sz="2400" dirty="0"/>
              <a:t>	-Check for abnormal spray pattern.</a:t>
            </a:r>
          </a:p>
          <a:p>
            <a:r>
              <a:rPr lang="en-US" sz="2400" dirty="0"/>
              <a:t>	-Stake heads to keep straight, reduce wobble and wear.</a:t>
            </a:r>
          </a:p>
          <a:p>
            <a:r>
              <a:rPr lang="en-US" sz="2400" dirty="0"/>
              <a:t>	-Dye test systems every few years and after </a:t>
            </a:r>
            <a:r>
              <a:rPr lang="en-US" sz="2400" u="sng" dirty="0"/>
              <a:t>any</a:t>
            </a:r>
            <a:r>
              <a:rPr lang="en-US" sz="2400" dirty="0"/>
              <a:t> modifications. </a:t>
            </a:r>
          </a:p>
          <a:p>
            <a:r>
              <a:rPr lang="en-US" sz="2400" dirty="0"/>
              <a:t>	</a:t>
            </a:r>
          </a:p>
          <a:p>
            <a:r>
              <a:rPr lang="en-US" sz="2400" dirty="0"/>
              <a:t>	Pop Ups: </a:t>
            </a:r>
            <a:r>
              <a:rPr lang="en-US" sz="2400" u="sng" dirty="0"/>
              <a:t>Walk the lines</a:t>
            </a:r>
            <a:r>
              <a:rPr lang="en-US" sz="2400" dirty="0"/>
              <a:t>!!</a:t>
            </a:r>
          </a:p>
          <a:p>
            <a:r>
              <a:rPr lang="en-US" dirty="0"/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12715792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  <p:sp>
        <p:nvSpPr>
          <p:cNvPr id="4" name="Left Arrow 3"/>
          <p:cNvSpPr/>
          <p:nvPr/>
        </p:nvSpPr>
        <p:spPr>
          <a:xfrm>
            <a:off x="7856376" y="2948475"/>
            <a:ext cx="2258008" cy="14244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6.5HP Honda</a:t>
            </a:r>
          </a:p>
        </p:txBody>
      </p:sp>
    </p:spTree>
    <p:extLst>
      <p:ext uri="{BB962C8B-B14F-4D97-AF65-F5344CB8AC3E}">
        <p14:creationId xmlns:p14="http://schemas.microsoft.com/office/powerpoint/2010/main" val="34882394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4178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351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01277" y="857250"/>
            <a:ext cx="6858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7506" y="1249960"/>
            <a:ext cx="4337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Injection Port: ¾” Check Valve</a:t>
            </a:r>
          </a:p>
        </p:txBody>
      </p:sp>
    </p:spTree>
    <p:extLst>
      <p:ext uri="{BB962C8B-B14F-4D97-AF65-F5344CB8AC3E}">
        <p14:creationId xmlns:p14="http://schemas.microsoft.com/office/powerpoint/2010/main" val="20388491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5895" y="150493"/>
            <a:ext cx="6915610" cy="654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6601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11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3738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162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56318" y="1588475"/>
            <a:ext cx="6321105" cy="42179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0142" y="0"/>
            <a:ext cx="5041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Post applications in a central location!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8781" y="1498394"/>
            <a:ext cx="36408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-Bog System</a:t>
            </a:r>
          </a:p>
          <a:p>
            <a:endParaRPr lang="en-US" sz="2400" b="1" dirty="0"/>
          </a:p>
          <a:p>
            <a:r>
              <a:rPr lang="en-US" sz="2400" b="1" dirty="0"/>
              <a:t>-Product Applied</a:t>
            </a:r>
          </a:p>
          <a:p>
            <a:endParaRPr lang="en-US" sz="2400" b="1" dirty="0"/>
          </a:p>
          <a:p>
            <a:r>
              <a:rPr lang="en-US" sz="2400" b="1" dirty="0"/>
              <a:t>-Date/Time of Application</a:t>
            </a:r>
          </a:p>
          <a:p>
            <a:endParaRPr lang="en-US" sz="2400" b="1" dirty="0"/>
          </a:p>
          <a:p>
            <a:r>
              <a:rPr lang="en-US" sz="2400" b="1" dirty="0"/>
              <a:t>-Date/Time of Reentry </a:t>
            </a:r>
          </a:p>
        </p:txBody>
      </p:sp>
    </p:spTree>
    <p:extLst>
      <p:ext uri="{BB962C8B-B14F-4D97-AF65-F5344CB8AC3E}">
        <p14:creationId xmlns:p14="http://schemas.microsoft.com/office/powerpoint/2010/main" val="21457346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54160" y="1341953"/>
            <a:ext cx="6304055" cy="4728041"/>
          </a:xfrm>
        </p:spPr>
      </p:pic>
      <p:sp>
        <p:nvSpPr>
          <p:cNvPr id="3" name="TextBox 2"/>
          <p:cNvSpPr txBox="1"/>
          <p:nvPr/>
        </p:nvSpPr>
        <p:spPr>
          <a:xfrm>
            <a:off x="3087148" y="92281"/>
            <a:ext cx="8934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Maintain Equipment to Reduce Failures</a:t>
            </a:r>
          </a:p>
        </p:txBody>
      </p:sp>
    </p:spTree>
    <p:extLst>
      <p:ext uri="{BB962C8B-B14F-4D97-AF65-F5344CB8AC3E}">
        <p14:creationId xmlns:p14="http://schemas.microsoft.com/office/powerpoint/2010/main" val="1495030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32775" y="1140899"/>
            <a:ext cx="6858000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2673" y="1098958"/>
            <a:ext cx="3389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Heat Stress Safety Notice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2848" y="3516814"/>
            <a:ext cx="3095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Worker Protection</a:t>
            </a:r>
          </a:p>
        </p:txBody>
      </p:sp>
    </p:spTree>
    <p:extLst>
      <p:ext uri="{BB962C8B-B14F-4D97-AF65-F5344CB8AC3E}">
        <p14:creationId xmlns:p14="http://schemas.microsoft.com/office/powerpoint/2010/main" val="26442092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223" y="0"/>
            <a:ext cx="10058400" cy="671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4462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361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43291" y="856672"/>
            <a:ext cx="6853374" cy="5140029"/>
          </a:xfrm>
        </p:spPr>
      </p:pic>
    </p:spTree>
    <p:extLst>
      <p:ext uri="{BB962C8B-B14F-4D97-AF65-F5344CB8AC3E}">
        <p14:creationId xmlns:p14="http://schemas.microsoft.com/office/powerpoint/2010/main" val="428246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47456" y="858474"/>
            <a:ext cx="6867788" cy="5150840"/>
          </a:xfrm>
        </p:spPr>
      </p:pic>
    </p:spTree>
    <p:extLst>
      <p:ext uri="{BB962C8B-B14F-4D97-AF65-F5344CB8AC3E}">
        <p14:creationId xmlns:p14="http://schemas.microsoft.com/office/powerpoint/2010/main" val="52792882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0400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7839" y="553673"/>
            <a:ext cx="5855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u="sng" dirty="0"/>
              <a:t>Fertigation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79134" y="2155971"/>
            <a:ext cx="85148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Higher Coefficient of Uniformity Important</a:t>
            </a:r>
          </a:p>
          <a:p>
            <a:endParaRPr lang="en-US" sz="2400" b="1" dirty="0"/>
          </a:p>
          <a:p>
            <a:r>
              <a:rPr lang="en-US" sz="2400" b="1" dirty="0"/>
              <a:t>Newly Installed Systems:</a:t>
            </a:r>
          </a:p>
          <a:p>
            <a:r>
              <a:rPr lang="en-US" sz="2400" b="1" dirty="0"/>
              <a:t>	-90% Coefficient of Uniformity</a:t>
            </a:r>
          </a:p>
          <a:p>
            <a:r>
              <a:rPr lang="en-US" sz="2400" b="1" dirty="0"/>
              <a:t>		-40’x50’ Spacing</a:t>
            </a:r>
          </a:p>
          <a:p>
            <a:r>
              <a:rPr lang="en-US" sz="2400" b="1" dirty="0"/>
              <a:t>		-Hunter I-20-12”</a:t>
            </a:r>
          </a:p>
          <a:p>
            <a:r>
              <a:rPr lang="en-US" sz="2400" b="1" dirty="0"/>
              <a:t>		-#3.5 Nozzle (3.03gpm) </a:t>
            </a:r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/>
              <a:t>Injection Time?</a:t>
            </a:r>
          </a:p>
        </p:txBody>
      </p:sp>
    </p:spTree>
    <p:extLst>
      <p:ext uri="{BB962C8B-B14F-4D97-AF65-F5344CB8AC3E}">
        <p14:creationId xmlns:p14="http://schemas.microsoft.com/office/powerpoint/2010/main" val="19244161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213" y="0"/>
            <a:ext cx="534520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1728" y="654341"/>
            <a:ext cx="40686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Acres: 10.7</a:t>
            </a:r>
          </a:p>
          <a:p>
            <a:r>
              <a:rPr lang="en-US" sz="2400" b="1" dirty="0"/>
              <a:t>Wash off time: 3 Min 40 Sec</a:t>
            </a:r>
          </a:p>
          <a:p>
            <a:r>
              <a:rPr lang="en-US" dirty="0"/>
              <a:t>(1</a:t>
            </a:r>
            <a:r>
              <a:rPr lang="en-US" baseline="30000" dirty="0"/>
              <a:t>st</a:t>
            </a:r>
            <a:r>
              <a:rPr lang="en-US" dirty="0"/>
              <a:t> Head to Last Head)</a:t>
            </a:r>
          </a:p>
        </p:txBody>
      </p:sp>
    </p:spTree>
    <p:extLst>
      <p:ext uri="{BB962C8B-B14F-4D97-AF65-F5344CB8AC3E}">
        <p14:creationId xmlns:p14="http://schemas.microsoft.com/office/powerpoint/2010/main" val="390929813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4347" y="857250"/>
            <a:ext cx="6858000" cy="5143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68578" y="1300294"/>
            <a:ext cx="39679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Acres: 7</a:t>
            </a:r>
          </a:p>
          <a:p>
            <a:r>
              <a:rPr lang="en-US" sz="2400" b="1" dirty="0"/>
              <a:t>Wash Off Time: 2 min 50 sec</a:t>
            </a:r>
          </a:p>
        </p:txBody>
      </p:sp>
    </p:spTree>
    <p:extLst>
      <p:ext uri="{BB962C8B-B14F-4D97-AF65-F5344CB8AC3E}">
        <p14:creationId xmlns:p14="http://schemas.microsoft.com/office/powerpoint/2010/main" val="25190240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990" y="100668"/>
            <a:ext cx="534520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09586" y="486049"/>
            <a:ext cx="3921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Acres: 6.0</a:t>
            </a:r>
          </a:p>
          <a:p>
            <a:r>
              <a:rPr lang="en-US" sz="2400" b="1" dirty="0"/>
              <a:t>Wash off Time: 2 min 30 sec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85087" y="3856839"/>
            <a:ext cx="3171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Acres: 3.25</a:t>
            </a:r>
          </a:p>
          <a:p>
            <a:r>
              <a:rPr lang="en-US" sz="2400" b="1" dirty="0"/>
              <a:t>Wash Off Time: 2 min</a:t>
            </a:r>
          </a:p>
        </p:txBody>
      </p:sp>
    </p:spTree>
    <p:extLst>
      <p:ext uri="{BB962C8B-B14F-4D97-AF65-F5344CB8AC3E}">
        <p14:creationId xmlns:p14="http://schemas.microsoft.com/office/powerpoint/2010/main" val="6033019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02965" y="159391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Phillips</a:t>
            </a:r>
          </a:p>
          <a:p>
            <a:r>
              <a:rPr lang="en-US" sz="2400" b="1" dirty="0"/>
              <a:t>Mid July</a:t>
            </a:r>
          </a:p>
          <a:p>
            <a:r>
              <a:rPr lang="en-US" sz="2400" b="1" dirty="0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868311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32775" y="1140899"/>
            <a:ext cx="6858000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38657" y="2038525"/>
            <a:ext cx="3523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Spill Response Procedure</a:t>
            </a:r>
          </a:p>
        </p:txBody>
      </p:sp>
    </p:spTree>
    <p:extLst>
      <p:ext uri="{BB962C8B-B14F-4D97-AF65-F5344CB8AC3E}">
        <p14:creationId xmlns:p14="http://schemas.microsoft.com/office/powerpoint/2010/main" val="164310982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075" y="75501"/>
            <a:ext cx="152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Phillips</a:t>
            </a:r>
          </a:p>
          <a:p>
            <a:r>
              <a:rPr lang="en-US" sz="2400" b="1" dirty="0"/>
              <a:t>End July</a:t>
            </a:r>
          </a:p>
          <a:p>
            <a:r>
              <a:rPr lang="en-US" sz="2400" b="1" dirty="0"/>
              <a:t>2015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4125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2"/>
            <a:ext cx="12195050" cy="68562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1354" y="75501"/>
            <a:ext cx="2290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Phillips</a:t>
            </a:r>
          </a:p>
          <a:p>
            <a:r>
              <a:rPr lang="en-US" sz="2400" b="1" dirty="0"/>
              <a:t>Mid Aug</a:t>
            </a:r>
          </a:p>
          <a:p>
            <a:r>
              <a:rPr lang="en-US" sz="2400" b="1" dirty="0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7740284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410799" cy="69775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5519" y="83890"/>
            <a:ext cx="24747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Phillips</a:t>
            </a:r>
            <a:endParaRPr lang="en-US" sz="2400" b="1" dirty="0"/>
          </a:p>
          <a:p>
            <a:r>
              <a:rPr lang="en-US" sz="2400" b="1" dirty="0"/>
              <a:t>End Aug</a:t>
            </a:r>
          </a:p>
          <a:p>
            <a:r>
              <a:rPr lang="en-US" sz="2400" b="1" dirty="0"/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165679378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38525" y="58723"/>
            <a:ext cx="31290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Sam Crocker</a:t>
            </a:r>
          </a:p>
          <a:p>
            <a:r>
              <a:rPr lang="en-US" sz="2400" b="1" dirty="0"/>
              <a:t>2</a:t>
            </a:r>
            <a:r>
              <a:rPr lang="en-US" sz="2400" b="1" baseline="30000" dirty="0"/>
              <a:t>nd</a:t>
            </a:r>
            <a:r>
              <a:rPr lang="en-US" sz="2400" b="1" dirty="0"/>
              <a:t> Year</a:t>
            </a:r>
          </a:p>
        </p:txBody>
      </p:sp>
    </p:spTree>
    <p:extLst>
      <p:ext uri="{BB962C8B-B14F-4D97-AF65-F5344CB8AC3E}">
        <p14:creationId xmlns:p14="http://schemas.microsoft.com/office/powerpoint/2010/main" val="26707950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174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1140899"/>
            <a:ext cx="6858000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1805" y="5058561"/>
            <a:ext cx="286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GHS Chart</a:t>
            </a:r>
          </a:p>
        </p:txBody>
      </p:sp>
    </p:spTree>
    <p:extLst>
      <p:ext uri="{BB962C8B-B14F-4D97-AF65-F5344CB8AC3E}">
        <p14:creationId xmlns:p14="http://schemas.microsoft.com/office/powerpoint/2010/main" val="2919221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1140899"/>
            <a:ext cx="6858000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4102" y="687897"/>
            <a:ext cx="2801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SDS Location</a:t>
            </a:r>
          </a:p>
        </p:txBody>
      </p:sp>
    </p:spTree>
    <p:extLst>
      <p:ext uri="{BB962C8B-B14F-4D97-AF65-F5344CB8AC3E}">
        <p14:creationId xmlns:p14="http://schemas.microsoft.com/office/powerpoint/2010/main" val="1793521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7000" y="1140899"/>
            <a:ext cx="6858000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4102" y="2206305"/>
            <a:ext cx="234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/>
              <a:t>Nearest Hospital</a:t>
            </a:r>
          </a:p>
        </p:txBody>
      </p:sp>
    </p:spTree>
    <p:extLst>
      <p:ext uri="{BB962C8B-B14F-4D97-AF65-F5344CB8AC3E}">
        <p14:creationId xmlns:p14="http://schemas.microsoft.com/office/powerpoint/2010/main" val="4238796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69673" y="1543573"/>
            <a:ext cx="6052654" cy="457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4892" y="218114"/>
            <a:ext cx="1062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/>
              <a:t>Keep SDS in all Trucks Applying/Transporting Products</a:t>
            </a:r>
          </a:p>
        </p:txBody>
      </p:sp>
    </p:spTree>
    <p:extLst>
      <p:ext uri="{BB962C8B-B14F-4D97-AF65-F5344CB8AC3E}">
        <p14:creationId xmlns:p14="http://schemas.microsoft.com/office/powerpoint/2010/main" val="206237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3401</TotalTime>
  <Words>564</Words>
  <Application>Microsoft Macintosh PowerPoint</Application>
  <PresentationFormat>Widescreen</PresentationFormat>
  <Paragraphs>139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Arial</vt:lpstr>
      <vt:lpstr>Calibri</vt:lpstr>
      <vt:lpstr>Calibri Light</vt:lpstr>
      <vt:lpstr>Office Theme</vt:lpstr>
      <vt:lpstr>Chemigation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Chemigation</dc:title>
  <dc:creator>John Mason</dc:creator>
  <cp:lastModifiedBy>Robyn Hardy</cp:lastModifiedBy>
  <cp:revision>58</cp:revision>
  <dcterms:created xsi:type="dcterms:W3CDTF">2016-04-18T02:15:19Z</dcterms:created>
  <dcterms:modified xsi:type="dcterms:W3CDTF">2020-09-24T16:26:46Z</dcterms:modified>
</cp:coreProperties>
</file>