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70" r:id="rId5"/>
    <p:sldId id="261" r:id="rId6"/>
    <p:sldId id="263" r:id="rId7"/>
    <p:sldId id="264" r:id="rId8"/>
    <p:sldId id="269" r:id="rId9"/>
    <p:sldId id="265" r:id="rId10"/>
    <p:sldId id="266" r:id="rId11"/>
    <p:sldId id="281" r:id="rId12"/>
    <p:sldId id="267" r:id="rId13"/>
    <p:sldId id="268" r:id="rId14"/>
    <p:sldId id="272" r:id="rId15"/>
    <p:sldId id="274" r:id="rId16"/>
    <p:sldId id="273" r:id="rId17"/>
    <p:sldId id="275" r:id="rId18"/>
    <p:sldId id="276" r:id="rId19"/>
    <p:sldId id="277" r:id="rId20"/>
    <p:sldId id="279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088522-1260-49F5-B2E9-21AED4F9BB36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BD20DD-BE0B-4367-B4B7-BC945F78689A}">
      <dgm:prSet phldrT="[Text]"/>
      <dgm:spPr/>
      <dgm:t>
        <a:bodyPr/>
        <a:lstStyle/>
        <a:p>
          <a:r>
            <a:rPr lang="en-US" dirty="0"/>
            <a:t>Health problem</a:t>
          </a:r>
        </a:p>
      </dgm:t>
    </dgm:pt>
    <dgm:pt modelId="{7840BB08-7A2D-490C-B6E6-8CEEE41CBCD7}" type="parTrans" cxnId="{8DE48DA0-62A1-49D4-8929-DB485D3B44F0}">
      <dgm:prSet/>
      <dgm:spPr/>
      <dgm:t>
        <a:bodyPr/>
        <a:lstStyle/>
        <a:p>
          <a:endParaRPr lang="en-US"/>
        </a:p>
      </dgm:t>
    </dgm:pt>
    <dgm:pt modelId="{D6BD0DE3-57C8-4141-9038-D93FEFFB6ADD}" type="sibTrans" cxnId="{8DE48DA0-62A1-49D4-8929-DB485D3B44F0}">
      <dgm:prSet/>
      <dgm:spPr/>
      <dgm:t>
        <a:bodyPr/>
        <a:lstStyle/>
        <a:p>
          <a:endParaRPr lang="en-US"/>
        </a:p>
      </dgm:t>
    </dgm:pt>
    <dgm:pt modelId="{7A8F34A2-F271-4E3D-953B-85F8C99C7170}">
      <dgm:prSet phldrT="[Text]"/>
      <dgm:spPr/>
      <dgm:t>
        <a:bodyPr/>
        <a:lstStyle/>
        <a:p>
          <a:r>
            <a:rPr lang="en-US" dirty="0"/>
            <a:t>Determinant</a:t>
          </a:r>
        </a:p>
      </dgm:t>
    </dgm:pt>
    <dgm:pt modelId="{6C864A6E-52CF-495B-ADA6-2F2747664DE1}" type="parTrans" cxnId="{0464E1DF-7E9B-4FDB-A9D4-36BF3B9C3555}">
      <dgm:prSet/>
      <dgm:spPr>
        <a:ln>
          <a:headEnd type="triangle"/>
        </a:ln>
      </dgm:spPr>
      <dgm:t>
        <a:bodyPr/>
        <a:lstStyle/>
        <a:p>
          <a:endParaRPr lang="en-US"/>
        </a:p>
      </dgm:t>
    </dgm:pt>
    <dgm:pt modelId="{6777BA63-DC17-42D7-AE6C-D51F6001D1EB}" type="sibTrans" cxnId="{0464E1DF-7E9B-4FDB-A9D4-36BF3B9C3555}">
      <dgm:prSet/>
      <dgm:spPr/>
      <dgm:t>
        <a:bodyPr/>
        <a:lstStyle/>
        <a:p>
          <a:endParaRPr lang="en-US"/>
        </a:p>
      </dgm:t>
    </dgm:pt>
    <dgm:pt modelId="{7C64FEE5-672F-4975-81AB-70B81521B190}">
      <dgm:prSet phldrT="[Text]"/>
      <dgm:spPr/>
      <dgm:t>
        <a:bodyPr/>
        <a:lstStyle/>
        <a:p>
          <a:r>
            <a:rPr lang="en-US" dirty="0"/>
            <a:t>Indirect contributing factor</a:t>
          </a:r>
        </a:p>
      </dgm:t>
    </dgm:pt>
    <dgm:pt modelId="{F4CE956A-92BF-47E3-8436-E0741A038C5E}" type="parTrans" cxnId="{21FC7E5B-1D37-4265-B52F-4463AD0FD338}">
      <dgm:prSet/>
      <dgm:spPr>
        <a:ln>
          <a:headEnd type="triangle"/>
        </a:ln>
      </dgm:spPr>
      <dgm:t>
        <a:bodyPr/>
        <a:lstStyle/>
        <a:p>
          <a:endParaRPr lang="en-US"/>
        </a:p>
      </dgm:t>
    </dgm:pt>
    <dgm:pt modelId="{928F450F-41BF-4ADA-85BF-0C19082CF4E9}" type="sibTrans" cxnId="{21FC7E5B-1D37-4265-B52F-4463AD0FD338}">
      <dgm:prSet/>
      <dgm:spPr/>
      <dgm:t>
        <a:bodyPr/>
        <a:lstStyle/>
        <a:p>
          <a:endParaRPr lang="en-US"/>
        </a:p>
      </dgm:t>
    </dgm:pt>
    <dgm:pt modelId="{771DC7FB-0045-4941-B8F3-2C9B40AC4112}">
      <dgm:prSet phldrT="[Text]"/>
      <dgm:spPr/>
      <dgm:t>
        <a:bodyPr/>
        <a:lstStyle/>
        <a:p>
          <a:r>
            <a:rPr lang="en-US" dirty="0"/>
            <a:t>Indirect contributing factor</a:t>
          </a:r>
        </a:p>
      </dgm:t>
    </dgm:pt>
    <dgm:pt modelId="{F82CE5DF-90BA-49AE-B699-804B627FD07C}" type="parTrans" cxnId="{B93FC74B-6BD1-4278-8612-1F8FA6D84752}">
      <dgm:prSet/>
      <dgm:spPr>
        <a:ln>
          <a:headEnd type="triangle"/>
        </a:ln>
      </dgm:spPr>
      <dgm:t>
        <a:bodyPr/>
        <a:lstStyle/>
        <a:p>
          <a:endParaRPr lang="en-US"/>
        </a:p>
      </dgm:t>
    </dgm:pt>
    <dgm:pt modelId="{A9D99173-C8CE-4BC7-839B-782D7F10FBEC}" type="sibTrans" cxnId="{B93FC74B-6BD1-4278-8612-1F8FA6D84752}">
      <dgm:prSet/>
      <dgm:spPr/>
      <dgm:t>
        <a:bodyPr/>
        <a:lstStyle/>
        <a:p>
          <a:endParaRPr lang="en-US"/>
        </a:p>
      </dgm:t>
    </dgm:pt>
    <dgm:pt modelId="{0842489B-1AB9-4B9C-8CD2-D39A3EE21655}">
      <dgm:prSet phldrT="[Text]"/>
      <dgm:spPr/>
      <dgm:t>
        <a:bodyPr/>
        <a:lstStyle/>
        <a:p>
          <a:r>
            <a:rPr lang="en-US" dirty="0"/>
            <a:t>Determinant</a:t>
          </a:r>
        </a:p>
      </dgm:t>
    </dgm:pt>
    <dgm:pt modelId="{AB085C76-76A1-4FA9-8786-F8173C87C9E1}" type="parTrans" cxnId="{BA2AF262-3A81-4CB3-BC21-F1904BFF8BDE}">
      <dgm:prSet/>
      <dgm:spPr>
        <a:ln>
          <a:headEnd type="triangle"/>
        </a:ln>
      </dgm:spPr>
      <dgm:t>
        <a:bodyPr/>
        <a:lstStyle/>
        <a:p>
          <a:endParaRPr lang="en-US"/>
        </a:p>
      </dgm:t>
    </dgm:pt>
    <dgm:pt modelId="{2EAF2A0C-6E38-414F-BDDB-64EC3D612C62}" type="sibTrans" cxnId="{BA2AF262-3A81-4CB3-BC21-F1904BFF8BDE}">
      <dgm:prSet/>
      <dgm:spPr/>
      <dgm:t>
        <a:bodyPr/>
        <a:lstStyle/>
        <a:p>
          <a:endParaRPr lang="en-US"/>
        </a:p>
      </dgm:t>
    </dgm:pt>
    <dgm:pt modelId="{1EE1D7F0-7900-4D22-88F4-58C762848353}">
      <dgm:prSet phldrT="[Text]"/>
      <dgm:spPr/>
      <dgm:t>
        <a:bodyPr/>
        <a:lstStyle/>
        <a:p>
          <a:r>
            <a:rPr lang="en-US" dirty="0"/>
            <a:t>Indirect contributing factor</a:t>
          </a:r>
        </a:p>
      </dgm:t>
    </dgm:pt>
    <dgm:pt modelId="{852E6185-585D-4E58-A2A6-59229F00E648}" type="parTrans" cxnId="{FD83C7F5-A77E-4A48-B7CE-8601CE591AC3}">
      <dgm:prSet/>
      <dgm:spPr>
        <a:ln>
          <a:headEnd type="triangle"/>
        </a:ln>
      </dgm:spPr>
      <dgm:t>
        <a:bodyPr/>
        <a:lstStyle/>
        <a:p>
          <a:endParaRPr lang="en-US"/>
        </a:p>
      </dgm:t>
    </dgm:pt>
    <dgm:pt modelId="{5F604A45-EBC2-412C-A47E-C9BE0F4BA6A6}" type="sibTrans" cxnId="{FD83C7F5-A77E-4A48-B7CE-8601CE591AC3}">
      <dgm:prSet/>
      <dgm:spPr/>
      <dgm:t>
        <a:bodyPr/>
        <a:lstStyle/>
        <a:p>
          <a:endParaRPr lang="en-US"/>
        </a:p>
      </dgm:t>
    </dgm:pt>
    <dgm:pt modelId="{081F0EDC-F954-42B1-8A23-57E032ECA37B}">
      <dgm:prSet/>
      <dgm:spPr/>
      <dgm:t>
        <a:bodyPr/>
        <a:lstStyle/>
        <a:p>
          <a:r>
            <a:rPr lang="en-US" dirty="0"/>
            <a:t>Direct contributing factor</a:t>
          </a:r>
        </a:p>
      </dgm:t>
    </dgm:pt>
    <dgm:pt modelId="{BC4C3E6D-6EDD-44C7-9712-CA9E20E253AA}" type="parTrans" cxnId="{BEA0C068-3731-4C19-A707-5234702295A3}">
      <dgm:prSet/>
      <dgm:spPr>
        <a:ln>
          <a:headEnd type="triangle"/>
        </a:ln>
      </dgm:spPr>
      <dgm:t>
        <a:bodyPr/>
        <a:lstStyle/>
        <a:p>
          <a:endParaRPr lang="en-US"/>
        </a:p>
      </dgm:t>
    </dgm:pt>
    <dgm:pt modelId="{06509CE3-249A-4D61-A08D-767C3150D2E9}" type="sibTrans" cxnId="{BEA0C068-3731-4C19-A707-5234702295A3}">
      <dgm:prSet/>
      <dgm:spPr/>
      <dgm:t>
        <a:bodyPr/>
        <a:lstStyle/>
        <a:p>
          <a:endParaRPr lang="en-US"/>
        </a:p>
      </dgm:t>
    </dgm:pt>
    <dgm:pt modelId="{FB3F33AB-0493-4F22-A126-ED2DF59C88E3}">
      <dgm:prSet/>
      <dgm:spPr/>
      <dgm:t>
        <a:bodyPr/>
        <a:lstStyle/>
        <a:p>
          <a:r>
            <a:rPr lang="en-US" dirty="0"/>
            <a:t>Indirect contributing factor</a:t>
          </a:r>
        </a:p>
      </dgm:t>
    </dgm:pt>
    <dgm:pt modelId="{3CB1A8D8-784D-4B52-BC48-742DEAC76294}" type="parTrans" cxnId="{042BAECE-25E2-4609-90D0-953458773C47}">
      <dgm:prSet/>
      <dgm:spPr>
        <a:ln>
          <a:headEnd type="triangle"/>
        </a:ln>
      </dgm:spPr>
      <dgm:t>
        <a:bodyPr/>
        <a:lstStyle/>
        <a:p>
          <a:endParaRPr lang="en-US"/>
        </a:p>
      </dgm:t>
    </dgm:pt>
    <dgm:pt modelId="{78F72985-14D3-459E-A6AC-61C32A5AADD8}" type="sibTrans" cxnId="{042BAECE-25E2-4609-90D0-953458773C47}">
      <dgm:prSet/>
      <dgm:spPr/>
      <dgm:t>
        <a:bodyPr/>
        <a:lstStyle/>
        <a:p>
          <a:endParaRPr lang="en-US"/>
        </a:p>
      </dgm:t>
    </dgm:pt>
    <dgm:pt modelId="{68FCDA6D-4D59-440E-97B5-5E85CB1E0D4E}">
      <dgm:prSet/>
      <dgm:spPr/>
      <dgm:t>
        <a:bodyPr/>
        <a:lstStyle/>
        <a:p>
          <a:r>
            <a:rPr lang="en-US" dirty="0"/>
            <a:t>Direct </a:t>
          </a:r>
          <a:r>
            <a:rPr lang="en-US" dirty="0" smtClean="0"/>
            <a:t>contributing </a:t>
          </a:r>
          <a:r>
            <a:rPr lang="en-US" dirty="0"/>
            <a:t>factor</a:t>
          </a:r>
        </a:p>
      </dgm:t>
    </dgm:pt>
    <dgm:pt modelId="{1E242741-2273-49BF-ACB4-F3A2EB1DF072}" type="parTrans" cxnId="{153AA6BF-9A27-448A-BBF3-A5E6A6762E11}">
      <dgm:prSet/>
      <dgm:spPr>
        <a:ln>
          <a:headEnd type="triangle"/>
        </a:ln>
      </dgm:spPr>
      <dgm:t>
        <a:bodyPr/>
        <a:lstStyle/>
        <a:p>
          <a:endParaRPr lang="en-US"/>
        </a:p>
      </dgm:t>
    </dgm:pt>
    <dgm:pt modelId="{EBE18C6D-2673-4F27-94DB-807F69EBE0B7}" type="sibTrans" cxnId="{153AA6BF-9A27-448A-BBF3-A5E6A6762E11}">
      <dgm:prSet/>
      <dgm:spPr/>
      <dgm:t>
        <a:bodyPr/>
        <a:lstStyle/>
        <a:p>
          <a:endParaRPr lang="en-US"/>
        </a:p>
      </dgm:t>
    </dgm:pt>
    <dgm:pt modelId="{68409F90-427D-40CD-98CF-9AD01DCBEE32}">
      <dgm:prSet/>
      <dgm:spPr/>
      <dgm:t>
        <a:bodyPr/>
        <a:lstStyle/>
        <a:p>
          <a:r>
            <a:rPr lang="en-US" dirty="0"/>
            <a:t>Indirect contributing factor</a:t>
          </a:r>
        </a:p>
      </dgm:t>
    </dgm:pt>
    <dgm:pt modelId="{1883498F-512F-49FC-B5C6-445F99271056}" type="parTrans" cxnId="{A5F7EEDC-E570-4289-9C14-76AE7D6AFA23}">
      <dgm:prSet/>
      <dgm:spPr>
        <a:ln>
          <a:headEnd type="triangle"/>
        </a:ln>
      </dgm:spPr>
      <dgm:t>
        <a:bodyPr/>
        <a:lstStyle/>
        <a:p>
          <a:endParaRPr lang="en-US"/>
        </a:p>
      </dgm:t>
    </dgm:pt>
    <dgm:pt modelId="{8779AFA0-C07C-46A6-8F82-712969E93D1A}" type="sibTrans" cxnId="{A5F7EEDC-E570-4289-9C14-76AE7D6AFA23}">
      <dgm:prSet/>
      <dgm:spPr/>
      <dgm:t>
        <a:bodyPr/>
        <a:lstStyle/>
        <a:p>
          <a:endParaRPr lang="en-US"/>
        </a:p>
      </dgm:t>
    </dgm:pt>
    <dgm:pt modelId="{7A06F1EB-6847-41C9-A3FE-FBC6036107ED}">
      <dgm:prSet/>
      <dgm:spPr/>
      <dgm:t>
        <a:bodyPr/>
        <a:lstStyle/>
        <a:p>
          <a:r>
            <a:rPr lang="en-US" dirty="0"/>
            <a:t>Direct contributing factor</a:t>
          </a:r>
        </a:p>
      </dgm:t>
    </dgm:pt>
    <dgm:pt modelId="{3130B9DD-60D5-49F4-9BA8-6B147D2E4E0D}" type="parTrans" cxnId="{3E1B7255-48C7-4CFA-9813-B092CC1EAC80}">
      <dgm:prSet/>
      <dgm:spPr>
        <a:ln>
          <a:headEnd type="triangle"/>
        </a:ln>
      </dgm:spPr>
      <dgm:t>
        <a:bodyPr/>
        <a:lstStyle/>
        <a:p>
          <a:endParaRPr lang="en-US"/>
        </a:p>
      </dgm:t>
    </dgm:pt>
    <dgm:pt modelId="{CEEDB2C6-C54B-4D5E-896C-FBAFA45B0FBB}" type="sibTrans" cxnId="{3E1B7255-48C7-4CFA-9813-B092CC1EAC80}">
      <dgm:prSet/>
      <dgm:spPr/>
      <dgm:t>
        <a:bodyPr/>
        <a:lstStyle/>
        <a:p>
          <a:endParaRPr lang="en-US"/>
        </a:p>
      </dgm:t>
    </dgm:pt>
    <dgm:pt modelId="{19D18A02-CA3E-45D7-909B-3F9DB26BCACB}">
      <dgm:prSet/>
      <dgm:spPr/>
      <dgm:t>
        <a:bodyPr/>
        <a:lstStyle/>
        <a:p>
          <a:r>
            <a:rPr lang="en-US" dirty="0"/>
            <a:t>Indirect contributing factor</a:t>
          </a:r>
        </a:p>
      </dgm:t>
    </dgm:pt>
    <dgm:pt modelId="{D94D6CDA-12E7-462C-8345-C77AA7AF0B28}" type="parTrans" cxnId="{51D6B94B-50D5-495E-890C-BFDC586591C8}">
      <dgm:prSet/>
      <dgm:spPr>
        <a:ln>
          <a:headEnd type="triangle"/>
        </a:ln>
      </dgm:spPr>
      <dgm:t>
        <a:bodyPr/>
        <a:lstStyle/>
        <a:p>
          <a:endParaRPr lang="en-US"/>
        </a:p>
      </dgm:t>
    </dgm:pt>
    <dgm:pt modelId="{6AD92A4A-1C69-45D0-B0A5-F37FCE9CA6CB}" type="sibTrans" cxnId="{51D6B94B-50D5-495E-890C-BFDC586591C8}">
      <dgm:prSet/>
      <dgm:spPr/>
      <dgm:t>
        <a:bodyPr/>
        <a:lstStyle/>
        <a:p>
          <a:endParaRPr lang="en-US"/>
        </a:p>
      </dgm:t>
    </dgm:pt>
    <dgm:pt modelId="{12A3E847-3CCF-4F53-BF63-4C3EADAABEB8}">
      <dgm:prSet/>
      <dgm:spPr/>
      <dgm:t>
        <a:bodyPr/>
        <a:lstStyle/>
        <a:p>
          <a:r>
            <a:rPr lang="en-US" dirty="0"/>
            <a:t>Indirect contributing factor</a:t>
          </a:r>
        </a:p>
      </dgm:t>
    </dgm:pt>
    <dgm:pt modelId="{F9D6B35E-197C-4F11-B8AB-C58C04E95636}" type="parTrans" cxnId="{3F7F3713-B859-4174-8111-D692C6D9AD46}">
      <dgm:prSet/>
      <dgm:spPr>
        <a:ln>
          <a:headEnd type="triangle"/>
        </a:ln>
      </dgm:spPr>
      <dgm:t>
        <a:bodyPr/>
        <a:lstStyle/>
        <a:p>
          <a:endParaRPr lang="en-US"/>
        </a:p>
      </dgm:t>
    </dgm:pt>
    <dgm:pt modelId="{560C811A-0020-45B5-BB24-9DCC56FB21C7}" type="sibTrans" cxnId="{3F7F3713-B859-4174-8111-D692C6D9AD46}">
      <dgm:prSet/>
      <dgm:spPr/>
      <dgm:t>
        <a:bodyPr/>
        <a:lstStyle/>
        <a:p>
          <a:endParaRPr lang="en-US"/>
        </a:p>
      </dgm:t>
    </dgm:pt>
    <dgm:pt modelId="{2F28BA19-7B6D-489F-B0EB-093DE081907F}" type="pres">
      <dgm:prSet presAssocID="{2A088522-1260-49F5-B2E9-21AED4F9BB3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071B6AA-653A-4B30-B1B5-C40ECD861F13}" type="pres">
      <dgm:prSet presAssocID="{F2BD20DD-BE0B-4367-B4B7-BC945F78689A}" presName="root1" presStyleCnt="0"/>
      <dgm:spPr/>
    </dgm:pt>
    <dgm:pt modelId="{3C3DA78E-85C2-47D5-B68A-140D3B5D145D}" type="pres">
      <dgm:prSet presAssocID="{F2BD20DD-BE0B-4367-B4B7-BC945F78689A}" presName="LevelOneTextNode" presStyleLbl="node0" presStyleIdx="0" presStyleCnt="1" custLinFactX="-17727" custLinFactNeighborX="-100000" custLinFactNeighborY="-2747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C8870A-A2AB-480B-BFC5-028C64527B0A}" type="pres">
      <dgm:prSet presAssocID="{F2BD20DD-BE0B-4367-B4B7-BC945F78689A}" presName="level2hierChild" presStyleCnt="0"/>
      <dgm:spPr/>
    </dgm:pt>
    <dgm:pt modelId="{4416B526-6922-4AB5-A6EB-38BD76FE733A}" type="pres">
      <dgm:prSet presAssocID="{6C864A6E-52CF-495B-ADA6-2F2747664DE1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E213F3AC-33E7-473D-978B-3FA02CEC55AC}" type="pres">
      <dgm:prSet presAssocID="{6C864A6E-52CF-495B-ADA6-2F2747664DE1}" presName="connTx" presStyleLbl="parChTrans1D2" presStyleIdx="0" presStyleCnt="2"/>
      <dgm:spPr/>
      <dgm:t>
        <a:bodyPr/>
        <a:lstStyle/>
        <a:p>
          <a:endParaRPr lang="en-US"/>
        </a:p>
      </dgm:t>
    </dgm:pt>
    <dgm:pt modelId="{DD097DC9-6D99-46A8-B9F7-8B41B09A0DD5}" type="pres">
      <dgm:prSet presAssocID="{7A8F34A2-F271-4E3D-953B-85F8C99C7170}" presName="root2" presStyleCnt="0"/>
      <dgm:spPr/>
    </dgm:pt>
    <dgm:pt modelId="{AE8E60E7-5513-4711-B227-F5328F870804}" type="pres">
      <dgm:prSet presAssocID="{7A8F34A2-F271-4E3D-953B-85F8C99C7170}" presName="LevelTwoTextNode" presStyleLbl="node2" presStyleIdx="0" presStyleCnt="2" custLinFactNeighborX="-79466" custLinFactNeighborY="294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7A222E-64E6-4F78-A395-56673D3FA8A1}" type="pres">
      <dgm:prSet presAssocID="{7A8F34A2-F271-4E3D-953B-85F8C99C7170}" presName="level3hierChild" presStyleCnt="0"/>
      <dgm:spPr/>
    </dgm:pt>
    <dgm:pt modelId="{CB35AFC2-AAAB-4B39-A80A-F4EBA3032EBB}" type="pres">
      <dgm:prSet presAssocID="{BC4C3E6D-6EDD-44C7-9712-CA9E20E253AA}" presName="conn2-1" presStyleLbl="parChTrans1D3" presStyleIdx="0" presStyleCnt="3"/>
      <dgm:spPr/>
      <dgm:t>
        <a:bodyPr/>
        <a:lstStyle/>
        <a:p>
          <a:endParaRPr lang="en-US"/>
        </a:p>
      </dgm:t>
    </dgm:pt>
    <dgm:pt modelId="{33E36D2C-61AF-43A8-872E-D25F8296D77B}" type="pres">
      <dgm:prSet presAssocID="{BC4C3E6D-6EDD-44C7-9712-CA9E20E253AA}" presName="connTx" presStyleLbl="parChTrans1D3" presStyleIdx="0" presStyleCnt="3"/>
      <dgm:spPr/>
      <dgm:t>
        <a:bodyPr/>
        <a:lstStyle/>
        <a:p>
          <a:endParaRPr lang="en-US"/>
        </a:p>
      </dgm:t>
    </dgm:pt>
    <dgm:pt modelId="{C4AF823B-00A7-4AD0-B5C4-6D286AF948C1}" type="pres">
      <dgm:prSet presAssocID="{081F0EDC-F954-42B1-8A23-57E032ECA37B}" presName="root2" presStyleCnt="0"/>
      <dgm:spPr/>
    </dgm:pt>
    <dgm:pt modelId="{3E6698D2-8052-4E53-BE0D-4AAF71DBE348}" type="pres">
      <dgm:prSet presAssocID="{081F0EDC-F954-42B1-8A23-57E032ECA37B}" presName="LevelTwoTextNode" presStyleLbl="node3" presStyleIdx="0" presStyleCnt="3" custLinFactNeighborX="-42186" custLinFactNeighborY="39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3C4283-77E6-414A-860E-840711D10B8F}" type="pres">
      <dgm:prSet presAssocID="{081F0EDC-F954-42B1-8A23-57E032ECA37B}" presName="level3hierChild" presStyleCnt="0"/>
      <dgm:spPr/>
    </dgm:pt>
    <dgm:pt modelId="{7506CEAD-58D3-40EA-917A-3261648B0F8C}" type="pres">
      <dgm:prSet presAssocID="{F4CE956A-92BF-47E3-8436-E0741A038C5E}" presName="conn2-1" presStyleLbl="parChTrans1D4" presStyleIdx="0" presStyleCnt="7"/>
      <dgm:spPr/>
      <dgm:t>
        <a:bodyPr/>
        <a:lstStyle/>
        <a:p>
          <a:endParaRPr lang="en-US"/>
        </a:p>
      </dgm:t>
    </dgm:pt>
    <dgm:pt modelId="{B80A04AB-873A-4A12-9288-75E5E06B4D2B}" type="pres">
      <dgm:prSet presAssocID="{F4CE956A-92BF-47E3-8436-E0741A038C5E}" presName="connTx" presStyleLbl="parChTrans1D4" presStyleIdx="0" presStyleCnt="7"/>
      <dgm:spPr/>
      <dgm:t>
        <a:bodyPr/>
        <a:lstStyle/>
        <a:p>
          <a:endParaRPr lang="en-US"/>
        </a:p>
      </dgm:t>
    </dgm:pt>
    <dgm:pt modelId="{C110A8CD-C230-4FB2-ABF7-4BD1E194AC35}" type="pres">
      <dgm:prSet presAssocID="{7C64FEE5-672F-4975-81AB-70B81521B190}" presName="root2" presStyleCnt="0"/>
      <dgm:spPr/>
    </dgm:pt>
    <dgm:pt modelId="{89B734FE-BCD7-468C-B796-76632F8CA220}" type="pres">
      <dgm:prSet presAssocID="{7C64FEE5-672F-4975-81AB-70B81521B190}" presName="LevelTwoTextNode" presStyleLbl="node4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B8FD63-F669-4B2C-994E-9AFCEA2279D1}" type="pres">
      <dgm:prSet presAssocID="{7C64FEE5-672F-4975-81AB-70B81521B190}" presName="level3hierChild" presStyleCnt="0"/>
      <dgm:spPr/>
    </dgm:pt>
    <dgm:pt modelId="{E50EF890-60DF-461F-8275-7AF71A9D5240}" type="pres">
      <dgm:prSet presAssocID="{3CB1A8D8-784D-4B52-BC48-742DEAC76294}" presName="conn2-1" presStyleLbl="parChTrans1D4" presStyleIdx="1" presStyleCnt="7"/>
      <dgm:spPr/>
      <dgm:t>
        <a:bodyPr/>
        <a:lstStyle/>
        <a:p>
          <a:endParaRPr lang="en-US"/>
        </a:p>
      </dgm:t>
    </dgm:pt>
    <dgm:pt modelId="{5D5FA015-CF3A-4E61-B686-173B72464853}" type="pres">
      <dgm:prSet presAssocID="{3CB1A8D8-784D-4B52-BC48-742DEAC76294}" presName="connTx" presStyleLbl="parChTrans1D4" presStyleIdx="1" presStyleCnt="7"/>
      <dgm:spPr/>
      <dgm:t>
        <a:bodyPr/>
        <a:lstStyle/>
        <a:p>
          <a:endParaRPr lang="en-US"/>
        </a:p>
      </dgm:t>
    </dgm:pt>
    <dgm:pt modelId="{225B6DEE-4F60-46F4-A9F4-A848F3F37641}" type="pres">
      <dgm:prSet presAssocID="{FB3F33AB-0493-4F22-A126-ED2DF59C88E3}" presName="root2" presStyleCnt="0"/>
      <dgm:spPr/>
    </dgm:pt>
    <dgm:pt modelId="{7C4C5E8E-9C9C-4E8A-AF9C-6AD449D52C7F}" type="pres">
      <dgm:prSet presAssocID="{FB3F33AB-0493-4F22-A126-ED2DF59C88E3}" presName="LevelTwoTextNode" presStyleLbl="node4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BD1D32-E643-403F-8255-C0E68ABFAFD2}" type="pres">
      <dgm:prSet presAssocID="{FB3F33AB-0493-4F22-A126-ED2DF59C88E3}" presName="level3hierChild" presStyleCnt="0"/>
      <dgm:spPr/>
    </dgm:pt>
    <dgm:pt modelId="{7DDCEF48-898C-418D-B83D-3BBC9E594E87}" type="pres">
      <dgm:prSet presAssocID="{1E242741-2273-49BF-ACB4-F3A2EB1DF072}" presName="conn2-1" presStyleLbl="parChTrans1D3" presStyleIdx="1" presStyleCnt="3"/>
      <dgm:spPr/>
      <dgm:t>
        <a:bodyPr/>
        <a:lstStyle/>
        <a:p>
          <a:endParaRPr lang="en-US"/>
        </a:p>
      </dgm:t>
    </dgm:pt>
    <dgm:pt modelId="{0768C34D-6F46-4FCF-B4D2-CEC69DC1C903}" type="pres">
      <dgm:prSet presAssocID="{1E242741-2273-49BF-ACB4-F3A2EB1DF072}" presName="connTx" presStyleLbl="parChTrans1D3" presStyleIdx="1" presStyleCnt="3"/>
      <dgm:spPr/>
      <dgm:t>
        <a:bodyPr/>
        <a:lstStyle/>
        <a:p>
          <a:endParaRPr lang="en-US"/>
        </a:p>
      </dgm:t>
    </dgm:pt>
    <dgm:pt modelId="{B5F7EB60-BA50-45B4-ADF5-9EF65A06E37F}" type="pres">
      <dgm:prSet presAssocID="{68FCDA6D-4D59-440E-97B5-5E85CB1E0D4E}" presName="root2" presStyleCnt="0"/>
      <dgm:spPr/>
    </dgm:pt>
    <dgm:pt modelId="{0DA9AD6B-43A0-4ECC-ABC4-A6C0C2DF9721}" type="pres">
      <dgm:prSet presAssocID="{68FCDA6D-4D59-440E-97B5-5E85CB1E0D4E}" presName="LevelTwoTextNode" presStyleLbl="node3" presStyleIdx="1" presStyleCnt="3" custLinFactNeighborX="-37280" custLinFactNeighborY="-78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0C763A-3611-4C5A-B106-E8F0F6A02A80}" type="pres">
      <dgm:prSet presAssocID="{68FCDA6D-4D59-440E-97B5-5E85CB1E0D4E}" presName="level3hierChild" presStyleCnt="0"/>
      <dgm:spPr/>
    </dgm:pt>
    <dgm:pt modelId="{3BFB1B6A-802A-4DD1-AEAA-EF7687F6E585}" type="pres">
      <dgm:prSet presAssocID="{F82CE5DF-90BA-49AE-B699-804B627FD07C}" presName="conn2-1" presStyleLbl="parChTrans1D4" presStyleIdx="2" presStyleCnt="7"/>
      <dgm:spPr/>
      <dgm:t>
        <a:bodyPr/>
        <a:lstStyle/>
        <a:p>
          <a:endParaRPr lang="en-US"/>
        </a:p>
      </dgm:t>
    </dgm:pt>
    <dgm:pt modelId="{ABEA92B0-2F48-4AAB-BC98-4A00475A4B3F}" type="pres">
      <dgm:prSet presAssocID="{F82CE5DF-90BA-49AE-B699-804B627FD07C}" presName="connTx" presStyleLbl="parChTrans1D4" presStyleIdx="2" presStyleCnt="7"/>
      <dgm:spPr/>
      <dgm:t>
        <a:bodyPr/>
        <a:lstStyle/>
        <a:p>
          <a:endParaRPr lang="en-US"/>
        </a:p>
      </dgm:t>
    </dgm:pt>
    <dgm:pt modelId="{B6F02EEE-973C-4245-903A-04DE58068313}" type="pres">
      <dgm:prSet presAssocID="{771DC7FB-0045-4941-B8F3-2C9B40AC4112}" presName="root2" presStyleCnt="0"/>
      <dgm:spPr/>
    </dgm:pt>
    <dgm:pt modelId="{70FE391A-6BD7-402B-851E-950100CBC679}" type="pres">
      <dgm:prSet presAssocID="{771DC7FB-0045-4941-B8F3-2C9B40AC4112}" presName="LevelTwoTextNode" presStyleLbl="node4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36F3C8-4707-405F-8164-FAA28DD43EFB}" type="pres">
      <dgm:prSet presAssocID="{771DC7FB-0045-4941-B8F3-2C9B40AC4112}" presName="level3hierChild" presStyleCnt="0"/>
      <dgm:spPr/>
    </dgm:pt>
    <dgm:pt modelId="{2316F23D-47BC-4DB5-B168-F75655D874E0}" type="pres">
      <dgm:prSet presAssocID="{1883498F-512F-49FC-B5C6-445F99271056}" presName="conn2-1" presStyleLbl="parChTrans1D4" presStyleIdx="3" presStyleCnt="7"/>
      <dgm:spPr/>
      <dgm:t>
        <a:bodyPr/>
        <a:lstStyle/>
        <a:p>
          <a:endParaRPr lang="en-US"/>
        </a:p>
      </dgm:t>
    </dgm:pt>
    <dgm:pt modelId="{1E4E3477-5DFC-49B9-BC07-C8C5C2ED7F1F}" type="pres">
      <dgm:prSet presAssocID="{1883498F-512F-49FC-B5C6-445F99271056}" presName="connTx" presStyleLbl="parChTrans1D4" presStyleIdx="3" presStyleCnt="7"/>
      <dgm:spPr/>
      <dgm:t>
        <a:bodyPr/>
        <a:lstStyle/>
        <a:p>
          <a:endParaRPr lang="en-US"/>
        </a:p>
      </dgm:t>
    </dgm:pt>
    <dgm:pt modelId="{14E2E383-58BA-451F-8E81-EC5107381F25}" type="pres">
      <dgm:prSet presAssocID="{68409F90-427D-40CD-98CF-9AD01DCBEE32}" presName="root2" presStyleCnt="0"/>
      <dgm:spPr/>
    </dgm:pt>
    <dgm:pt modelId="{B25DD27D-BC40-4070-837A-836CA4F106A2}" type="pres">
      <dgm:prSet presAssocID="{68409F90-427D-40CD-98CF-9AD01DCBEE32}" presName="LevelTwoTextNode" presStyleLbl="node4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18165F-2285-4971-8668-97F185F08FA9}" type="pres">
      <dgm:prSet presAssocID="{68409F90-427D-40CD-98CF-9AD01DCBEE32}" presName="level3hierChild" presStyleCnt="0"/>
      <dgm:spPr/>
    </dgm:pt>
    <dgm:pt modelId="{0E3FE8BE-E5DA-47EB-934C-9799EB822564}" type="pres">
      <dgm:prSet presAssocID="{AB085C76-76A1-4FA9-8786-F8173C87C9E1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478061F8-C4C6-4BDF-8BC6-A0394EFB6FBE}" type="pres">
      <dgm:prSet presAssocID="{AB085C76-76A1-4FA9-8786-F8173C87C9E1}" presName="connTx" presStyleLbl="parChTrans1D2" presStyleIdx="1" presStyleCnt="2"/>
      <dgm:spPr/>
      <dgm:t>
        <a:bodyPr/>
        <a:lstStyle/>
        <a:p>
          <a:endParaRPr lang="en-US"/>
        </a:p>
      </dgm:t>
    </dgm:pt>
    <dgm:pt modelId="{0D2121C5-8D6D-4A6C-A7BB-6E6A0B7D36A3}" type="pres">
      <dgm:prSet presAssocID="{0842489B-1AB9-4B9C-8CD2-D39A3EE21655}" presName="root2" presStyleCnt="0"/>
      <dgm:spPr/>
    </dgm:pt>
    <dgm:pt modelId="{1A515D4D-94F3-4CAE-AF3F-7182952E37F7}" type="pres">
      <dgm:prSet presAssocID="{0842489B-1AB9-4B9C-8CD2-D39A3EE21655}" presName="LevelTwoTextNode" presStyleLbl="node2" presStyleIdx="1" presStyleCnt="2" custLinFactNeighborX="-78485" custLinFactNeighborY="-255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7DEE31-7F27-4917-938F-86BBD2AC0729}" type="pres">
      <dgm:prSet presAssocID="{0842489B-1AB9-4B9C-8CD2-D39A3EE21655}" presName="level3hierChild" presStyleCnt="0"/>
      <dgm:spPr/>
    </dgm:pt>
    <dgm:pt modelId="{7E21B0C8-6D25-44AF-8789-C7F84486EA1D}" type="pres">
      <dgm:prSet presAssocID="{3130B9DD-60D5-49F4-9BA8-6B147D2E4E0D}" presName="conn2-1" presStyleLbl="parChTrans1D3" presStyleIdx="2" presStyleCnt="3"/>
      <dgm:spPr/>
      <dgm:t>
        <a:bodyPr/>
        <a:lstStyle/>
        <a:p>
          <a:endParaRPr lang="en-US"/>
        </a:p>
      </dgm:t>
    </dgm:pt>
    <dgm:pt modelId="{193B2B95-D2A5-4D35-883E-228B59A6EDB6}" type="pres">
      <dgm:prSet presAssocID="{3130B9DD-60D5-49F4-9BA8-6B147D2E4E0D}" presName="connTx" presStyleLbl="parChTrans1D3" presStyleIdx="2" presStyleCnt="3"/>
      <dgm:spPr/>
      <dgm:t>
        <a:bodyPr/>
        <a:lstStyle/>
        <a:p>
          <a:endParaRPr lang="en-US"/>
        </a:p>
      </dgm:t>
    </dgm:pt>
    <dgm:pt modelId="{9589A5BB-BEBF-4B72-9DAC-1D10629DD9A7}" type="pres">
      <dgm:prSet presAssocID="{7A06F1EB-6847-41C9-A3FE-FBC6036107ED}" presName="root2" presStyleCnt="0"/>
      <dgm:spPr/>
    </dgm:pt>
    <dgm:pt modelId="{D8762150-B0CA-490F-8C1E-50C2B6AB6BD1}" type="pres">
      <dgm:prSet presAssocID="{7A06F1EB-6847-41C9-A3FE-FBC6036107ED}" presName="LevelTwoTextNode" presStyleLbl="node3" presStyleIdx="2" presStyleCnt="3" custLinFactNeighborX="-29432" custLinFactNeighborY="-196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5628E2-7C7C-4F46-B21F-8731FF761E79}" type="pres">
      <dgm:prSet presAssocID="{7A06F1EB-6847-41C9-A3FE-FBC6036107ED}" presName="level3hierChild" presStyleCnt="0"/>
      <dgm:spPr/>
    </dgm:pt>
    <dgm:pt modelId="{A3113A2D-1CA4-43E5-9A0A-EFF3B1935A9B}" type="pres">
      <dgm:prSet presAssocID="{852E6185-585D-4E58-A2A6-59229F00E648}" presName="conn2-1" presStyleLbl="parChTrans1D4" presStyleIdx="4" presStyleCnt="7"/>
      <dgm:spPr/>
      <dgm:t>
        <a:bodyPr/>
        <a:lstStyle/>
        <a:p>
          <a:endParaRPr lang="en-US"/>
        </a:p>
      </dgm:t>
    </dgm:pt>
    <dgm:pt modelId="{AB6D6CC9-0A77-4D8B-94E7-048C64DDE070}" type="pres">
      <dgm:prSet presAssocID="{852E6185-585D-4E58-A2A6-59229F00E648}" presName="connTx" presStyleLbl="parChTrans1D4" presStyleIdx="4" presStyleCnt="7"/>
      <dgm:spPr/>
      <dgm:t>
        <a:bodyPr/>
        <a:lstStyle/>
        <a:p>
          <a:endParaRPr lang="en-US"/>
        </a:p>
      </dgm:t>
    </dgm:pt>
    <dgm:pt modelId="{EE86A4D8-65F1-4CA2-BC2D-062E96FFB117}" type="pres">
      <dgm:prSet presAssocID="{1EE1D7F0-7900-4D22-88F4-58C762848353}" presName="root2" presStyleCnt="0"/>
      <dgm:spPr/>
    </dgm:pt>
    <dgm:pt modelId="{5BEC9792-9DD0-4053-BDAB-D18990A0C813}" type="pres">
      <dgm:prSet presAssocID="{1EE1D7F0-7900-4D22-88F4-58C762848353}" presName="LevelTwoTextNode" presStyleLbl="node4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DC799D-7848-41FE-BAD9-3EB937E1B458}" type="pres">
      <dgm:prSet presAssocID="{1EE1D7F0-7900-4D22-88F4-58C762848353}" presName="level3hierChild" presStyleCnt="0"/>
      <dgm:spPr/>
    </dgm:pt>
    <dgm:pt modelId="{E412200B-1106-4FC8-9702-6FAC0F340012}" type="pres">
      <dgm:prSet presAssocID="{D94D6CDA-12E7-462C-8345-C77AA7AF0B28}" presName="conn2-1" presStyleLbl="parChTrans1D4" presStyleIdx="5" presStyleCnt="7"/>
      <dgm:spPr/>
      <dgm:t>
        <a:bodyPr/>
        <a:lstStyle/>
        <a:p>
          <a:endParaRPr lang="en-US"/>
        </a:p>
      </dgm:t>
    </dgm:pt>
    <dgm:pt modelId="{A62CCA77-15A1-48D1-BB82-EB1E392D721B}" type="pres">
      <dgm:prSet presAssocID="{D94D6CDA-12E7-462C-8345-C77AA7AF0B28}" presName="connTx" presStyleLbl="parChTrans1D4" presStyleIdx="5" presStyleCnt="7"/>
      <dgm:spPr/>
      <dgm:t>
        <a:bodyPr/>
        <a:lstStyle/>
        <a:p>
          <a:endParaRPr lang="en-US"/>
        </a:p>
      </dgm:t>
    </dgm:pt>
    <dgm:pt modelId="{6AE7F83E-D607-4589-B9BE-5F56A4123D84}" type="pres">
      <dgm:prSet presAssocID="{19D18A02-CA3E-45D7-909B-3F9DB26BCACB}" presName="root2" presStyleCnt="0"/>
      <dgm:spPr/>
    </dgm:pt>
    <dgm:pt modelId="{441CEE94-8294-4851-AEAC-58D0E9737887}" type="pres">
      <dgm:prSet presAssocID="{19D18A02-CA3E-45D7-909B-3F9DB26BCACB}" presName="LevelTwoTextNode" presStyleLbl="node4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D7FFC0-C7ED-43B1-BC73-58860AB44AF0}" type="pres">
      <dgm:prSet presAssocID="{19D18A02-CA3E-45D7-909B-3F9DB26BCACB}" presName="level3hierChild" presStyleCnt="0"/>
      <dgm:spPr/>
    </dgm:pt>
    <dgm:pt modelId="{7FC240E7-434E-4C72-AEB5-3C76C6BBD4CF}" type="pres">
      <dgm:prSet presAssocID="{F9D6B35E-197C-4F11-B8AB-C58C04E95636}" presName="conn2-1" presStyleLbl="parChTrans1D4" presStyleIdx="6" presStyleCnt="7"/>
      <dgm:spPr/>
      <dgm:t>
        <a:bodyPr/>
        <a:lstStyle/>
        <a:p>
          <a:endParaRPr lang="en-US"/>
        </a:p>
      </dgm:t>
    </dgm:pt>
    <dgm:pt modelId="{8DD71567-4A3D-4B12-A87B-B9AC3B75DAA8}" type="pres">
      <dgm:prSet presAssocID="{F9D6B35E-197C-4F11-B8AB-C58C04E95636}" presName="connTx" presStyleLbl="parChTrans1D4" presStyleIdx="6" presStyleCnt="7"/>
      <dgm:spPr/>
      <dgm:t>
        <a:bodyPr/>
        <a:lstStyle/>
        <a:p>
          <a:endParaRPr lang="en-US"/>
        </a:p>
      </dgm:t>
    </dgm:pt>
    <dgm:pt modelId="{8E092E1F-E93D-41E5-A597-DF842DADE137}" type="pres">
      <dgm:prSet presAssocID="{12A3E847-3CCF-4F53-BF63-4C3EADAABEB8}" presName="root2" presStyleCnt="0"/>
      <dgm:spPr/>
    </dgm:pt>
    <dgm:pt modelId="{6B31EC53-C22E-4B18-9D8F-7DE08E76BE5A}" type="pres">
      <dgm:prSet presAssocID="{12A3E847-3CCF-4F53-BF63-4C3EADAABEB8}" presName="LevelTwoTextNode" presStyleLbl="node4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6F3A4B-4D11-47D2-8C57-8689D7AB9371}" type="pres">
      <dgm:prSet presAssocID="{12A3E847-3CCF-4F53-BF63-4C3EADAABEB8}" presName="level3hierChild" presStyleCnt="0"/>
      <dgm:spPr/>
    </dgm:pt>
  </dgm:ptLst>
  <dgm:cxnLst>
    <dgm:cxn modelId="{27790FFB-EF04-42D9-8395-4EEC9C06C57F}" type="presOf" srcId="{1883498F-512F-49FC-B5C6-445F99271056}" destId="{1E4E3477-5DFC-49B9-BC07-C8C5C2ED7F1F}" srcOrd="1" destOrd="0" presId="urn:microsoft.com/office/officeart/2005/8/layout/hierarchy2"/>
    <dgm:cxn modelId="{BF948C47-D077-44A6-A3CB-4884614F37AF}" type="presOf" srcId="{3CB1A8D8-784D-4B52-BC48-742DEAC76294}" destId="{E50EF890-60DF-461F-8275-7AF71A9D5240}" srcOrd="0" destOrd="0" presId="urn:microsoft.com/office/officeart/2005/8/layout/hierarchy2"/>
    <dgm:cxn modelId="{73AB116D-23DC-4492-9557-B27411053A1B}" type="presOf" srcId="{7C64FEE5-672F-4975-81AB-70B81521B190}" destId="{89B734FE-BCD7-468C-B796-76632F8CA220}" srcOrd="0" destOrd="0" presId="urn:microsoft.com/office/officeart/2005/8/layout/hierarchy2"/>
    <dgm:cxn modelId="{7B2076B0-012C-45F6-8062-39A766C6D375}" type="presOf" srcId="{F4CE956A-92BF-47E3-8436-E0741A038C5E}" destId="{B80A04AB-873A-4A12-9288-75E5E06B4D2B}" srcOrd="1" destOrd="0" presId="urn:microsoft.com/office/officeart/2005/8/layout/hierarchy2"/>
    <dgm:cxn modelId="{FD83C7F5-A77E-4A48-B7CE-8601CE591AC3}" srcId="{7A06F1EB-6847-41C9-A3FE-FBC6036107ED}" destId="{1EE1D7F0-7900-4D22-88F4-58C762848353}" srcOrd="0" destOrd="0" parTransId="{852E6185-585D-4E58-A2A6-59229F00E648}" sibTransId="{5F604A45-EBC2-412C-A47E-C9BE0F4BA6A6}"/>
    <dgm:cxn modelId="{05BECBD9-013C-4FB0-AE79-DB2C36269A96}" type="presOf" srcId="{081F0EDC-F954-42B1-8A23-57E032ECA37B}" destId="{3E6698D2-8052-4E53-BE0D-4AAF71DBE348}" srcOrd="0" destOrd="0" presId="urn:microsoft.com/office/officeart/2005/8/layout/hierarchy2"/>
    <dgm:cxn modelId="{3CB39351-B738-4AFD-B6D9-8766010C1FD1}" type="presOf" srcId="{F2BD20DD-BE0B-4367-B4B7-BC945F78689A}" destId="{3C3DA78E-85C2-47D5-B68A-140D3B5D145D}" srcOrd="0" destOrd="0" presId="urn:microsoft.com/office/officeart/2005/8/layout/hierarchy2"/>
    <dgm:cxn modelId="{8E5AD9C2-62BE-4FE5-B76E-BBBB006BF899}" type="presOf" srcId="{6C864A6E-52CF-495B-ADA6-2F2747664DE1}" destId="{E213F3AC-33E7-473D-978B-3FA02CEC55AC}" srcOrd="1" destOrd="0" presId="urn:microsoft.com/office/officeart/2005/8/layout/hierarchy2"/>
    <dgm:cxn modelId="{C2EC606C-36E3-4F7F-BA24-4A0C3AB545CA}" type="presOf" srcId="{68FCDA6D-4D59-440E-97B5-5E85CB1E0D4E}" destId="{0DA9AD6B-43A0-4ECC-ABC4-A6C0C2DF9721}" srcOrd="0" destOrd="0" presId="urn:microsoft.com/office/officeart/2005/8/layout/hierarchy2"/>
    <dgm:cxn modelId="{3E1B7255-48C7-4CFA-9813-B092CC1EAC80}" srcId="{0842489B-1AB9-4B9C-8CD2-D39A3EE21655}" destId="{7A06F1EB-6847-41C9-A3FE-FBC6036107ED}" srcOrd="0" destOrd="0" parTransId="{3130B9DD-60D5-49F4-9BA8-6B147D2E4E0D}" sibTransId="{CEEDB2C6-C54B-4D5E-896C-FBAFA45B0FBB}"/>
    <dgm:cxn modelId="{DD726DE1-C6D3-44C3-B1D8-87A785284C2E}" type="presOf" srcId="{AB085C76-76A1-4FA9-8786-F8173C87C9E1}" destId="{478061F8-C4C6-4BDF-8BC6-A0394EFB6FBE}" srcOrd="1" destOrd="0" presId="urn:microsoft.com/office/officeart/2005/8/layout/hierarchy2"/>
    <dgm:cxn modelId="{E13EB1DB-066D-4834-8B88-975D8CE7F352}" type="presOf" srcId="{0842489B-1AB9-4B9C-8CD2-D39A3EE21655}" destId="{1A515D4D-94F3-4CAE-AF3F-7182952E37F7}" srcOrd="0" destOrd="0" presId="urn:microsoft.com/office/officeart/2005/8/layout/hierarchy2"/>
    <dgm:cxn modelId="{153AEED2-A14B-4C17-A4A4-2A688EF87631}" type="presOf" srcId="{F9D6B35E-197C-4F11-B8AB-C58C04E95636}" destId="{7FC240E7-434E-4C72-AEB5-3C76C6BBD4CF}" srcOrd="0" destOrd="0" presId="urn:microsoft.com/office/officeart/2005/8/layout/hierarchy2"/>
    <dgm:cxn modelId="{218FB6B6-A376-4944-8B3F-B9CA7974EE96}" type="presOf" srcId="{3130B9DD-60D5-49F4-9BA8-6B147D2E4E0D}" destId="{193B2B95-D2A5-4D35-883E-228B59A6EDB6}" srcOrd="1" destOrd="0" presId="urn:microsoft.com/office/officeart/2005/8/layout/hierarchy2"/>
    <dgm:cxn modelId="{3F0337F3-CED0-4338-8025-2E40A951C38B}" type="presOf" srcId="{68409F90-427D-40CD-98CF-9AD01DCBEE32}" destId="{B25DD27D-BC40-4070-837A-836CA4F106A2}" srcOrd="0" destOrd="0" presId="urn:microsoft.com/office/officeart/2005/8/layout/hierarchy2"/>
    <dgm:cxn modelId="{BEA0C068-3731-4C19-A707-5234702295A3}" srcId="{7A8F34A2-F271-4E3D-953B-85F8C99C7170}" destId="{081F0EDC-F954-42B1-8A23-57E032ECA37B}" srcOrd="0" destOrd="0" parTransId="{BC4C3E6D-6EDD-44C7-9712-CA9E20E253AA}" sibTransId="{06509CE3-249A-4D61-A08D-767C3150D2E9}"/>
    <dgm:cxn modelId="{064F212D-73B3-4F4C-B0BA-531539AF3CF6}" type="presOf" srcId="{FB3F33AB-0493-4F22-A126-ED2DF59C88E3}" destId="{7C4C5E8E-9C9C-4E8A-AF9C-6AD449D52C7F}" srcOrd="0" destOrd="0" presId="urn:microsoft.com/office/officeart/2005/8/layout/hierarchy2"/>
    <dgm:cxn modelId="{1DE1420C-0DD7-465F-88FF-B82A63FA124D}" type="presOf" srcId="{852E6185-585D-4E58-A2A6-59229F00E648}" destId="{A3113A2D-1CA4-43E5-9A0A-EFF3B1935A9B}" srcOrd="0" destOrd="0" presId="urn:microsoft.com/office/officeart/2005/8/layout/hierarchy2"/>
    <dgm:cxn modelId="{6C3F1F0D-7BB6-48F3-875B-96D01BC80A17}" type="presOf" srcId="{7A8F34A2-F271-4E3D-953B-85F8C99C7170}" destId="{AE8E60E7-5513-4711-B227-F5328F870804}" srcOrd="0" destOrd="0" presId="urn:microsoft.com/office/officeart/2005/8/layout/hierarchy2"/>
    <dgm:cxn modelId="{3FF63C21-CE6A-40F3-86DC-3FBCC5245736}" type="presOf" srcId="{BC4C3E6D-6EDD-44C7-9712-CA9E20E253AA}" destId="{33E36D2C-61AF-43A8-872E-D25F8296D77B}" srcOrd="1" destOrd="0" presId="urn:microsoft.com/office/officeart/2005/8/layout/hierarchy2"/>
    <dgm:cxn modelId="{21FC7E5B-1D37-4265-B52F-4463AD0FD338}" srcId="{081F0EDC-F954-42B1-8A23-57E032ECA37B}" destId="{7C64FEE5-672F-4975-81AB-70B81521B190}" srcOrd="0" destOrd="0" parTransId="{F4CE956A-92BF-47E3-8436-E0741A038C5E}" sibTransId="{928F450F-41BF-4ADA-85BF-0C19082CF4E9}"/>
    <dgm:cxn modelId="{BA834BBD-051B-4D8D-A64D-36FC0804F53F}" type="presOf" srcId="{1E242741-2273-49BF-ACB4-F3A2EB1DF072}" destId="{0768C34D-6F46-4FCF-B4D2-CEC69DC1C903}" srcOrd="1" destOrd="0" presId="urn:microsoft.com/office/officeart/2005/8/layout/hierarchy2"/>
    <dgm:cxn modelId="{E59CFD72-155C-4500-A12D-6BC6CAE705FE}" type="presOf" srcId="{1EE1D7F0-7900-4D22-88F4-58C762848353}" destId="{5BEC9792-9DD0-4053-BDAB-D18990A0C813}" srcOrd="0" destOrd="0" presId="urn:microsoft.com/office/officeart/2005/8/layout/hierarchy2"/>
    <dgm:cxn modelId="{A5F7EEDC-E570-4289-9C14-76AE7D6AFA23}" srcId="{68FCDA6D-4D59-440E-97B5-5E85CB1E0D4E}" destId="{68409F90-427D-40CD-98CF-9AD01DCBEE32}" srcOrd="1" destOrd="0" parTransId="{1883498F-512F-49FC-B5C6-445F99271056}" sibTransId="{8779AFA0-C07C-46A6-8F82-712969E93D1A}"/>
    <dgm:cxn modelId="{3F7F3713-B859-4174-8111-D692C6D9AD46}" srcId="{7A06F1EB-6847-41C9-A3FE-FBC6036107ED}" destId="{12A3E847-3CCF-4F53-BF63-4C3EADAABEB8}" srcOrd="2" destOrd="0" parTransId="{F9D6B35E-197C-4F11-B8AB-C58C04E95636}" sibTransId="{560C811A-0020-45B5-BB24-9DCC56FB21C7}"/>
    <dgm:cxn modelId="{FDAB5422-2381-4A54-A14A-CC9B044DD119}" type="presOf" srcId="{F82CE5DF-90BA-49AE-B699-804B627FD07C}" destId="{ABEA92B0-2F48-4AAB-BC98-4A00475A4B3F}" srcOrd="1" destOrd="0" presId="urn:microsoft.com/office/officeart/2005/8/layout/hierarchy2"/>
    <dgm:cxn modelId="{FE10C4F9-B5EC-468C-BD0F-3DB6391937E1}" type="presOf" srcId="{2A088522-1260-49F5-B2E9-21AED4F9BB36}" destId="{2F28BA19-7B6D-489F-B0EB-093DE081907F}" srcOrd="0" destOrd="0" presId="urn:microsoft.com/office/officeart/2005/8/layout/hierarchy2"/>
    <dgm:cxn modelId="{B93FC74B-6BD1-4278-8612-1F8FA6D84752}" srcId="{68FCDA6D-4D59-440E-97B5-5E85CB1E0D4E}" destId="{771DC7FB-0045-4941-B8F3-2C9B40AC4112}" srcOrd="0" destOrd="0" parTransId="{F82CE5DF-90BA-49AE-B699-804B627FD07C}" sibTransId="{A9D99173-C8CE-4BC7-839B-782D7F10FBEC}"/>
    <dgm:cxn modelId="{6809AFB4-9FF6-4BBF-A969-8030333BE712}" type="presOf" srcId="{AB085C76-76A1-4FA9-8786-F8173C87C9E1}" destId="{0E3FE8BE-E5DA-47EB-934C-9799EB822564}" srcOrd="0" destOrd="0" presId="urn:microsoft.com/office/officeart/2005/8/layout/hierarchy2"/>
    <dgm:cxn modelId="{1B6301CE-E312-4113-BC8E-B59C46F4CD7D}" type="presOf" srcId="{19D18A02-CA3E-45D7-909B-3F9DB26BCACB}" destId="{441CEE94-8294-4851-AEAC-58D0E9737887}" srcOrd="0" destOrd="0" presId="urn:microsoft.com/office/officeart/2005/8/layout/hierarchy2"/>
    <dgm:cxn modelId="{7911F9C6-A846-44E8-90CD-DF60610DED5E}" type="presOf" srcId="{852E6185-585D-4E58-A2A6-59229F00E648}" destId="{AB6D6CC9-0A77-4D8B-94E7-048C64DDE070}" srcOrd="1" destOrd="0" presId="urn:microsoft.com/office/officeart/2005/8/layout/hierarchy2"/>
    <dgm:cxn modelId="{962A4A33-B282-4D25-B9B2-896276880DFD}" type="presOf" srcId="{3CB1A8D8-784D-4B52-BC48-742DEAC76294}" destId="{5D5FA015-CF3A-4E61-B686-173B72464853}" srcOrd="1" destOrd="0" presId="urn:microsoft.com/office/officeart/2005/8/layout/hierarchy2"/>
    <dgm:cxn modelId="{8DE48DA0-62A1-49D4-8929-DB485D3B44F0}" srcId="{2A088522-1260-49F5-B2E9-21AED4F9BB36}" destId="{F2BD20DD-BE0B-4367-B4B7-BC945F78689A}" srcOrd="0" destOrd="0" parTransId="{7840BB08-7A2D-490C-B6E6-8CEEE41CBCD7}" sibTransId="{D6BD0DE3-57C8-4141-9038-D93FEFFB6ADD}"/>
    <dgm:cxn modelId="{51D6B94B-50D5-495E-890C-BFDC586591C8}" srcId="{7A06F1EB-6847-41C9-A3FE-FBC6036107ED}" destId="{19D18A02-CA3E-45D7-909B-3F9DB26BCACB}" srcOrd="1" destOrd="0" parTransId="{D94D6CDA-12E7-462C-8345-C77AA7AF0B28}" sibTransId="{6AD92A4A-1C69-45D0-B0A5-F37FCE9CA6CB}"/>
    <dgm:cxn modelId="{0464E1DF-7E9B-4FDB-A9D4-36BF3B9C3555}" srcId="{F2BD20DD-BE0B-4367-B4B7-BC945F78689A}" destId="{7A8F34A2-F271-4E3D-953B-85F8C99C7170}" srcOrd="0" destOrd="0" parTransId="{6C864A6E-52CF-495B-ADA6-2F2747664DE1}" sibTransId="{6777BA63-DC17-42D7-AE6C-D51F6001D1EB}"/>
    <dgm:cxn modelId="{565A64FC-6126-4725-9CF6-F740326538D2}" type="presOf" srcId="{BC4C3E6D-6EDD-44C7-9712-CA9E20E253AA}" destId="{CB35AFC2-AAAB-4B39-A80A-F4EBA3032EBB}" srcOrd="0" destOrd="0" presId="urn:microsoft.com/office/officeart/2005/8/layout/hierarchy2"/>
    <dgm:cxn modelId="{15AF2752-0782-4569-A184-AD81AD943220}" type="presOf" srcId="{3130B9DD-60D5-49F4-9BA8-6B147D2E4E0D}" destId="{7E21B0C8-6D25-44AF-8789-C7F84486EA1D}" srcOrd="0" destOrd="0" presId="urn:microsoft.com/office/officeart/2005/8/layout/hierarchy2"/>
    <dgm:cxn modelId="{042BAECE-25E2-4609-90D0-953458773C47}" srcId="{081F0EDC-F954-42B1-8A23-57E032ECA37B}" destId="{FB3F33AB-0493-4F22-A126-ED2DF59C88E3}" srcOrd="1" destOrd="0" parTransId="{3CB1A8D8-784D-4B52-BC48-742DEAC76294}" sibTransId="{78F72985-14D3-459E-A6AC-61C32A5AADD8}"/>
    <dgm:cxn modelId="{153AA6BF-9A27-448A-BBF3-A5E6A6762E11}" srcId="{7A8F34A2-F271-4E3D-953B-85F8C99C7170}" destId="{68FCDA6D-4D59-440E-97B5-5E85CB1E0D4E}" srcOrd="1" destOrd="0" parTransId="{1E242741-2273-49BF-ACB4-F3A2EB1DF072}" sibTransId="{EBE18C6D-2673-4F27-94DB-807F69EBE0B7}"/>
    <dgm:cxn modelId="{332B1185-77C6-4DA9-BB8C-28172D9037A1}" type="presOf" srcId="{7A06F1EB-6847-41C9-A3FE-FBC6036107ED}" destId="{D8762150-B0CA-490F-8C1E-50C2B6AB6BD1}" srcOrd="0" destOrd="0" presId="urn:microsoft.com/office/officeart/2005/8/layout/hierarchy2"/>
    <dgm:cxn modelId="{795D3A72-528B-4071-83C5-905EF454DA52}" type="presOf" srcId="{12A3E847-3CCF-4F53-BF63-4C3EADAABEB8}" destId="{6B31EC53-C22E-4B18-9D8F-7DE08E76BE5A}" srcOrd="0" destOrd="0" presId="urn:microsoft.com/office/officeart/2005/8/layout/hierarchy2"/>
    <dgm:cxn modelId="{57903DE1-2314-443E-B3DA-68C15646C818}" type="presOf" srcId="{1E242741-2273-49BF-ACB4-F3A2EB1DF072}" destId="{7DDCEF48-898C-418D-B83D-3BBC9E594E87}" srcOrd="0" destOrd="0" presId="urn:microsoft.com/office/officeart/2005/8/layout/hierarchy2"/>
    <dgm:cxn modelId="{BA2AF262-3A81-4CB3-BC21-F1904BFF8BDE}" srcId="{F2BD20DD-BE0B-4367-B4B7-BC945F78689A}" destId="{0842489B-1AB9-4B9C-8CD2-D39A3EE21655}" srcOrd="1" destOrd="0" parTransId="{AB085C76-76A1-4FA9-8786-F8173C87C9E1}" sibTransId="{2EAF2A0C-6E38-414F-BDDB-64EC3D612C62}"/>
    <dgm:cxn modelId="{20127A6C-C306-4E3D-9E74-774AD72AAF9B}" type="presOf" srcId="{1883498F-512F-49FC-B5C6-445F99271056}" destId="{2316F23D-47BC-4DB5-B168-F75655D874E0}" srcOrd="0" destOrd="0" presId="urn:microsoft.com/office/officeart/2005/8/layout/hierarchy2"/>
    <dgm:cxn modelId="{4FA2E11E-C77A-4EC5-BA17-C2D07049BF07}" type="presOf" srcId="{771DC7FB-0045-4941-B8F3-2C9B40AC4112}" destId="{70FE391A-6BD7-402B-851E-950100CBC679}" srcOrd="0" destOrd="0" presId="urn:microsoft.com/office/officeart/2005/8/layout/hierarchy2"/>
    <dgm:cxn modelId="{87842AB3-E731-4295-AF3B-EE74EB58CF2D}" type="presOf" srcId="{F82CE5DF-90BA-49AE-B699-804B627FD07C}" destId="{3BFB1B6A-802A-4DD1-AEAA-EF7687F6E585}" srcOrd="0" destOrd="0" presId="urn:microsoft.com/office/officeart/2005/8/layout/hierarchy2"/>
    <dgm:cxn modelId="{4FA0EBFD-1E69-4EB1-A9F2-E87FAD6B0B8F}" type="presOf" srcId="{D94D6CDA-12E7-462C-8345-C77AA7AF0B28}" destId="{A62CCA77-15A1-48D1-BB82-EB1E392D721B}" srcOrd="1" destOrd="0" presId="urn:microsoft.com/office/officeart/2005/8/layout/hierarchy2"/>
    <dgm:cxn modelId="{F1DD0B74-0330-49AF-B10F-C428992B783E}" type="presOf" srcId="{6C864A6E-52CF-495B-ADA6-2F2747664DE1}" destId="{4416B526-6922-4AB5-A6EB-38BD76FE733A}" srcOrd="0" destOrd="0" presId="urn:microsoft.com/office/officeart/2005/8/layout/hierarchy2"/>
    <dgm:cxn modelId="{37EDB007-7A1C-4312-BBEE-C01BE7C78753}" type="presOf" srcId="{F9D6B35E-197C-4F11-B8AB-C58C04E95636}" destId="{8DD71567-4A3D-4B12-A87B-B9AC3B75DAA8}" srcOrd="1" destOrd="0" presId="urn:microsoft.com/office/officeart/2005/8/layout/hierarchy2"/>
    <dgm:cxn modelId="{ACE2FB5F-5B3F-4D5D-A3F7-66615BE4A80E}" type="presOf" srcId="{F4CE956A-92BF-47E3-8436-E0741A038C5E}" destId="{7506CEAD-58D3-40EA-917A-3261648B0F8C}" srcOrd="0" destOrd="0" presId="urn:microsoft.com/office/officeart/2005/8/layout/hierarchy2"/>
    <dgm:cxn modelId="{64BDD168-9EF3-4F06-A2A7-F0F208DC5FCD}" type="presOf" srcId="{D94D6CDA-12E7-462C-8345-C77AA7AF0B28}" destId="{E412200B-1106-4FC8-9702-6FAC0F340012}" srcOrd="0" destOrd="0" presId="urn:microsoft.com/office/officeart/2005/8/layout/hierarchy2"/>
    <dgm:cxn modelId="{4460A0C0-E753-4DE7-A318-7C2C9DB65B35}" type="presParOf" srcId="{2F28BA19-7B6D-489F-B0EB-093DE081907F}" destId="{D071B6AA-653A-4B30-B1B5-C40ECD861F13}" srcOrd="0" destOrd="0" presId="urn:microsoft.com/office/officeart/2005/8/layout/hierarchy2"/>
    <dgm:cxn modelId="{EB82980F-81B4-4437-AB14-0E0C7CDF26AA}" type="presParOf" srcId="{D071B6AA-653A-4B30-B1B5-C40ECD861F13}" destId="{3C3DA78E-85C2-47D5-B68A-140D3B5D145D}" srcOrd="0" destOrd="0" presId="urn:microsoft.com/office/officeart/2005/8/layout/hierarchy2"/>
    <dgm:cxn modelId="{EA49F02A-3678-4191-9C14-39BF3AE08276}" type="presParOf" srcId="{D071B6AA-653A-4B30-B1B5-C40ECD861F13}" destId="{45C8870A-A2AB-480B-BFC5-028C64527B0A}" srcOrd="1" destOrd="0" presId="urn:microsoft.com/office/officeart/2005/8/layout/hierarchy2"/>
    <dgm:cxn modelId="{96A5B0A7-6072-4B06-949E-04D52500E491}" type="presParOf" srcId="{45C8870A-A2AB-480B-BFC5-028C64527B0A}" destId="{4416B526-6922-4AB5-A6EB-38BD76FE733A}" srcOrd="0" destOrd="0" presId="urn:microsoft.com/office/officeart/2005/8/layout/hierarchy2"/>
    <dgm:cxn modelId="{BFCA72CC-921A-4FE2-B887-ED5E9364D096}" type="presParOf" srcId="{4416B526-6922-4AB5-A6EB-38BD76FE733A}" destId="{E213F3AC-33E7-473D-978B-3FA02CEC55AC}" srcOrd="0" destOrd="0" presId="urn:microsoft.com/office/officeart/2005/8/layout/hierarchy2"/>
    <dgm:cxn modelId="{76631BFE-6F90-4109-8823-C8E7D7034737}" type="presParOf" srcId="{45C8870A-A2AB-480B-BFC5-028C64527B0A}" destId="{DD097DC9-6D99-46A8-B9F7-8B41B09A0DD5}" srcOrd="1" destOrd="0" presId="urn:microsoft.com/office/officeart/2005/8/layout/hierarchy2"/>
    <dgm:cxn modelId="{A7B54C5E-42C8-4565-84E0-73E4D251643C}" type="presParOf" srcId="{DD097DC9-6D99-46A8-B9F7-8B41B09A0DD5}" destId="{AE8E60E7-5513-4711-B227-F5328F870804}" srcOrd="0" destOrd="0" presId="urn:microsoft.com/office/officeart/2005/8/layout/hierarchy2"/>
    <dgm:cxn modelId="{0A022D16-33B8-4E1B-83E9-99CF908506E2}" type="presParOf" srcId="{DD097DC9-6D99-46A8-B9F7-8B41B09A0DD5}" destId="{9C7A222E-64E6-4F78-A395-56673D3FA8A1}" srcOrd="1" destOrd="0" presId="urn:microsoft.com/office/officeart/2005/8/layout/hierarchy2"/>
    <dgm:cxn modelId="{59A93027-A655-48E9-958A-7AB83528AA54}" type="presParOf" srcId="{9C7A222E-64E6-4F78-A395-56673D3FA8A1}" destId="{CB35AFC2-AAAB-4B39-A80A-F4EBA3032EBB}" srcOrd="0" destOrd="0" presId="urn:microsoft.com/office/officeart/2005/8/layout/hierarchy2"/>
    <dgm:cxn modelId="{4FAABF45-F7BE-4945-A60B-7A3159D9256B}" type="presParOf" srcId="{CB35AFC2-AAAB-4B39-A80A-F4EBA3032EBB}" destId="{33E36D2C-61AF-43A8-872E-D25F8296D77B}" srcOrd="0" destOrd="0" presId="urn:microsoft.com/office/officeart/2005/8/layout/hierarchy2"/>
    <dgm:cxn modelId="{C7BDB9F6-AEF5-4E97-A5AA-337400B5B6FE}" type="presParOf" srcId="{9C7A222E-64E6-4F78-A395-56673D3FA8A1}" destId="{C4AF823B-00A7-4AD0-B5C4-6D286AF948C1}" srcOrd="1" destOrd="0" presId="urn:microsoft.com/office/officeart/2005/8/layout/hierarchy2"/>
    <dgm:cxn modelId="{8E33F5D4-8190-4815-998A-6FE9D9051E12}" type="presParOf" srcId="{C4AF823B-00A7-4AD0-B5C4-6D286AF948C1}" destId="{3E6698D2-8052-4E53-BE0D-4AAF71DBE348}" srcOrd="0" destOrd="0" presId="urn:microsoft.com/office/officeart/2005/8/layout/hierarchy2"/>
    <dgm:cxn modelId="{931AACFC-2B7A-4CFE-B0F5-4EFA1AE43ADE}" type="presParOf" srcId="{C4AF823B-00A7-4AD0-B5C4-6D286AF948C1}" destId="{E63C4283-77E6-414A-860E-840711D10B8F}" srcOrd="1" destOrd="0" presId="urn:microsoft.com/office/officeart/2005/8/layout/hierarchy2"/>
    <dgm:cxn modelId="{9EA0EC3D-2B29-4F18-B2C6-E09E21336829}" type="presParOf" srcId="{E63C4283-77E6-414A-860E-840711D10B8F}" destId="{7506CEAD-58D3-40EA-917A-3261648B0F8C}" srcOrd="0" destOrd="0" presId="urn:microsoft.com/office/officeart/2005/8/layout/hierarchy2"/>
    <dgm:cxn modelId="{7948972D-CCF9-4DEB-9E5C-D3CCF53EA42E}" type="presParOf" srcId="{7506CEAD-58D3-40EA-917A-3261648B0F8C}" destId="{B80A04AB-873A-4A12-9288-75E5E06B4D2B}" srcOrd="0" destOrd="0" presId="urn:microsoft.com/office/officeart/2005/8/layout/hierarchy2"/>
    <dgm:cxn modelId="{7E61C7EE-B417-40DA-82CB-E57849C4772C}" type="presParOf" srcId="{E63C4283-77E6-414A-860E-840711D10B8F}" destId="{C110A8CD-C230-4FB2-ABF7-4BD1E194AC35}" srcOrd="1" destOrd="0" presId="urn:microsoft.com/office/officeart/2005/8/layout/hierarchy2"/>
    <dgm:cxn modelId="{82F28CC9-5279-4DE2-84DA-1BEC9B61E753}" type="presParOf" srcId="{C110A8CD-C230-4FB2-ABF7-4BD1E194AC35}" destId="{89B734FE-BCD7-468C-B796-76632F8CA220}" srcOrd="0" destOrd="0" presId="urn:microsoft.com/office/officeart/2005/8/layout/hierarchy2"/>
    <dgm:cxn modelId="{87B0BD92-19B5-4A29-8C7E-A3A9C2B2470F}" type="presParOf" srcId="{C110A8CD-C230-4FB2-ABF7-4BD1E194AC35}" destId="{65B8FD63-F669-4B2C-994E-9AFCEA2279D1}" srcOrd="1" destOrd="0" presId="urn:microsoft.com/office/officeart/2005/8/layout/hierarchy2"/>
    <dgm:cxn modelId="{2E877198-36B2-42FB-A2CE-A90773499407}" type="presParOf" srcId="{E63C4283-77E6-414A-860E-840711D10B8F}" destId="{E50EF890-60DF-461F-8275-7AF71A9D5240}" srcOrd="2" destOrd="0" presId="urn:microsoft.com/office/officeart/2005/8/layout/hierarchy2"/>
    <dgm:cxn modelId="{169CE755-B0BE-42E2-991D-5BAC2ABC8970}" type="presParOf" srcId="{E50EF890-60DF-461F-8275-7AF71A9D5240}" destId="{5D5FA015-CF3A-4E61-B686-173B72464853}" srcOrd="0" destOrd="0" presId="urn:microsoft.com/office/officeart/2005/8/layout/hierarchy2"/>
    <dgm:cxn modelId="{85C67EA6-314B-4B85-9345-7249493B82EF}" type="presParOf" srcId="{E63C4283-77E6-414A-860E-840711D10B8F}" destId="{225B6DEE-4F60-46F4-A9F4-A848F3F37641}" srcOrd="3" destOrd="0" presId="urn:microsoft.com/office/officeart/2005/8/layout/hierarchy2"/>
    <dgm:cxn modelId="{18CE7C50-8BC9-4707-8856-48A22D966F01}" type="presParOf" srcId="{225B6DEE-4F60-46F4-A9F4-A848F3F37641}" destId="{7C4C5E8E-9C9C-4E8A-AF9C-6AD449D52C7F}" srcOrd="0" destOrd="0" presId="urn:microsoft.com/office/officeart/2005/8/layout/hierarchy2"/>
    <dgm:cxn modelId="{6A03607B-281B-4076-B47C-3E3FD85A4187}" type="presParOf" srcId="{225B6DEE-4F60-46F4-A9F4-A848F3F37641}" destId="{2BBD1D32-E643-403F-8255-C0E68ABFAFD2}" srcOrd="1" destOrd="0" presId="urn:microsoft.com/office/officeart/2005/8/layout/hierarchy2"/>
    <dgm:cxn modelId="{C3B96204-6F53-4CDB-AD29-3E4C148AF6D2}" type="presParOf" srcId="{9C7A222E-64E6-4F78-A395-56673D3FA8A1}" destId="{7DDCEF48-898C-418D-B83D-3BBC9E594E87}" srcOrd="2" destOrd="0" presId="urn:microsoft.com/office/officeart/2005/8/layout/hierarchy2"/>
    <dgm:cxn modelId="{C56052AF-4035-4DFF-B6AC-BF17E358D492}" type="presParOf" srcId="{7DDCEF48-898C-418D-B83D-3BBC9E594E87}" destId="{0768C34D-6F46-4FCF-B4D2-CEC69DC1C903}" srcOrd="0" destOrd="0" presId="urn:microsoft.com/office/officeart/2005/8/layout/hierarchy2"/>
    <dgm:cxn modelId="{8DDE2E37-28C0-45D0-BD4C-B852802D481B}" type="presParOf" srcId="{9C7A222E-64E6-4F78-A395-56673D3FA8A1}" destId="{B5F7EB60-BA50-45B4-ADF5-9EF65A06E37F}" srcOrd="3" destOrd="0" presId="urn:microsoft.com/office/officeart/2005/8/layout/hierarchy2"/>
    <dgm:cxn modelId="{5F1F1DDA-6FC6-4096-B571-BC393505687E}" type="presParOf" srcId="{B5F7EB60-BA50-45B4-ADF5-9EF65A06E37F}" destId="{0DA9AD6B-43A0-4ECC-ABC4-A6C0C2DF9721}" srcOrd="0" destOrd="0" presId="urn:microsoft.com/office/officeart/2005/8/layout/hierarchy2"/>
    <dgm:cxn modelId="{EF6E3F94-BDC9-4131-84C2-A7716A444602}" type="presParOf" srcId="{B5F7EB60-BA50-45B4-ADF5-9EF65A06E37F}" destId="{790C763A-3611-4C5A-B106-E8F0F6A02A80}" srcOrd="1" destOrd="0" presId="urn:microsoft.com/office/officeart/2005/8/layout/hierarchy2"/>
    <dgm:cxn modelId="{CBBA9B1C-8C28-43C1-B209-E5FD4D7A4DE3}" type="presParOf" srcId="{790C763A-3611-4C5A-B106-E8F0F6A02A80}" destId="{3BFB1B6A-802A-4DD1-AEAA-EF7687F6E585}" srcOrd="0" destOrd="0" presId="urn:microsoft.com/office/officeart/2005/8/layout/hierarchy2"/>
    <dgm:cxn modelId="{2C574CD0-A85F-4918-9557-6B8FB0316A9A}" type="presParOf" srcId="{3BFB1B6A-802A-4DD1-AEAA-EF7687F6E585}" destId="{ABEA92B0-2F48-4AAB-BC98-4A00475A4B3F}" srcOrd="0" destOrd="0" presId="urn:microsoft.com/office/officeart/2005/8/layout/hierarchy2"/>
    <dgm:cxn modelId="{1BBED20E-F8F7-4227-80E0-D1A1A7B6B012}" type="presParOf" srcId="{790C763A-3611-4C5A-B106-E8F0F6A02A80}" destId="{B6F02EEE-973C-4245-903A-04DE58068313}" srcOrd="1" destOrd="0" presId="urn:microsoft.com/office/officeart/2005/8/layout/hierarchy2"/>
    <dgm:cxn modelId="{AC1166C1-B2C2-4AE9-AEB6-85D9D411D40B}" type="presParOf" srcId="{B6F02EEE-973C-4245-903A-04DE58068313}" destId="{70FE391A-6BD7-402B-851E-950100CBC679}" srcOrd="0" destOrd="0" presId="urn:microsoft.com/office/officeart/2005/8/layout/hierarchy2"/>
    <dgm:cxn modelId="{3103FE93-0E5C-4B09-8FBC-84C033BD8ECF}" type="presParOf" srcId="{B6F02EEE-973C-4245-903A-04DE58068313}" destId="{2D36F3C8-4707-405F-8164-FAA28DD43EFB}" srcOrd="1" destOrd="0" presId="urn:microsoft.com/office/officeart/2005/8/layout/hierarchy2"/>
    <dgm:cxn modelId="{E43634B4-6C4A-4679-A2F4-8479B0C74E00}" type="presParOf" srcId="{790C763A-3611-4C5A-B106-E8F0F6A02A80}" destId="{2316F23D-47BC-4DB5-B168-F75655D874E0}" srcOrd="2" destOrd="0" presId="urn:microsoft.com/office/officeart/2005/8/layout/hierarchy2"/>
    <dgm:cxn modelId="{7392B683-B466-4149-A35E-2ACA9BF75FCA}" type="presParOf" srcId="{2316F23D-47BC-4DB5-B168-F75655D874E0}" destId="{1E4E3477-5DFC-49B9-BC07-C8C5C2ED7F1F}" srcOrd="0" destOrd="0" presId="urn:microsoft.com/office/officeart/2005/8/layout/hierarchy2"/>
    <dgm:cxn modelId="{4216A5F7-A0DC-42D1-B022-EC6F1270BBA7}" type="presParOf" srcId="{790C763A-3611-4C5A-B106-E8F0F6A02A80}" destId="{14E2E383-58BA-451F-8E81-EC5107381F25}" srcOrd="3" destOrd="0" presId="urn:microsoft.com/office/officeart/2005/8/layout/hierarchy2"/>
    <dgm:cxn modelId="{067823D6-7026-4D72-844E-12BF88625F42}" type="presParOf" srcId="{14E2E383-58BA-451F-8E81-EC5107381F25}" destId="{B25DD27D-BC40-4070-837A-836CA4F106A2}" srcOrd="0" destOrd="0" presId="urn:microsoft.com/office/officeart/2005/8/layout/hierarchy2"/>
    <dgm:cxn modelId="{C8EC9469-855F-4E97-B1A8-99DF379BCAC0}" type="presParOf" srcId="{14E2E383-58BA-451F-8E81-EC5107381F25}" destId="{1918165F-2285-4971-8668-97F185F08FA9}" srcOrd="1" destOrd="0" presId="urn:microsoft.com/office/officeart/2005/8/layout/hierarchy2"/>
    <dgm:cxn modelId="{11A44402-4B03-4694-90EE-D70C1166E377}" type="presParOf" srcId="{45C8870A-A2AB-480B-BFC5-028C64527B0A}" destId="{0E3FE8BE-E5DA-47EB-934C-9799EB822564}" srcOrd="2" destOrd="0" presId="urn:microsoft.com/office/officeart/2005/8/layout/hierarchy2"/>
    <dgm:cxn modelId="{A60BFE26-60D2-492D-A815-D26536C404C0}" type="presParOf" srcId="{0E3FE8BE-E5DA-47EB-934C-9799EB822564}" destId="{478061F8-C4C6-4BDF-8BC6-A0394EFB6FBE}" srcOrd="0" destOrd="0" presId="urn:microsoft.com/office/officeart/2005/8/layout/hierarchy2"/>
    <dgm:cxn modelId="{5153B530-A271-4666-9B9C-864984957982}" type="presParOf" srcId="{45C8870A-A2AB-480B-BFC5-028C64527B0A}" destId="{0D2121C5-8D6D-4A6C-A7BB-6E6A0B7D36A3}" srcOrd="3" destOrd="0" presId="urn:microsoft.com/office/officeart/2005/8/layout/hierarchy2"/>
    <dgm:cxn modelId="{214F71F1-FDD9-468B-8A66-9FF4CA77E98F}" type="presParOf" srcId="{0D2121C5-8D6D-4A6C-A7BB-6E6A0B7D36A3}" destId="{1A515D4D-94F3-4CAE-AF3F-7182952E37F7}" srcOrd="0" destOrd="0" presId="urn:microsoft.com/office/officeart/2005/8/layout/hierarchy2"/>
    <dgm:cxn modelId="{6F85498E-8B86-437B-B4FB-2A2D03DE7213}" type="presParOf" srcId="{0D2121C5-8D6D-4A6C-A7BB-6E6A0B7D36A3}" destId="{527DEE31-7F27-4917-938F-86BBD2AC0729}" srcOrd="1" destOrd="0" presId="urn:microsoft.com/office/officeart/2005/8/layout/hierarchy2"/>
    <dgm:cxn modelId="{CDCBB3C9-A72A-427D-9997-0844867DC5B8}" type="presParOf" srcId="{527DEE31-7F27-4917-938F-86BBD2AC0729}" destId="{7E21B0C8-6D25-44AF-8789-C7F84486EA1D}" srcOrd="0" destOrd="0" presId="urn:microsoft.com/office/officeart/2005/8/layout/hierarchy2"/>
    <dgm:cxn modelId="{4A0C9B3F-8523-492D-8658-A2E9C6F236AE}" type="presParOf" srcId="{7E21B0C8-6D25-44AF-8789-C7F84486EA1D}" destId="{193B2B95-D2A5-4D35-883E-228B59A6EDB6}" srcOrd="0" destOrd="0" presId="urn:microsoft.com/office/officeart/2005/8/layout/hierarchy2"/>
    <dgm:cxn modelId="{797FE783-F0CA-4606-9A18-4006A8F25E49}" type="presParOf" srcId="{527DEE31-7F27-4917-938F-86BBD2AC0729}" destId="{9589A5BB-BEBF-4B72-9DAC-1D10629DD9A7}" srcOrd="1" destOrd="0" presId="urn:microsoft.com/office/officeart/2005/8/layout/hierarchy2"/>
    <dgm:cxn modelId="{7705CFE0-E75B-4C43-8C04-F32374EF451C}" type="presParOf" srcId="{9589A5BB-BEBF-4B72-9DAC-1D10629DD9A7}" destId="{D8762150-B0CA-490F-8C1E-50C2B6AB6BD1}" srcOrd="0" destOrd="0" presId="urn:microsoft.com/office/officeart/2005/8/layout/hierarchy2"/>
    <dgm:cxn modelId="{8E3113FF-DAA9-47CA-92BB-35A8A8882F89}" type="presParOf" srcId="{9589A5BB-BEBF-4B72-9DAC-1D10629DD9A7}" destId="{6C5628E2-7C7C-4F46-B21F-8731FF761E79}" srcOrd="1" destOrd="0" presId="urn:microsoft.com/office/officeart/2005/8/layout/hierarchy2"/>
    <dgm:cxn modelId="{5738F660-8CAF-473B-963B-E1CF9C9EC0C3}" type="presParOf" srcId="{6C5628E2-7C7C-4F46-B21F-8731FF761E79}" destId="{A3113A2D-1CA4-43E5-9A0A-EFF3B1935A9B}" srcOrd="0" destOrd="0" presId="urn:microsoft.com/office/officeart/2005/8/layout/hierarchy2"/>
    <dgm:cxn modelId="{CE3E54D8-EC8B-4D68-8BF5-A39279F68559}" type="presParOf" srcId="{A3113A2D-1CA4-43E5-9A0A-EFF3B1935A9B}" destId="{AB6D6CC9-0A77-4D8B-94E7-048C64DDE070}" srcOrd="0" destOrd="0" presId="urn:microsoft.com/office/officeart/2005/8/layout/hierarchy2"/>
    <dgm:cxn modelId="{917500C6-0A75-4B51-90D4-F274B01B6248}" type="presParOf" srcId="{6C5628E2-7C7C-4F46-B21F-8731FF761E79}" destId="{EE86A4D8-65F1-4CA2-BC2D-062E96FFB117}" srcOrd="1" destOrd="0" presId="urn:microsoft.com/office/officeart/2005/8/layout/hierarchy2"/>
    <dgm:cxn modelId="{18FE9A37-A46C-4696-9C2A-0ED2C17570D0}" type="presParOf" srcId="{EE86A4D8-65F1-4CA2-BC2D-062E96FFB117}" destId="{5BEC9792-9DD0-4053-BDAB-D18990A0C813}" srcOrd="0" destOrd="0" presId="urn:microsoft.com/office/officeart/2005/8/layout/hierarchy2"/>
    <dgm:cxn modelId="{A8C72766-62B3-4E1D-BF7F-06444E4DDFD6}" type="presParOf" srcId="{EE86A4D8-65F1-4CA2-BC2D-062E96FFB117}" destId="{9BDC799D-7848-41FE-BAD9-3EB937E1B458}" srcOrd="1" destOrd="0" presId="urn:microsoft.com/office/officeart/2005/8/layout/hierarchy2"/>
    <dgm:cxn modelId="{B2CD9A72-16B7-470C-9A03-177EB79B38E3}" type="presParOf" srcId="{6C5628E2-7C7C-4F46-B21F-8731FF761E79}" destId="{E412200B-1106-4FC8-9702-6FAC0F340012}" srcOrd="2" destOrd="0" presId="urn:microsoft.com/office/officeart/2005/8/layout/hierarchy2"/>
    <dgm:cxn modelId="{868A36CA-CE22-4EC8-8357-40AF0211F80A}" type="presParOf" srcId="{E412200B-1106-4FC8-9702-6FAC0F340012}" destId="{A62CCA77-15A1-48D1-BB82-EB1E392D721B}" srcOrd="0" destOrd="0" presId="urn:microsoft.com/office/officeart/2005/8/layout/hierarchy2"/>
    <dgm:cxn modelId="{5AE5F00E-778F-4129-B6FD-87DE36A63ECB}" type="presParOf" srcId="{6C5628E2-7C7C-4F46-B21F-8731FF761E79}" destId="{6AE7F83E-D607-4589-B9BE-5F56A4123D84}" srcOrd="3" destOrd="0" presId="urn:microsoft.com/office/officeart/2005/8/layout/hierarchy2"/>
    <dgm:cxn modelId="{3555DE7F-C6F3-435D-BB8F-D95A6FAA40B9}" type="presParOf" srcId="{6AE7F83E-D607-4589-B9BE-5F56A4123D84}" destId="{441CEE94-8294-4851-AEAC-58D0E9737887}" srcOrd="0" destOrd="0" presId="urn:microsoft.com/office/officeart/2005/8/layout/hierarchy2"/>
    <dgm:cxn modelId="{B84A6692-BB03-45E4-8201-A0100A9C4565}" type="presParOf" srcId="{6AE7F83E-D607-4589-B9BE-5F56A4123D84}" destId="{CDD7FFC0-C7ED-43B1-BC73-58860AB44AF0}" srcOrd="1" destOrd="0" presId="urn:microsoft.com/office/officeart/2005/8/layout/hierarchy2"/>
    <dgm:cxn modelId="{04E6085B-FCE5-4451-9725-FF8C8BB32A19}" type="presParOf" srcId="{6C5628E2-7C7C-4F46-B21F-8731FF761E79}" destId="{7FC240E7-434E-4C72-AEB5-3C76C6BBD4CF}" srcOrd="4" destOrd="0" presId="urn:microsoft.com/office/officeart/2005/8/layout/hierarchy2"/>
    <dgm:cxn modelId="{A7DA6F92-A6B7-4CE6-81F7-DF670D2BE0DB}" type="presParOf" srcId="{7FC240E7-434E-4C72-AEB5-3C76C6BBD4CF}" destId="{8DD71567-4A3D-4B12-A87B-B9AC3B75DAA8}" srcOrd="0" destOrd="0" presId="urn:microsoft.com/office/officeart/2005/8/layout/hierarchy2"/>
    <dgm:cxn modelId="{6C49EC43-EDB7-4FD9-A57D-C36F38384581}" type="presParOf" srcId="{6C5628E2-7C7C-4F46-B21F-8731FF761E79}" destId="{8E092E1F-E93D-41E5-A597-DF842DADE137}" srcOrd="5" destOrd="0" presId="urn:microsoft.com/office/officeart/2005/8/layout/hierarchy2"/>
    <dgm:cxn modelId="{2C9E3154-46C2-40A1-A8C9-6D8025F700CD}" type="presParOf" srcId="{8E092E1F-E93D-41E5-A597-DF842DADE137}" destId="{6B31EC53-C22E-4B18-9D8F-7DE08E76BE5A}" srcOrd="0" destOrd="0" presId="urn:microsoft.com/office/officeart/2005/8/layout/hierarchy2"/>
    <dgm:cxn modelId="{24D2C23F-7516-4E11-B108-4EDC06810803}" type="presParOf" srcId="{8E092E1F-E93D-41E5-A597-DF842DADE137}" destId="{CA6F3A4B-4D11-47D2-8C57-8689D7AB937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3DA78E-85C2-47D5-B68A-140D3B5D145D}">
      <dsp:nvSpPr>
        <dsp:cNvPr id="0" name=""/>
        <dsp:cNvSpPr/>
      </dsp:nvSpPr>
      <dsp:spPr>
        <a:xfrm>
          <a:off x="0" y="2104517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Health problem</a:t>
          </a:r>
        </a:p>
      </dsp:txBody>
      <dsp:txXfrm>
        <a:off x="0" y="2104517"/>
        <a:ext cx="1214214" cy="607107"/>
      </dsp:txXfrm>
    </dsp:sp>
    <dsp:sp modelId="{4416B526-6922-4AB5-A6EB-38BD76FE733A}">
      <dsp:nvSpPr>
        <dsp:cNvPr id="0" name=""/>
        <dsp:cNvSpPr/>
      </dsp:nvSpPr>
      <dsp:spPr>
        <a:xfrm rot="17425139">
          <a:off x="909783" y="1958515"/>
          <a:ext cx="935102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935102" y="11381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head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7425139">
        <a:off x="1353957" y="1946519"/>
        <a:ext cx="46755" cy="46755"/>
      </dsp:txXfrm>
    </dsp:sp>
    <dsp:sp modelId="{AE8E60E7-5513-4711-B227-F5328F870804}">
      <dsp:nvSpPr>
        <dsp:cNvPr id="0" name=""/>
        <dsp:cNvSpPr/>
      </dsp:nvSpPr>
      <dsp:spPr>
        <a:xfrm>
          <a:off x="1540455" y="1228170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Determinant</a:t>
          </a:r>
        </a:p>
      </dsp:txBody>
      <dsp:txXfrm>
        <a:off x="1540455" y="1228170"/>
        <a:ext cx="1214214" cy="607107"/>
      </dsp:txXfrm>
    </dsp:sp>
    <dsp:sp modelId="{CB35AFC2-AAAB-4B39-A80A-F4EBA3032EBB}">
      <dsp:nvSpPr>
        <dsp:cNvPr id="0" name=""/>
        <dsp:cNvSpPr/>
      </dsp:nvSpPr>
      <dsp:spPr>
        <a:xfrm rot="19063592">
          <a:off x="2589776" y="1093825"/>
          <a:ext cx="1268131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268131" y="11381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head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063592">
        <a:off x="3192138" y="1073503"/>
        <a:ext cx="63406" cy="63406"/>
      </dsp:txXfrm>
    </dsp:sp>
    <dsp:sp modelId="{3E6698D2-8052-4E53-BE0D-4AAF71DBE348}">
      <dsp:nvSpPr>
        <dsp:cNvPr id="0" name=""/>
        <dsp:cNvSpPr/>
      </dsp:nvSpPr>
      <dsp:spPr>
        <a:xfrm>
          <a:off x="3693014" y="375136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Direct contributing factor</a:t>
          </a:r>
        </a:p>
      </dsp:txBody>
      <dsp:txXfrm>
        <a:off x="3693014" y="375136"/>
        <a:ext cx="1214214" cy="607107"/>
      </dsp:txXfrm>
    </dsp:sp>
    <dsp:sp modelId="{7506CEAD-58D3-40EA-917A-3261648B0F8C}">
      <dsp:nvSpPr>
        <dsp:cNvPr id="0" name=""/>
        <dsp:cNvSpPr/>
      </dsp:nvSpPr>
      <dsp:spPr>
        <a:xfrm rot="20370590">
          <a:off x="4873528" y="480853"/>
          <a:ext cx="1065314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065314" y="11381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head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0370590">
        <a:off x="5379552" y="465602"/>
        <a:ext cx="53265" cy="53265"/>
      </dsp:txXfrm>
    </dsp:sp>
    <dsp:sp modelId="{89B734FE-BCD7-468C-B796-76632F8CA220}">
      <dsp:nvSpPr>
        <dsp:cNvPr id="0" name=""/>
        <dsp:cNvSpPr/>
      </dsp:nvSpPr>
      <dsp:spPr>
        <a:xfrm>
          <a:off x="5905142" y="2226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Indirect contributing factor</a:t>
          </a:r>
        </a:p>
      </dsp:txBody>
      <dsp:txXfrm>
        <a:off x="5905142" y="2226"/>
        <a:ext cx="1214214" cy="607107"/>
      </dsp:txXfrm>
    </dsp:sp>
    <dsp:sp modelId="{E50EF890-60DF-461F-8275-7AF71A9D5240}">
      <dsp:nvSpPr>
        <dsp:cNvPr id="0" name=""/>
        <dsp:cNvSpPr/>
      </dsp:nvSpPr>
      <dsp:spPr>
        <a:xfrm rot="1083183">
          <a:off x="4881393" y="829939"/>
          <a:ext cx="1049585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049585" y="11381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head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3183">
        <a:off x="5379946" y="815082"/>
        <a:ext cx="52479" cy="52479"/>
      </dsp:txXfrm>
    </dsp:sp>
    <dsp:sp modelId="{7C4C5E8E-9C9C-4E8A-AF9C-6AD449D52C7F}">
      <dsp:nvSpPr>
        <dsp:cNvPr id="0" name=""/>
        <dsp:cNvSpPr/>
      </dsp:nvSpPr>
      <dsp:spPr>
        <a:xfrm>
          <a:off x="5905142" y="700400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Indirect contributing factor</a:t>
          </a:r>
        </a:p>
      </dsp:txBody>
      <dsp:txXfrm>
        <a:off x="5905142" y="700400"/>
        <a:ext cx="1214214" cy="607107"/>
      </dsp:txXfrm>
    </dsp:sp>
    <dsp:sp modelId="{7DDCEF48-898C-418D-B83D-3BBC9E594E87}">
      <dsp:nvSpPr>
        <dsp:cNvPr id="0" name=""/>
        <dsp:cNvSpPr/>
      </dsp:nvSpPr>
      <dsp:spPr>
        <a:xfrm rot="1518371">
          <a:off x="2701705" y="1756263"/>
          <a:ext cx="1103842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103842" y="11381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head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518371">
        <a:off x="3226030" y="1740049"/>
        <a:ext cx="55192" cy="55192"/>
      </dsp:txXfrm>
    </dsp:sp>
    <dsp:sp modelId="{0DA9AD6B-43A0-4ECC-ABC4-A6C0C2DF9721}">
      <dsp:nvSpPr>
        <dsp:cNvPr id="0" name=""/>
        <dsp:cNvSpPr/>
      </dsp:nvSpPr>
      <dsp:spPr>
        <a:xfrm>
          <a:off x="3752583" y="1700014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Direct </a:t>
          </a:r>
          <a:r>
            <a:rPr lang="en-US" sz="1300" kern="1200" dirty="0" smtClean="0"/>
            <a:t>contributing </a:t>
          </a:r>
          <a:r>
            <a:rPr lang="en-US" sz="1300" kern="1200" dirty="0"/>
            <a:t>factor</a:t>
          </a:r>
        </a:p>
      </dsp:txBody>
      <dsp:txXfrm>
        <a:off x="3752583" y="1700014"/>
        <a:ext cx="1214214" cy="607107"/>
      </dsp:txXfrm>
    </dsp:sp>
    <dsp:sp modelId="{3BFB1B6A-802A-4DD1-AEAA-EF7687F6E585}">
      <dsp:nvSpPr>
        <dsp:cNvPr id="0" name=""/>
        <dsp:cNvSpPr/>
      </dsp:nvSpPr>
      <dsp:spPr>
        <a:xfrm rot="20531431">
          <a:off x="4943183" y="1841465"/>
          <a:ext cx="985574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985574" y="11381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head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0531431">
        <a:off x="5411331" y="1828207"/>
        <a:ext cx="49278" cy="49278"/>
      </dsp:txXfrm>
    </dsp:sp>
    <dsp:sp modelId="{70FE391A-6BD7-402B-851E-950100CBC679}">
      <dsp:nvSpPr>
        <dsp:cNvPr id="0" name=""/>
        <dsp:cNvSpPr/>
      </dsp:nvSpPr>
      <dsp:spPr>
        <a:xfrm>
          <a:off x="5905142" y="1398573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Indirect contributing factor</a:t>
          </a:r>
        </a:p>
      </dsp:txBody>
      <dsp:txXfrm>
        <a:off x="5905142" y="1398573"/>
        <a:ext cx="1214214" cy="607107"/>
      </dsp:txXfrm>
    </dsp:sp>
    <dsp:sp modelId="{2316F23D-47BC-4DB5-B168-F75655D874E0}">
      <dsp:nvSpPr>
        <dsp:cNvPr id="0" name=""/>
        <dsp:cNvSpPr/>
      </dsp:nvSpPr>
      <dsp:spPr>
        <a:xfrm rot="1375119">
          <a:off x="4926586" y="2190551"/>
          <a:ext cx="1018767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018767" y="11381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head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375119">
        <a:off x="5410501" y="2176464"/>
        <a:ext cx="50938" cy="50938"/>
      </dsp:txXfrm>
    </dsp:sp>
    <dsp:sp modelId="{B25DD27D-BC40-4070-837A-836CA4F106A2}">
      <dsp:nvSpPr>
        <dsp:cNvPr id="0" name=""/>
        <dsp:cNvSpPr/>
      </dsp:nvSpPr>
      <dsp:spPr>
        <a:xfrm>
          <a:off x="5905142" y="2096746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Indirect contributing factor</a:t>
          </a:r>
        </a:p>
      </dsp:txBody>
      <dsp:txXfrm>
        <a:off x="5905142" y="2096746"/>
        <a:ext cx="1214214" cy="607107"/>
      </dsp:txXfrm>
    </dsp:sp>
    <dsp:sp modelId="{0E3FE8BE-E5DA-47EB-934C-9799EB822564}">
      <dsp:nvSpPr>
        <dsp:cNvPr id="0" name=""/>
        <dsp:cNvSpPr/>
      </dsp:nvSpPr>
      <dsp:spPr>
        <a:xfrm rot="4480329">
          <a:off x="743678" y="3013549"/>
          <a:ext cx="127922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279223" y="11381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head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4480329">
        <a:off x="1351309" y="2992950"/>
        <a:ext cx="63961" cy="63961"/>
      </dsp:txXfrm>
    </dsp:sp>
    <dsp:sp modelId="{1A515D4D-94F3-4CAE-AF3F-7182952E37F7}">
      <dsp:nvSpPr>
        <dsp:cNvPr id="0" name=""/>
        <dsp:cNvSpPr/>
      </dsp:nvSpPr>
      <dsp:spPr>
        <a:xfrm>
          <a:off x="1552366" y="3338238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Determinant</a:t>
          </a:r>
        </a:p>
      </dsp:txBody>
      <dsp:txXfrm>
        <a:off x="1552366" y="3338238"/>
        <a:ext cx="1214214" cy="607107"/>
      </dsp:txXfrm>
    </dsp:sp>
    <dsp:sp modelId="{7E21B0C8-6D25-44AF-8789-C7F84486EA1D}">
      <dsp:nvSpPr>
        <dsp:cNvPr id="0" name=""/>
        <dsp:cNvSpPr/>
      </dsp:nvSpPr>
      <dsp:spPr>
        <a:xfrm rot="113568">
          <a:off x="2766285" y="3648276"/>
          <a:ext cx="1081884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081884" y="11381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head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13568">
        <a:off x="3280181" y="3632611"/>
        <a:ext cx="54094" cy="54094"/>
      </dsp:txXfrm>
    </dsp:sp>
    <dsp:sp modelId="{D8762150-B0CA-490F-8C1E-50C2B6AB6BD1}">
      <dsp:nvSpPr>
        <dsp:cNvPr id="0" name=""/>
        <dsp:cNvSpPr/>
      </dsp:nvSpPr>
      <dsp:spPr>
        <a:xfrm>
          <a:off x="3847875" y="3373972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Direct contributing factor</a:t>
          </a:r>
        </a:p>
      </dsp:txBody>
      <dsp:txXfrm>
        <a:off x="3847875" y="3373972"/>
        <a:ext cx="1214214" cy="607107"/>
      </dsp:txXfrm>
    </dsp:sp>
    <dsp:sp modelId="{A3113A2D-1CA4-43E5-9A0A-EFF3B1935A9B}">
      <dsp:nvSpPr>
        <dsp:cNvPr id="0" name=""/>
        <dsp:cNvSpPr/>
      </dsp:nvSpPr>
      <dsp:spPr>
        <a:xfrm rot="19531002">
          <a:off x="4972235" y="3376617"/>
          <a:ext cx="1022761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022761" y="11381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head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531002">
        <a:off x="5458047" y="3362430"/>
        <a:ext cx="51138" cy="51138"/>
      </dsp:txXfrm>
    </dsp:sp>
    <dsp:sp modelId="{5BEC9792-9DD0-4053-BDAB-D18990A0C813}">
      <dsp:nvSpPr>
        <dsp:cNvPr id="0" name=""/>
        <dsp:cNvSpPr/>
      </dsp:nvSpPr>
      <dsp:spPr>
        <a:xfrm>
          <a:off x="5905142" y="2794919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Indirect contributing factor</a:t>
          </a:r>
        </a:p>
      </dsp:txBody>
      <dsp:txXfrm>
        <a:off x="5905142" y="2794919"/>
        <a:ext cx="1214214" cy="607107"/>
      </dsp:txXfrm>
    </dsp:sp>
    <dsp:sp modelId="{E412200B-1106-4FC8-9702-6FAC0F340012}">
      <dsp:nvSpPr>
        <dsp:cNvPr id="0" name=""/>
        <dsp:cNvSpPr/>
      </dsp:nvSpPr>
      <dsp:spPr>
        <a:xfrm rot="482547">
          <a:off x="5057902" y="3725704"/>
          <a:ext cx="851427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851427" y="11381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head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482547">
        <a:off x="5462330" y="3715800"/>
        <a:ext cx="42571" cy="42571"/>
      </dsp:txXfrm>
    </dsp:sp>
    <dsp:sp modelId="{441CEE94-8294-4851-AEAC-58D0E9737887}">
      <dsp:nvSpPr>
        <dsp:cNvPr id="0" name=""/>
        <dsp:cNvSpPr/>
      </dsp:nvSpPr>
      <dsp:spPr>
        <a:xfrm>
          <a:off x="5905142" y="3493092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Indirect contributing factor</a:t>
          </a:r>
        </a:p>
      </dsp:txBody>
      <dsp:txXfrm>
        <a:off x="5905142" y="3493092"/>
        <a:ext cx="1214214" cy="607107"/>
      </dsp:txXfrm>
    </dsp:sp>
    <dsp:sp modelId="{7FC240E7-434E-4C72-AEB5-3C76C6BBD4CF}">
      <dsp:nvSpPr>
        <dsp:cNvPr id="0" name=""/>
        <dsp:cNvSpPr/>
      </dsp:nvSpPr>
      <dsp:spPr>
        <a:xfrm rot="2646669">
          <a:off x="4896524" y="4074790"/>
          <a:ext cx="117418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174183" y="11381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head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646669">
        <a:off x="5454261" y="4056818"/>
        <a:ext cx="58709" cy="58709"/>
      </dsp:txXfrm>
    </dsp:sp>
    <dsp:sp modelId="{6B31EC53-C22E-4B18-9D8F-7DE08E76BE5A}">
      <dsp:nvSpPr>
        <dsp:cNvPr id="0" name=""/>
        <dsp:cNvSpPr/>
      </dsp:nvSpPr>
      <dsp:spPr>
        <a:xfrm>
          <a:off x="5905142" y="4191266"/>
          <a:ext cx="1214214" cy="607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Indirect contributing factor</a:t>
          </a:r>
        </a:p>
      </dsp:txBody>
      <dsp:txXfrm>
        <a:off x="5905142" y="4191266"/>
        <a:ext cx="1214214" cy="6071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EFE7C-0AA5-4BFE-8E99-E925255FA38D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DFB58-476F-4612-9E51-F695D89D8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days, there is tremendous</a:t>
            </a:r>
            <a:r>
              <a:rPr lang="en-US" baseline="0" dirty="0" smtClean="0"/>
              <a:t> interest in what are called the “social determinants” of health.  These are risk factors that are located in the social environment.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D69B-5CB0-4CC6-854B-41210B3F70B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types of risk factors are represented in each column?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D69B-5CB0-4CC6-854B-41210B3F70B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C55-98ED-438C-8519-B2F96FBBEA77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0129-4B45-44D9-83A3-F6A07C3A8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C55-98ED-438C-8519-B2F96FBBEA77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0129-4B45-44D9-83A3-F6A07C3A8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C55-98ED-438C-8519-B2F96FBBEA77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0129-4B45-44D9-83A3-F6A07C3A8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C55-98ED-438C-8519-B2F96FBBEA77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0129-4B45-44D9-83A3-F6A07C3A8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C55-98ED-438C-8519-B2F96FBBEA77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0129-4B45-44D9-83A3-F6A07C3A8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C55-98ED-438C-8519-B2F96FBBEA77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0129-4B45-44D9-83A3-F6A07C3A8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C55-98ED-438C-8519-B2F96FBBEA77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0129-4B45-44D9-83A3-F6A07C3A8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C55-98ED-438C-8519-B2F96FBBEA77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0129-4B45-44D9-83A3-F6A07C3A8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C55-98ED-438C-8519-B2F96FBBEA77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0129-4B45-44D9-83A3-F6A07C3A8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C55-98ED-438C-8519-B2F96FBBEA77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0129-4B45-44D9-83A3-F6A07C3A8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C55-98ED-438C-8519-B2F96FBBEA77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0129-4B45-44D9-83A3-F6A07C3A8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95C55-98ED-438C-8519-B2F96FBBEA77}" type="datetimeFigureOut">
              <a:rPr lang="en-US" smtClean="0"/>
              <a:pPr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00129-4B45-44D9-83A3-F6A07C3A8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David\Documents\IGH\Letterhead\UMass%20Institute%20of%20Global%20Health_files\UMass%20Institute%20of%20Global%20Health.htm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319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Pskov Youth Reproductive Health Project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2057400"/>
          </a:xfrm>
        </p:spPr>
        <p:txBody>
          <a:bodyPr/>
          <a:lstStyle/>
          <a:p>
            <a:r>
              <a:rPr lang="en-US" dirty="0" smtClean="0"/>
              <a:t>David Buchanan</a:t>
            </a:r>
          </a:p>
          <a:p>
            <a:r>
              <a:rPr lang="en-US" dirty="0" smtClean="0"/>
              <a:t>September 13, 2010</a:t>
            </a:r>
            <a:endParaRPr lang="en-US" dirty="0"/>
          </a:p>
        </p:txBody>
      </p:sp>
      <p:pic>
        <p:nvPicPr>
          <p:cNvPr id="1026" name="Picture 2" descr="http://www.novsu.ru/npe/design/themes/novsu/top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533400"/>
            <a:ext cx="5267325" cy="923925"/>
          </a:xfrm>
          <a:prstGeom prst="rect">
            <a:avLst/>
          </a:prstGeom>
          <a:noFill/>
        </p:spPr>
      </p:pic>
      <p:pic>
        <p:nvPicPr>
          <p:cNvPr id="8" name="Picture 7" descr="C:\Users\David\Documents\IGH\Letterhead\UMass Institute of Global Health_files\Logotype.png">
            <a:hlinkClick r:id="rId3"/>
          </p:cNvPr>
          <p:cNvPicPr/>
          <p:nvPr/>
        </p:nvPicPr>
        <p:blipFill>
          <a:blip r:embed="rId4" cstate="print"/>
          <a:srcRect r="5760"/>
          <a:stretch>
            <a:fillRect/>
          </a:stretch>
        </p:blipFill>
        <p:spPr bwMode="auto">
          <a:xfrm>
            <a:off x="1066800" y="5334000"/>
            <a:ext cx="7011136" cy="743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structural risk factors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sz="2800" dirty="0" smtClean="0"/>
              <a:t>Poverty, Income</a:t>
            </a:r>
          </a:p>
          <a:p>
            <a:pPr marL="514350" indent="-514350"/>
            <a:r>
              <a:rPr lang="en-US" sz="2800" dirty="0" smtClean="0"/>
              <a:t>Education</a:t>
            </a:r>
          </a:p>
          <a:p>
            <a:pPr marL="514350" indent="-514350"/>
            <a:r>
              <a:rPr lang="en-US" sz="2800" dirty="0" smtClean="0"/>
              <a:t>Employment</a:t>
            </a:r>
          </a:p>
          <a:p>
            <a:pPr marL="514350" indent="-514350"/>
            <a:r>
              <a:rPr lang="en-US" sz="2800" dirty="0" smtClean="0"/>
              <a:t>Housing &amp; the Environment</a:t>
            </a:r>
          </a:p>
          <a:p>
            <a:pPr marL="514350" indent="-514350"/>
            <a:r>
              <a:rPr lang="en-US" sz="2800" dirty="0" smtClean="0"/>
              <a:t>Mobility/Transportation</a:t>
            </a:r>
          </a:p>
          <a:p>
            <a:pPr marL="514350" indent="-514350"/>
            <a:r>
              <a:rPr lang="en-US" sz="2800" dirty="0" smtClean="0"/>
              <a:t>Nutrition &amp; Agricultural Policy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differences between “causes” &amp; 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In terms of explaining disease incidence:</a:t>
            </a:r>
          </a:p>
          <a:p>
            <a:r>
              <a:rPr lang="en-US" dirty="0" smtClean="0"/>
              <a:t>Risk factors are neither </a:t>
            </a:r>
            <a:r>
              <a:rPr lang="en-US" u="sng" dirty="0" smtClean="0"/>
              <a:t>necessary</a:t>
            </a:r>
            <a:r>
              <a:rPr lang="en-US" dirty="0" smtClean="0"/>
              <a:t> nor </a:t>
            </a:r>
            <a:r>
              <a:rPr lang="en-US" u="sng" dirty="0" smtClean="0"/>
              <a:t>sufficient</a:t>
            </a:r>
          </a:p>
          <a:p>
            <a:r>
              <a:rPr lang="en-US" dirty="0" smtClean="0"/>
              <a:t>They increase susceptibility, but there is no absolute relationship between “cause” and “effect” (unlike the causes of infectious diseases). </a:t>
            </a:r>
          </a:p>
          <a:p>
            <a:r>
              <a:rPr lang="en-US" dirty="0" smtClean="0"/>
              <a:t>There is </a:t>
            </a:r>
            <a:r>
              <a:rPr lang="en-US" i="1" u="sng" dirty="0" smtClean="0"/>
              <a:t>not</a:t>
            </a:r>
            <a:r>
              <a:rPr lang="en-US" dirty="0" smtClean="0"/>
              <a:t> a one-to-one relationship between the presence of a risk factor and the presence of disease.</a:t>
            </a:r>
          </a:p>
          <a:p>
            <a:r>
              <a:rPr lang="en-US" dirty="0" smtClean="0"/>
              <a:t>Rather, the relationship is statistical, probabilistic.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Conceptualizing the impact of different categories of risk factors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483" t="2068" r="3311" b="4137"/>
          <a:stretch>
            <a:fillRect/>
          </a:stretch>
        </p:blipFill>
        <p:spPr bwMode="auto">
          <a:xfrm>
            <a:off x="1363114" y="1555047"/>
            <a:ext cx="6485486" cy="516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80" r="3240"/>
          <a:stretch>
            <a:fillRect/>
          </a:stretch>
        </p:blipFill>
        <p:spPr bwMode="auto">
          <a:xfrm>
            <a:off x="-48377" y="-1"/>
            <a:ext cx="9220477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Evidence-based public health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648200"/>
          </a:xfrm>
        </p:spPr>
        <p:txBody>
          <a:bodyPr/>
          <a:lstStyle/>
          <a:p>
            <a:pPr>
              <a:lnSpc>
                <a:spcPct val="80000"/>
              </a:lnSpc>
              <a:buSzTx/>
              <a:buFontTx/>
              <a:buChar char="•"/>
            </a:pPr>
            <a:r>
              <a:rPr lang="en-US" sz="2800" dirty="0"/>
              <a:t>Hierarchy of knowledge</a:t>
            </a:r>
          </a:p>
          <a:p>
            <a:pPr lvl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endParaRPr lang="en-US" sz="2400" dirty="0"/>
          </a:p>
          <a:p>
            <a:pPr lvl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Randomized Controlled Trials</a:t>
            </a:r>
          </a:p>
          <a:p>
            <a:pPr lvl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Quasi-Experimental Research Designs</a:t>
            </a:r>
          </a:p>
          <a:p>
            <a:pPr lvl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Prospective Cohort Studies</a:t>
            </a:r>
          </a:p>
          <a:p>
            <a:pPr lvl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Cross-sectional Studies</a:t>
            </a:r>
          </a:p>
          <a:p>
            <a:pPr lvl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Retrospective Case-Control Studies</a:t>
            </a:r>
          </a:p>
          <a:p>
            <a:pPr lvl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Case Series &amp; Registries</a:t>
            </a:r>
          </a:p>
          <a:p>
            <a:pPr lvl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 smtClean="0"/>
              <a:t>Case </a:t>
            </a:r>
            <a:r>
              <a:rPr lang="en-US" sz="2400" dirty="0"/>
              <a:t>Studies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/>
              <a:t> 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/>
              <a:t>- Evidence-Based Working Group. (1992) Evidenced-Based Medicine: A New Approach to Teaching the Practice of Medicine.  </a:t>
            </a:r>
            <a:r>
              <a:rPr lang="en-US" sz="2000" i="1" dirty="0"/>
              <a:t>JAMA,</a:t>
            </a:r>
            <a:r>
              <a:rPr lang="en-US" sz="2000" dirty="0"/>
              <a:t> 268(17):2420-2425.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Threats to Validity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History</a:t>
            </a:r>
            <a:endParaRPr lang="en-US" dirty="0"/>
          </a:p>
          <a:p>
            <a:r>
              <a:rPr lang="en-US" dirty="0"/>
              <a:t>Maturation</a:t>
            </a:r>
          </a:p>
          <a:p>
            <a:r>
              <a:rPr lang="en-US" dirty="0"/>
              <a:t>Testing</a:t>
            </a:r>
          </a:p>
          <a:p>
            <a:r>
              <a:rPr lang="en-US" dirty="0"/>
              <a:t>Instrumentation</a:t>
            </a:r>
          </a:p>
          <a:p>
            <a:r>
              <a:rPr lang="en-US" dirty="0"/>
              <a:t>Statistical </a:t>
            </a:r>
            <a:r>
              <a:rPr lang="en-US" dirty="0" smtClean="0"/>
              <a:t>regression to the norm</a:t>
            </a:r>
            <a:endParaRPr lang="en-US" dirty="0"/>
          </a:p>
          <a:p>
            <a:r>
              <a:rPr lang="en-US" dirty="0"/>
              <a:t>Selection biases</a:t>
            </a:r>
          </a:p>
          <a:p>
            <a:r>
              <a:rPr lang="en-US" dirty="0"/>
              <a:t>Attrition</a:t>
            </a:r>
          </a:p>
          <a:p>
            <a:r>
              <a:rPr lang="en-US" dirty="0"/>
              <a:t>Hawthorne effect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Epidemiological Studies - Hill’s criteria</a:t>
            </a: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 smtClean="0"/>
              <a:t>Temporal </a:t>
            </a:r>
            <a:r>
              <a:rPr lang="en-US" sz="2400" dirty="0"/>
              <a:t>association</a:t>
            </a:r>
          </a:p>
          <a:p>
            <a:pPr lvl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Strength</a:t>
            </a:r>
          </a:p>
          <a:p>
            <a:pPr lvl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Dose-response relationship</a:t>
            </a:r>
          </a:p>
          <a:p>
            <a:pPr lvl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Consistency</a:t>
            </a:r>
          </a:p>
          <a:p>
            <a:pPr lvl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Biological plausibility</a:t>
            </a:r>
          </a:p>
          <a:p>
            <a:pPr lvl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Alternative explanations</a:t>
            </a:r>
          </a:p>
          <a:p>
            <a:pPr lvl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Specificity</a:t>
            </a:r>
          </a:p>
          <a:p>
            <a:pPr lvl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/>
              <a:t>Coherence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Pskov Youth Reproductive Health Project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Epidemiological analysis</a:t>
            </a:r>
          </a:p>
          <a:p>
            <a:pPr lvl="1"/>
            <a:r>
              <a:rPr lang="en-US" dirty="0" smtClean="0"/>
              <a:t>Pskov: Population ~180,000</a:t>
            </a:r>
          </a:p>
          <a:p>
            <a:pPr lvl="1"/>
            <a:r>
              <a:rPr lang="en-US" dirty="0" smtClean="0"/>
              <a:t>Teen (≤ 19 years) pregnancies: ~400 per year</a:t>
            </a:r>
          </a:p>
          <a:p>
            <a:pPr lvl="1"/>
            <a:r>
              <a:rPr lang="en-US" dirty="0" smtClean="0"/>
              <a:t>Teen abortions: ~200 per year</a:t>
            </a:r>
          </a:p>
          <a:p>
            <a:pPr lvl="1"/>
            <a:r>
              <a:rPr lang="en-US" dirty="0" smtClean="0"/>
              <a:t>Abandoned newborns: ~40 per year</a:t>
            </a:r>
          </a:p>
          <a:p>
            <a:r>
              <a:rPr lang="en-US" dirty="0" smtClean="0"/>
              <a:t>Funding: $400,000 from USAID</a:t>
            </a:r>
          </a:p>
          <a:p>
            <a:pPr lvl="1"/>
            <a:r>
              <a:rPr lang="en-US" dirty="0" smtClean="0"/>
              <a:t>Additional contributions: UNFPA, UNICEF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Pskov Youth Reproductive Health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Goals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Reduce </a:t>
            </a:r>
            <a:r>
              <a:rPr lang="en-US" dirty="0"/>
              <a:t>unwanted pregnancies, abortions, STIs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Promote </a:t>
            </a:r>
            <a:r>
              <a:rPr lang="en-US" dirty="0"/>
              <a:t>healthy </a:t>
            </a:r>
            <a:r>
              <a:rPr lang="en-US" dirty="0" smtClean="0"/>
              <a:t>pregnancies among disadvantaged; </a:t>
            </a:r>
            <a:r>
              <a:rPr lang="en-US" dirty="0"/>
              <a:t>reduce complications, reduce abandonment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Improve </a:t>
            </a:r>
            <a:r>
              <a:rPr lang="en-US" dirty="0"/>
              <a:t>parenting </a:t>
            </a:r>
            <a:r>
              <a:rPr lang="en-US" dirty="0" smtClean="0"/>
              <a:t>skills among disadvantaged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Pskov Youth Reproductive Health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Methods: Training of Trainers</a:t>
            </a:r>
          </a:p>
          <a:p>
            <a:pPr lvl="1"/>
            <a:r>
              <a:rPr lang="en-US" dirty="0" smtClean="0"/>
              <a:t>Health care provides: physicians, nurses, school counselors, social workers</a:t>
            </a:r>
          </a:p>
          <a:p>
            <a:pPr lvl="2"/>
            <a:r>
              <a:rPr lang="en-US" dirty="0" smtClean="0"/>
              <a:t>Effective communication skills</a:t>
            </a:r>
          </a:p>
          <a:p>
            <a:pPr lvl="1"/>
            <a:r>
              <a:rPr lang="en-US" dirty="0" smtClean="0"/>
              <a:t>Project coordinators</a:t>
            </a:r>
          </a:p>
          <a:p>
            <a:pPr lvl="2"/>
            <a:r>
              <a:rPr lang="en-US" dirty="0" smtClean="0"/>
              <a:t>12-week classes on ante-natal care; parenting skills</a:t>
            </a:r>
          </a:p>
          <a:p>
            <a:pPr lvl="1"/>
            <a:r>
              <a:rPr lang="en-US" dirty="0" smtClean="0"/>
              <a:t>Peer educators</a:t>
            </a:r>
          </a:p>
          <a:p>
            <a:pPr lvl="2"/>
            <a:r>
              <a:rPr lang="en-US" dirty="0" smtClean="0"/>
              <a:t>Outreach, contraceptive education</a:t>
            </a:r>
          </a:p>
          <a:p>
            <a:pPr lvl="1"/>
            <a:r>
              <a:rPr lang="en-US" dirty="0" smtClean="0"/>
              <a:t>Community Advisory Boards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Epidemiological Risk Factor Model</a:t>
            </a:r>
          </a:p>
          <a:p>
            <a:r>
              <a:rPr lang="en-US" dirty="0" smtClean="0"/>
              <a:t>Research designs &amp; strength of evidence</a:t>
            </a:r>
          </a:p>
          <a:p>
            <a:r>
              <a:rPr lang="en-US" dirty="0" smtClean="0"/>
              <a:t>Pskov Youth Reproductive Health Project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Pskov Youth Reproductive Health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Impact Evaluation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of abortions (relative to previous years and oblast-wide trends); 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of sexually transmitted infections diagnosed; 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of women provided with birth control pills, IUDs or other effective birth control methods; 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of low birth weight babies, or otherwise comprised health; and, 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of infants who are abandoned to orphanages &amp; number of abandoned infants with health problems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Pskov Youth Reproductive Health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Process Evaluation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of “trainers” trained by the Institute for Family Health, Center for Efficient Information and Health and the IGH (including the number and types of trainings provided); 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and types of trainings conducted in Pskov and Velikiye </a:t>
            </a:r>
            <a:r>
              <a:rPr lang="en-US" dirty="0" err="1"/>
              <a:t>Luki</a:t>
            </a:r>
            <a:r>
              <a:rPr lang="en-US" dirty="0"/>
              <a:t> by the project staff after receiving their expert </a:t>
            </a:r>
            <a:r>
              <a:rPr lang="en-US" dirty="0" err="1"/>
              <a:t>ToT</a:t>
            </a:r>
            <a:r>
              <a:rPr lang="en-US" dirty="0"/>
              <a:t> training, including the number of participants in attendance and their role or position; 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of participants who attend the peer education sessions; 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of youth at high risk who are contacted by various outreach activities; 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amount </a:t>
            </a:r>
            <a:r>
              <a:rPr lang="en-US" dirty="0"/>
              <a:t>of educational materials distributed, 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level </a:t>
            </a:r>
            <a:r>
              <a:rPr lang="en-US" dirty="0"/>
              <a:t>of attendance and products produced by the two existing Community Advisory Boards (CABs); 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creation and level of participation in the new Healthy Pregnancy CAB; and 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creation and level of participation in the new Positive Parenting CAB for Young Mothers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risk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health risk factor is anything that increases one’s chances of getting a disease. Common categories of risk factors include:</a:t>
            </a:r>
          </a:p>
          <a:p>
            <a:pPr lvl="1"/>
            <a:r>
              <a:rPr lang="en-US" dirty="0" smtClean="0"/>
              <a:t>Biological or physiological factors</a:t>
            </a:r>
          </a:p>
          <a:p>
            <a:pPr lvl="1"/>
            <a:r>
              <a:rPr lang="en-US" dirty="0" smtClean="0"/>
              <a:t>Behavioral factors</a:t>
            </a:r>
          </a:p>
          <a:p>
            <a:pPr lvl="1"/>
            <a:r>
              <a:rPr lang="en-US" dirty="0" smtClean="0"/>
              <a:t>Psychosocial factors</a:t>
            </a:r>
          </a:p>
          <a:p>
            <a:pPr lvl="1"/>
            <a:r>
              <a:rPr lang="en-US" dirty="0" smtClean="0"/>
              <a:t>Physical Environment</a:t>
            </a:r>
          </a:p>
          <a:p>
            <a:pPr lvl="1"/>
            <a:r>
              <a:rPr lang="en-US" dirty="0" smtClean="0"/>
              <a:t>Social determinants of health</a:t>
            </a:r>
          </a:p>
          <a:p>
            <a:r>
              <a:rPr lang="en-US" dirty="0" smtClean="0"/>
              <a:t>Key distinction: neither necessary nor sufficient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Factor Analysis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685800" y="1447800"/>
          <a:ext cx="79248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</a:t>
            </a:r>
            <a:r>
              <a:rPr lang="en-US" u="sng" dirty="0" smtClean="0"/>
              <a:t>Physiological</a:t>
            </a:r>
            <a:r>
              <a:rPr lang="en-US" dirty="0" smtClean="0"/>
              <a:t> 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Malnutrition: anemia, Vitamin A deficiencies</a:t>
            </a:r>
          </a:p>
          <a:p>
            <a:r>
              <a:rPr lang="en-US" dirty="0" smtClean="0"/>
              <a:t>High blood pressure</a:t>
            </a:r>
          </a:p>
          <a:p>
            <a:r>
              <a:rPr lang="en-US" dirty="0" smtClean="0"/>
              <a:t>High cholesterol levels</a:t>
            </a:r>
          </a:p>
          <a:p>
            <a:r>
              <a:rPr lang="en-US" dirty="0" smtClean="0"/>
              <a:t>Blood sugar regulation in diabetes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</a:t>
            </a:r>
            <a:r>
              <a:rPr lang="en-US" u="sng" dirty="0" smtClean="0"/>
              <a:t>Behavioral</a:t>
            </a:r>
            <a:r>
              <a:rPr lang="en-US" dirty="0" smtClean="0"/>
              <a:t> 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Poor diet</a:t>
            </a:r>
          </a:p>
          <a:p>
            <a:r>
              <a:rPr lang="en-US" dirty="0" smtClean="0"/>
              <a:t>Unsafe sex</a:t>
            </a:r>
          </a:p>
          <a:p>
            <a:r>
              <a:rPr lang="en-US" dirty="0" smtClean="0"/>
              <a:t>Smoking</a:t>
            </a:r>
          </a:p>
          <a:p>
            <a:r>
              <a:rPr lang="en-US" dirty="0" smtClean="0"/>
              <a:t>Alcohol &amp; drug use</a:t>
            </a:r>
          </a:p>
          <a:p>
            <a:r>
              <a:rPr lang="en-US" dirty="0" smtClean="0"/>
              <a:t>Lack of physical activity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</a:t>
            </a:r>
            <a:r>
              <a:rPr lang="en-US" u="sng" dirty="0" smtClean="0"/>
              <a:t>Psychological </a:t>
            </a:r>
            <a:r>
              <a:rPr lang="en-US" dirty="0" smtClean="0"/>
              <a:t>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Mental health</a:t>
            </a:r>
          </a:p>
          <a:p>
            <a:r>
              <a:rPr lang="en-US" dirty="0" smtClean="0"/>
              <a:t>Stress</a:t>
            </a:r>
          </a:p>
          <a:p>
            <a:r>
              <a:rPr lang="en-US" dirty="0" smtClean="0"/>
              <a:t>Depression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Social Environmental </a:t>
            </a:r>
            <a:r>
              <a:rPr lang="en-US" dirty="0" smtClean="0"/>
              <a:t>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support</a:t>
            </a:r>
          </a:p>
          <a:p>
            <a:r>
              <a:rPr lang="en-US" dirty="0" smtClean="0"/>
              <a:t>Social norms</a:t>
            </a:r>
          </a:p>
          <a:p>
            <a:r>
              <a:rPr lang="en-US" dirty="0" smtClean="0"/>
              <a:t>Stigma, discrimination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Physical Environmental</a:t>
            </a:r>
            <a:r>
              <a:rPr lang="en-US" dirty="0" smtClean="0"/>
              <a:t> 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Unsafe water supply</a:t>
            </a:r>
          </a:p>
          <a:p>
            <a:r>
              <a:rPr lang="en-US" dirty="0" smtClean="0"/>
              <a:t>Poor air quality</a:t>
            </a:r>
          </a:p>
          <a:p>
            <a:r>
              <a:rPr lang="en-US" dirty="0" smtClean="0"/>
              <a:t>Exposure to lead poisoning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772</Words>
  <Application>Microsoft Office PowerPoint</Application>
  <PresentationFormat>On-screen Show (4:3)</PresentationFormat>
  <Paragraphs>139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Pskov Youth Reproductive Health Project </vt:lpstr>
      <vt:lpstr>Organization of Presentation</vt:lpstr>
      <vt:lpstr>Definition of risk factor</vt:lpstr>
      <vt:lpstr>Risk Factor Analysis</vt:lpstr>
      <vt:lpstr>Examples of Physiological risk factors</vt:lpstr>
      <vt:lpstr>Examples of Behavioral Risk Factors</vt:lpstr>
      <vt:lpstr>Examples of Psychological Risk Factors</vt:lpstr>
      <vt:lpstr>Social Environmental Risk Factors</vt:lpstr>
      <vt:lpstr>Physical Environmental risk factors</vt:lpstr>
      <vt:lpstr>Social structural risk factors</vt:lpstr>
      <vt:lpstr>Key differences between “causes” &amp; risk factors</vt:lpstr>
      <vt:lpstr>Conceptualizing the impact of different categories of risk factors</vt:lpstr>
      <vt:lpstr>Slide 13</vt:lpstr>
      <vt:lpstr>Evidence-based public health</vt:lpstr>
      <vt:lpstr>Threats to Validity</vt:lpstr>
      <vt:lpstr>Epidemiological Studies - Hill’s criteria</vt:lpstr>
      <vt:lpstr>Pskov Youth Reproductive Health Project</vt:lpstr>
      <vt:lpstr>Pskov Youth Reproductive Health Project</vt:lpstr>
      <vt:lpstr>Pskov Youth Reproductive Health Project</vt:lpstr>
      <vt:lpstr>Pskov Youth Reproductive Health Project</vt:lpstr>
      <vt:lpstr>Pskov Youth Reproductive Health Project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Pskov Youth Reproductive Health Project</dc:title>
  <dc:creator>David Buchanan</dc:creator>
  <cp:lastModifiedBy>David Buchanan</cp:lastModifiedBy>
  <cp:revision>10</cp:revision>
  <dcterms:created xsi:type="dcterms:W3CDTF">2010-09-11T13:41:44Z</dcterms:created>
  <dcterms:modified xsi:type="dcterms:W3CDTF">2010-09-11T14:48:49Z</dcterms:modified>
</cp:coreProperties>
</file>