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210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136DB-4191-4D07-9E14-1C4D04BC6A83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BE7A6-BA07-4239-BABA-75C7679D9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C919-BFE4-4F09-BEFC-102FD7018515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E233E-9035-4A73-B4E2-A3D2E75835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E233E-9035-4A73-B4E2-A3D2E758354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ABE926-D532-4D1C-B7CD-E79D035E8003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026AD7-FCE6-4C4A-A900-0FA59C3023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752599"/>
          </a:xfrm>
        </p:spPr>
        <p:txBody>
          <a:bodyPr>
            <a:normAutofit/>
          </a:bodyPr>
          <a:lstStyle/>
          <a:p>
            <a:r>
              <a:rPr lang="en-US" dirty="0" smtClean="0"/>
              <a:t>Open English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905000"/>
            <a:ext cx="6400800" cy="3581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Introducing </a:t>
            </a:r>
          </a:p>
          <a:p>
            <a:r>
              <a:rPr lang="en-US" sz="4400" smtClean="0"/>
              <a:t>Accelerated Writing </a:t>
            </a:r>
            <a:endParaRPr lang="en-US" sz="4400" dirty="0" smtClean="0"/>
          </a:p>
          <a:p>
            <a:r>
              <a:rPr lang="en-US" sz="4400" dirty="0" smtClean="0"/>
              <a:t>In Developmental </a:t>
            </a:r>
          </a:p>
          <a:p>
            <a:r>
              <a:rPr lang="en-US" sz="4400" dirty="0" smtClean="0"/>
              <a:t>Coursework at STCC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56388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By Marcia Sias</a:t>
            </a:r>
            <a:endParaRPr lang="en-US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Accelerated </a:t>
            </a:r>
            <a:r>
              <a:rPr lang="en-US" dirty="0" smtClean="0"/>
              <a:t>Learning Model Offered at STCC</a:t>
            </a:r>
            <a:endParaRPr lang="en-US" dirty="0"/>
          </a:p>
          <a:p>
            <a:r>
              <a:rPr lang="en-US" dirty="0" smtClean="0"/>
              <a:t>Save </a:t>
            </a:r>
            <a:r>
              <a:rPr lang="en-US" dirty="0"/>
              <a:t>time! </a:t>
            </a:r>
          </a:p>
          <a:p>
            <a:r>
              <a:rPr lang="en-US" dirty="0"/>
              <a:t>Stay on track!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Announcing an exciting opportunity </a:t>
            </a:r>
            <a:r>
              <a:rPr lang="en-US" dirty="0" smtClean="0"/>
              <a:t>for motivated </a:t>
            </a:r>
            <a:r>
              <a:rPr lang="en-US" dirty="0"/>
              <a:t>students: Take Review for College Writing and English Composition 1 in the same </a:t>
            </a:r>
            <a:r>
              <a:rPr lang="en-US" dirty="0" smtClean="0"/>
              <a:t>semester.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OPEN ENGLISH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Open English: </a:t>
            </a:r>
            <a:br>
              <a:rPr lang="en-US" dirty="0" smtClean="0"/>
            </a:br>
            <a:r>
              <a:rPr lang="en-US" dirty="0" smtClean="0"/>
              <a:t>A Sense of Community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 dirty="0" smtClean="0"/>
              <a:t>Open English is accelerated writing that creates an academic community of its companion cohort. </a:t>
            </a:r>
            <a:r>
              <a:rPr lang="en-US" smtClean="0"/>
              <a:t>Ten </a:t>
            </a:r>
            <a:r>
              <a:rPr lang="en-US" dirty="0" smtClean="0"/>
              <a:t>students are mainstreamed into English supported by Review for College Writing.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Open English at STCC is based on the work of Peter Adams of the Community College of Baltimore County, whose Accelerated Learning Program (ALP) helps developmentally-placed students save time and enter programs earlier than expected by participating in intensive writing courses that span the higher level of developmental writing and the gateway English Composition 1 course.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Thomas Bailey and Sung-Woo Cho of the Community College Research Center (CCRC), Teachers College, Columbia University discussed the value of accelerated learning in “Issue Brief: Developmental Education in Community Colleges” prepared for: The White House Summit of Community College. Others from CCRC including Davis Jenkins have added information, which indicates positive outcomes.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of Effectiveness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Voluntary placement for qualified students</a:t>
            </a:r>
          </a:p>
          <a:p>
            <a:r>
              <a:rPr lang="en-US" dirty="0" smtClean="0"/>
              <a:t>Motivation to succeed quickly</a:t>
            </a:r>
          </a:p>
          <a:p>
            <a:r>
              <a:rPr lang="en-US" smtClean="0"/>
              <a:t>Collaboration within </a:t>
            </a:r>
            <a:r>
              <a:rPr lang="en-US" dirty="0" smtClean="0"/>
              <a:t>the cohort group</a:t>
            </a:r>
          </a:p>
          <a:p>
            <a:r>
              <a:rPr lang="en-US" dirty="0" smtClean="0"/>
              <a:t>Sense of community</a:t>
            </a:r>
          </a:p>
          <a:p>
            <a:r>
              <a:rPr lang="en-US" dirty="0" smtClean="0"/>
              <a:t>Reduction in the time it takes to earn credentials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Accelerated Learning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Enrollment: Change to Self-Selection</a:t>
            </a:r>
          </a:p>
          <a:p>
            <a:pPr>
              <a:buNone/>
            </a:pPr>
            <a:r>
              <a:rPr lang="en-US" dirty="0" smtClean="0"/>
              <a:t>ENGL-100 All 22 students  </a:t>
            </a:r>
          </a:p>
          <a:p>
            <a:pPr>
              <a:buNone/>
            </a:pPr>
            <a:r>
              <a:rPr lang="en-US" dirty="0" smtClean="0"/>
              <a:t>DWRT-099 Writing Studio for 10 </a:t>
            </a:r>
          </a:p>
          <a:p>
            <a:pPr>
              <a:buNone/>
            </a:pPr>
            <a:r>
              <a:rPr lang="en-US" dirty="0" smtClean="0"/>
              <a:t>Reader and style manual for ENGL-100 used for both sections</a:t>
            </a:r>
          </a:p>
          <a:p>
            <a:pPr>
              <a:buNone/>
            </a:pPr>
            <a:r>
              <a:rPr lang="en-US" dirty="0" smtClean="0"/>
              <a:t>Instructional Changes:  Closely follow  ENGL-100 Themes</a:t>
            </a:r>
          </a:p>
          <a:p>
            <a:r>
              <a:rPr lang="en-US" dirty="0" smtClean="0"/>
              <a:t>Encourage Collaborative Effect of Community</a:t>
            </a:r>
          </a:p>
          <a:p>
            <a:r>
              <a:rPr lang="en-US" dirty="0" smtClean="0"/>
              <a:t>Provide additional classroom writing practice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English: Changes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Open English accelerated learning is the latest addition to advances at STCC in helping to make higher education more accessible to the underprepared student. </a:t>
            </a:r>
          </a:p>
          <a:p>
            <a:r>
              <a:rPr lang="en-US" dirty="0" smtClean="0"/>
              <a:t>Academic Community Identity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Small Class Size</a:t>
            </a:r>
          </a:p>
          <a:p>
            <a:r>
              <a:rPr lang="en-US" dirty="0" smtClean="0"/>
              <a:t>Writing Practice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Conclusion: Open English at STCC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1800" dirty="0" smtClean="0"/>
              <a:t>Adams, P. (2009) “The Accelerated Learning Program: Throwing Open the Gates.”</a:t>
            </a:r>
          </a:p>
          <a:p>
            <a:pPr>
              <a:buNone/>
            </a:pPr>
            <a:r>
              <a:rPr lang="en-US" sz="1800" dirty="0" smtClean="0"/>
              <a:t>Bailey, T. (2011) “Issue Brief: Developmental Education in Community Colleges prepared for: The White House Summit of Community Colleges.”</a:t>
            </a:r>
          </a:p>
          <a:p>
            <a:pPr>
              <a:buNone/>
            </a:pPr>
            <a:r>
              <a:rPr lang="en-US" sz="1800" dirty="0" smtClean="0"/>
              <a:t>Becker, Karen A. Karla M. </a:t>
            </a:r>
            <a:r>
              <a:rPr lang="en-US" sz="1800" dirty="0" err="1" smtClean="0"/>
              <a:t>Krodel</a:t>
            </a:r>
            <a:r>
              <a:rPr lang="en-US" sz="1800" dirty="0" smtClean="0"/>
              <a:t>, and </a:t>
            </a:r>
            <a:r>
              <a:rPr lang="en-US" sz="1800" dirty="0" err="1" smtClean="0"/>
              <a:t>Bethanie</a:t>
            </a:r>
            <a:r>
              <a:rPr lang="en-US" sz="1800" dirty="0" smtClean="0"/>
              <a:t> H. Tucker. (2009) </a:t>
            </a:r>
            <a:r>
              <a:rPr lang="en-US" sz="1800" i="1" dirty="0" smtClean="0"/>
              <a:t>Understanding and Engaging Under-Resourced College Students.</a:t>
            </a:r>
          </a:p>
          <a:p>
            <a:pPr>
              <a:buNone/>
            </a:pPr>
            <a:r>
              <a:rPr lang="en-US" sz="1800" dirty="0" smtClean="0"/>
              <a:t>Black, T. (2009) </a:t>
            </a:r>
            <a:r>
              <a:rPr lang="en-US" sz="1800" i="1" dirty="0" smtClean="0"/>
              <a:t>When a Heart Turns Rock Solid: The Lives of Three Puerto Rican Brothers On and Off the Streets.</a:t>
            </a:r>
          </a:p>
          <a:p>
            <a:pPr>
              <a:buNone/>
            </a:pPr>
            <a:r>
              <a:rPr lang="en-US" sz="1800" dirty="0" smtClean="0"/>
              <a:t>Boyd, D. (2004) “Effective Teaching in Accelerated Learning Programs.”</a:t>
            </a:r>
          </a:p>
          <a:p>
            <a:pPr>
              <a:buNone/>
            </a:pPr>
            <a:r>
              <a:rPr lang="en-US" sz="1800" dirty="0" smtClean="0"/>
              <a:t>De La Ysla, L. (2010) “Knee-to-Knee: The Conference as a Tool for Empowering Students.”</a:t>
            </a:r>
          </a:p>
          <a:p>
            <a:pPr>
              <a:buNone/>
            </a:pPr>
            <a:r>
              <a:rPr lang="en-US" sz="1800" dirty="0" smtClean="0"/>
              <a:t>Ford, M. (2005) </a:t>
            </a:r>
            <a:r>
              <a:rPr lang="en-US" sz="1800" i="1" dirty="0" smtClean="0"/>
              <a:t>Community Matters: A Reader for Writers 2</a:t>
            </a:r>
            <a:r>
              <a:rPr lang="en-US" sz="1800" i="1" baseline="30000" dirty="0" smtClean="0"/>
              <a:t>nd</a:t>
            </a:r>
            <a:r>
              <a:rPr lang="en-US" sz="1800" i="1" dirty="0" smtClean="0"/>
              <a:t> Ed.</a:t>
            </a:r>
          </a:p>
          <a:p>
            <a:pPr>
              <a:buNone/>
            </a:pPr>
            <a:r>
              <a:rPr lang="en-US" sz="1800" dirty="0" smtClean="0"/>
              <a:t>Hacker, D. (2004) </a:t>
            </a:r>
            <a:r>
              <a:rPr lang="en-US" sz="1800" i="1" dirty="0" smtClean="0"/>
              <a:t>A Pocket Style Manual CUSTOM STCC 4</a:t>
            </a:r>
            <a:r>
              <a:rPr lang="en-US" sz="1800" i="1" baseline="30000" dirty="0" smtClean="0"/>
              <a:t>TH</a:t>
            </a:r>
            <a:r>
              <a:rPr lang="en-US" sz="1800" i="1" dirty="0" smtClean="0"/>
              <a:t> Ed.</a:t>
            </a:r>
          </a:p>
          <a:p>
            <a:pPr>
              <a:buNone/>
            </a:pPr>
            <a:r>
              <a:rPr lang="en-US" sz="1800" dirty="0" smtClean="0"/>
              <a:t>Jenkins, D. (2011, 2010) “Get with the Program: Accelerated Community College Students’ Entry Into and Completion of Programs of Study, &amp; A Model for Accelerated Academic Success of Community College Remedial English Students: Is the Accelerated Learning Program (ALP) Effective and Affordable?”</a:t>
            </a:r>
          </a:p>
          <a:p>
            <a:pPr>
              <a:buNone/>
            </a:pPr>
            <a:r>
              <a:rPr lang="en-US" sz="1800" dirty="0" smtClean="0"/>
              <a:t>Shaughnessy, M. (1977</a:t>
            </a:r>
            <a:r>
              <a:rPr lang="en-US" sz="1800" i="1" dirty="0" smtClean="0"/>
              <a:t>) Errors &amp; Expectations: A Guide for the Teacher of Basic Writing</a:t>
            </a:r>
          </a:p>
          <a:p>
            <a:pPr>
              <a:buNone/>
            </a:pPr>
            <a:r>
              <a:rPr lang="en-US" sz="1800" i="1" dirty="0" smtClean="0"/>
              <a:t>STCC website </a:t>
            </a:r>
            <a:r>
              <a:rPr lang="en-US" sz="1800" dirty="0" smtClean="0"/>
              <a:t>(2011) About STCC, Achieving the Dream</a:t>
            </a:r>
          </a:p>
          <a:p>
            <a:pPr algn="ctr">
              <a:buNone/>
            </a:pPr>
            <a:r>
              <a:rPr lang="en-US" sz="1800" dirty="0" smtClean="0"/>
              <a:t>Wlodkowski, R. (2010, 2003) </a:t>
            </a:r>
            <a:r>
              <a:rPr lang="en-US" sz="1800" i="1" dirty="0" smtClean="0"/>
              <a:t>Teaching Intensive and Accelerated Courses: Instruction That Motivates Learning, </a:t>
            </a:r>
            <a:r>
              <a:rPr lang="en-US" sz="1800" dirty="0" smtClean="0"/>
              <a:t>&amp; Accelerated Learning: Future Roles and Influences.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References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171717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171717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171717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240</TotalTime>
  <Words>570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Open English </vt:lpstr>
      <vt:lpstr>OPEN ENGLISH </vt:lpstr>
      <vt:lpstr>Open English:  A Sense of Community</vt:lpstr>
      <vt:lpstr>ALP</vt:lpstr>
      <vt:lpstr>Evidence of Effectiveness</vt:lpstr>
      <vt:lpstr>Characteristics of Accelerated Learning</vt:lpstr>
      <vt:lpstr>Open English: Changes </vt:lpstr>
      <vt:lpstr>Conclusion: Open English at STCC</vt:lpstr>
      <vt:lpstr> 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English</dc:title>
  <dc:creator>Marcia Sias</dc:creator>
  <cp:lastModifiedBy>Marcia Sias</cp:lastModifiedBy>
  <cp:revision>36</cp:revision>
  <dcterms:created xsi:type="dcterms:W3CDTF">2011-06-03T17:52:26Z</dcterms:created>
  <dcterms:modified xsi:type="dcterms:W3CDTF">2014-08-31T13:57:17Z</dcterms:modified>
</cp:coreProperties>
</file>