
<file path=[Content_Types].xml><?xml version="1.0" encoding="utf-8"?>
<Types xmlns="http://schemas.openxmlformats.org/package/2006/content-types">
  <Default ContentType="image/jpeg" Extension="jpg"/>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8.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8.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6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Lst>
  <p:sldSz cy="51435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5" Type="http://schemas.openxmlformats.org/officeDocument/2006/relationships/notesMaster" Target="notesMasters/notesMaster1.xml"/><Relationship Id="rId6" Type="http://schemas.openxmlformats.org/officeDocument/2006/relationships/slide" Target="slides/slide1.xml"/><Relationship Id="rId18" Type="http://schemas.openxmlformats.org/officeDocument/2006/relationships/slide" Target="slides/slide13.xml"/><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3" name="Shape 83"/>
        <p:cNvGrpSpPr/>
        <p:nvPr/>
      </p:nvGrpSpPr>
      <p:grpSpPr>
        <a:xfrm>
          <a:off x="0" y="0"/>
          <a:ext cx="0" cy="0"/>
          <a:chOff x="0" y="0"/>
          <a:chExt cx="0" cy="0"/>
        </a:xfrm>
      </p:grpSpPr>
      <p:sp>
        <p:nvSpPr>
          <p:cNvPr id="84" name="Google Shape;84;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85" name="Google Shape;85;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6" name="Shape 136"/>
        <p:cNvGrpSpPr/>
        <p:nvPr/>
      </p:nvGrpSpPr>
      <p:grpSpPr>
        <a:xfrm>
          <a:off x="0" y="0"/>
          <a:ext cx="0" cy="0"/>
          <a:chOff x="0" y="0"/>
          <a:chExt cx="0" cy="0"/>
        </a:xfrm>
      </p:grpSpPr>
      <p:sp>
        <p:nvSpPr>
          <p:cNvPr id="137" name="Google Shape;137;gd98af2444f_0_11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8" name="Google Shape;138;gd98af2444f_0_1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2" name="Shape 142"/>
        <p:cNvGrpSpPr/>
        <p:nvPr/>
      </p:nvGrpSpPr>
      <p:grpSpPr>
        <a:xfrm>
          <a:off x="0" y="0"/>
          <a:ext cx="0" cy="0"/>
          <a:chOff x="0" y="0"/>
          <a:chExt cx="0" cy="0"/>
        </a:xfrm>
      </p:grpSpPr>
      <p:sp>
        <p:nvSpPr>
          <p:cNvPr id="143" name="Google Shape;143;gd98af2444f_0_12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4" name="Google Shape;144;gd98af2444f_0_12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0" name="Shape 150"/>
        <p:cNvGrpSpPr/>
        <p:nvPr/>
      </p:nvGrpSpPr>
      <p:grpSpPr>
        <a:xfrm>
          <a:off x="0" y="0"/>
          <a:ext cx="0" cy="0"/>
          <a:chOff x="0" y="0"/>
          <a:chExt cx="0" cy="0"/>
        </a:xfrm>
      </p:grpSpPr>
      <p:sp>
        <p:nvSpPr>
          <p:cNvPr id="151" name="Google Shape;151;gd98af2444f_0_13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2" name="Google Shape;152;gd98af2444f_0_13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5" name="Shape 155"/>
        <p:cNvGrpSpPr/>
        <p:nvPr/>
      </p:nvGrpSpPr>
      <p:grpSpPr>
        <a:xfrm>
          <a:off x="0" y="0"/>
          <a:ext cx="0" cy="0"/>
          <a:chOff x="0" y="0"/>
          <a:chExt cx="0" cy="0"/>
        </a:xfrm>
      </p:grpSpPr>
      <p:sp>
        <p:nvSpPr>
          <p:cNvPr id="156" name="Google Shape;156;gd98af2444f_0_14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7" name="Google Shape;157;gd98af2444f_0_14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9" name="Shape 89"/>
        <p:cNvGrpSpPr/>
        <p:nvPr/>
      </p:nvGrpSpPr>
      <p:grpSpPr>
        <a:xfrm>
          <a:off x="0" y="0"/>
          <a:ext cx="0" cy="0"/>
          <a:chOff x="0" y="0"/>
          <a:chExt cx="0" cy="0"/>
        </a:xfrm>
      </p:grpSpPr>
      <p:sp>
        <p:nvSpPr>
          <p:cNvPr id="90" name="Google Shape;90;gd98af2444f_0_7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1" name="Google Shape;91;gd98af2444f_0_7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4" name="Shape 94"/>
        <p:cNvGrpSpPr/>
        <p:nvPr/>
      </p:nvGrpSpPr>
      <p:grpSpPr>
        <a:xfrm>
          <a:off x="0" y="0"/>
          <a:ext cx="0" cy="0"/>
          <a:chOff x="0" y="0"/>
          <a:chExt cx="0" cy="0"/>
        </a:xfrm>
      </p:grpSpPr>
      <p:sp>
        <p:nvSpPr>
          <p:cNvPr id="95" name="Google Shape;95;gd98af2444f_0_8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6" name="Google Shape;96;gd98af2444f_0_8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0" name="Shape 100"/>
        <p:cNvGrpSpPr/>
        <p:nvPr/>
      </p:nvGrpSpPr>
      <p:grpSpPr>
        <a:xfrm>
          <a:off x="0" y="0"/>
          <a:ext cx="0" cy="0"/>
          <a:chOff x="0" y="0"/>
          <a:chExt cx="0" cy="0"/>
        </a:xfrm>
      </p:grpSpPr>
      <p:sp>
        <p:nvSpPr>
          <p:cNvPr id="101" name="Google Shape;101;gd98af2444f_0_8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2" name="Google Shape;102;gd98af2444f_0_8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6" name="Shape 106"/>
        <p:cNvGrpSpPr/>
        <p:nvPr/>
      </p:nvGrpSpPr>
      <p:grpSpPr>
        <a:xfrm>
          <a:off x="0" y="0"/>
          <a:ext cx="0" cy="0"/>
          <a:chOff x="0" y="0"/>
          <a:chExt cx="0" cy="0"/>
        </a:xfrm>
      </p:grpSpPr>
      <p:sp>
        <p:nvSpPr>
          <p:cNvPr id="107" name="Google Shape;107;gd98af2444f_0_9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8" name="Google Shape;108;gd98af2444f_0_9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2" name="Shape 112"/>
        <p:cNvGrpSpPr/>
        <p:nvPr/>
      </p:nvGrpSpPr>
      <p:grpSpPr>
        <a:xfrm>
          <a:off x="0" y="0"/>
          <a:ext cx="0" cy="0"/>
          <a:chOff x="0" y="0"/>
          <a:chExt cx="0" cy="0"/>
        </a:xfrm>
      </p:grpSpPr>
      <p:sp>
        <p:nvSpPr>
          <p:cNvPr id="113" name="Google Shape;113;gd98af2444f_0_9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4" name="Google Shape;114;gd98af2444f_0_9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8" name="Shape 118"/>
        <p:cNvGrpSpPr/>
        <p:nvPr/>
      </p:nvGrpSpPr>
      <p:grpSpPr>
        <a:xfrm>
          <a:off x="0" y="0"/>
          <a:ext cx="0" cy="0"/>
          <a:chOff x="0" y="0"/>
          <a:chExt cx="0" cy="0"/>
        </a:xfrm>
      </p:grpSpPr>
      <p:sp>
        <p:nvSpPr>
          <p:cNvPr id="119" name="Google Shape;119;gd98af2444f_0_10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0" name="Google Shape;120;gd98af2444f_0_10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4" name="Shape 124"/>
        <p:cNvGrpSpPr/>
        <p:nvPr/>
      </p:nvGrpSpPr>
      <p:grpSpPr>
        <a:xfrm>
          <a:off x="0" y="0"/>
          <a:ext cx="0" cy="0"/>
          <a:chOff x="0" y="0"/>
          <a:chExt cx="0" cy="0"/>
        </a:xfrm>
      </p:grpSpPr>
      <p:sp>
        <p:nvSpPr>
          <p:cNvPr id="125" name="Google Shape;125;gd98af2444f_0_10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6" name="Google Shape;126;gd98af2444f_0_10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0" name="Shape 130"/>
        <p:cNvGrpSpPr/>
        <p:nvPr/>
      </p:nvGrpSpPr>
      <p:grpSpPr>
        <a:xfrm>
          <a:off x="0" y="0"/>
          <a:ext cx="0" cy="0"/>
          <a:chOff x="0" y="0"/>
          <a:chExt cx="0" cy="0"/>
        </a:xfrm>
      </p:grpSpPr>
      <p:sp>
        <p:nvSpPr>
          <p:cNvPr id="131" name="Google Shape;131;gd98af2444f_0_11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2" name="Google Shape;132;gd98af2444f_0_11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Unbulleted List">
  <p:cSld name="Unbulleted List">
    <p:spTree>
      <p:nvGrpSpPr>
        <p:cNvPr id="6" name="Shape 6"/>
        <p:cNvGrpSpPr/>
        <p:nvPr/>
      </p:nvGrpSpPr>
      <p:grpSpPr>
        <a:xfrm>
          <a:off x="0" y="0"/>
          <a:ext cx="0" cy="0"/>
          <a:chOff x="0" y="0"/>
          <a:chExt cx="0" cy="0"/>
        </a:xfrm>
      </p:grpSpPr>
      <p:sp>
        <p:nvSpPr>
          <p:cNvPr id="7" name="Google Shape;7;p2"/>
          <p:cNvSpPr txBox="1"/>
          <p:nvPr>
            <p:ph idx="1" type="body"/>
          </p:nvPr>
        </p:nvSpPr>
        <p:spPr>
          <a:xfrm>
            <a:off x="801592" y="606243"/>
            <a:ext cx="7556700" cy="473100"/>
          </a:xfrm>
          <a:prstGeom prst="rect">
            <a:avLst/>
          </a:prstGeom>
          <a:noFill/>
          <a:ln>
            <a:noFill/>
          </a:ln>
        </p:spPr>
        <p:txBody>
          <a:bodyPr anchorCtr="0" anchor="t" bIns="45700" lIns="91425" spcFirstLastPara="1" rIns="91425" wrap="square" tIns="45700">
            <a:spAutoFit/>
          </a:bodyPr>
          <a:lstStyle>
            <a:lvl1pPr indent="-228600" lvl="0" marL="457200" marR="0" rtl="0" algn="l">
              <a:lnSpc>
                <a:spcPct val="120000"/>
              </a:lnSpc>
              <a:spcBef>
                <a:spcPts val="0"/>
              </a:spcBef>
              <a:spcAft>
                <a:spcPts val="0"/>
              </a:spcAft>
              <a:buClr>
                <a:schemeClr val="lt1"/>
              </a:buClr>
              <a:buSzPts val="3000"/>
              <a:buFont typeface="Arial"/>
              <a:buNone/>
              <a:defRPr b="0" i="0" sz="3000" u="none" cap="none" strike="noStrike">
                <a:solidFill>
                  <a:schemeClr val="lt1"/>
                </a:solidFill>
                <a:latin typeface="Georgia"/>
                <a:ea typeface="Georgia"/>
                <a:cs typeface="Georgia"/>
                <a:sym typeface="Georgia"/>
              </a:defRPr>
            </a:lvl1pPr>
            <a:lvl2pPr indent="-406400" lvl="1" marL="914400" marR="0" rtl="0" algn="l">
              <a:spcBef>
                <a:spcPts val="560"/>
              </a:spcBef>
              <a:spcAft>
                <a:spcPts val="0"/>
              </a:spcAft>
              <a:buClr>
                <a:schemeClr val="dk1"/>
              </a:buClr>
              <a:buSzPts val="2800"/>
              <a:buFont typeface="Arial"/>
              <a:buChar char="–"/>
              <a:defRPr b="0" i="0" sz="2800" u="none" cap="none" strike="noStrike">
                <a:solidFill>
                  <a:schemeClr val="dk1"/>
                </a:solidFill>
                <a:latin typeface="Georgia"/>
                <a:ea typeface="Georgia"/>
                <a:cs typeface="Georgia"/>
                <a:sym typeface="Georgia"/>
              </a:defRPr>
            </a:lvl2pPr>
            <a:lvl3pPr indent="-381000" lvl="2" marL="1371600" marR="0" rtl="0" algn="l">
              <a:spcBef>
                <a:spcPts val="480"/>
              </a:spcBef>
              <a:spcAft>
                <a:spcPts val="0"/>
              </a:spcAft>
              <a:buClr>
                <a:schemeClr val="dk1"/>
              </a:buClr>
              <a:buSzPts val="2400"/>
              <a:buFont typeface="Arial"/>
              <a:buChar char="•"/>
              <a:defRPr b="0" i="0" sz="2400" u="none" cap="none" strike="noStrike">
                <a:solidFill>
                  <a:schemeClr val="dk1"/>
                </a:solidFill>
                <a:latin typeface="Georgia"/>
                <a:ea typeface="Georgia"/>
                <a:cs typeface="Georgia"/>
                <a:sym typeface="Georgia"/>
              </a:defRPr>
            </a:lvl3pPr>
            <a:lvl4pPr indent="-355600" lvl="3" marL="1828800"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4pPr>
            <a:lvl5pPr indent="-355600" lvl="4" marL="2286000"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5pPr>
            <a:lvl6pPr indent="-355600" lvl="5" marL="2743200"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9pPr>
          </a:lstStyle>
          <a:p/>
        </p:txBody>
      </p:sp>
      <p:sp>
        <p:nvSpPr>
          <p:cNvPr id="8" name="Google Shape;8;p2"/>
          <p:cNvSpPr txBox="1"/>
          <p:nvPr>
            <p:ph idx="2" type="body"/>
          </p:nvPr>
        </p:nvSpPr>
        <p:spPr>
          <a:xfrm>
            <a:off x="801592" y="1132473"/>
            <a:ext cx="7556700" cy="32919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40000"/>
              </a:lnSpc>
              <a:spcBef>
                <a:spcPts val="0"/>
              </a:spcBef>
              <a:spcAft>
                <a:spcPts val="0"/>
              </a:spcAft>
              <a:buClr>
                <a:schemeClr val="lt1"/>
              </a:buClr>
              <a:buSzPts val="1800"/>
              <a:buFont typeface="Arial"/>
              <a:buNone/>
              <a:defRPr b="0" i="0" sz="2000" u="none" cap="none" strike="noStrike">
                <a:solidFill>
                  <a:schemeClr val="lt1"/>
                </a:solidFill>
                <a:latin typeface="Georgia"/>
                <a:ea typeface="Georgia"/>
                <a:cs typeface="Georgia"/>
                <a:sym typeface="Georgia"/>
              </a:defRPr>
            </a:lvl1pPr>
            <a:lvl2pPr indent="-406400" lvl="1" marL="914400" marR="0" rtl="0" algn="l">
              <a:spcBef>
                <a:spcPts val="560"/>
              </a:spcBef>
              <a:spcAft>
                <a:spcPts val="0"/>
              </a:spcAft>
              <a:buClr>
                <a:schemeClr val="dk1"/>
              </a:buClr>
              <a:buSzPts val="2800"/>
              <a:buFont typeface="Arial"/>
              <a:buChar char="–"/>
              <a:defRPr b="0" i="0" sz="2800" u="none" cap="none" strike="noStrike">
                <a:solidFill>
                  <a:schemeClr val="dk1"/>
                </a:solidFill>
                <a:latin typeface="Georgia"/>
                <a:ea typeface="Georgia"/>
                <a:cs typeface="Georgia"/>
                <a:sym typeface="Georgia"/>
              </a:defRPr>
            </a:lvl2pPr>
            <a:lvl3pPr indent="-381000" lvl="2" marL="1371600" marR="0" rtl="0" algn="l">
              <a:spcBef>
                <a:spcPts val="480"/>
              </a:spcBef>
              <a:spcAft>
                <a:spcPts val="0"/>
              </a:spcAft>
              <a:buClr>
                <a:schemeClr val="dk1"/>
              </a:buClr>
              <a:buSzPts val="2400"/>
              <a:buFont typeface="Arial"/>
              <a:buChar char="•"/>
              <a:defRPr b="0" i="0" sz="2400" u="none" cap="none" strike="noStrike">
                <a:solidFill>
                  <a:schemeClr val="dk1"/>
                </a:solidFill>
                <a:latin typeface="Georgia"/>
                <a:ea typeface="Georgia"/>
                <a:cs typeface="Georgia"/>
                <a:sym typeface="Georgia"/>
              </a:defRPr>
            </a:lvl3pPr>
            <a:lvl4pPr indent="-355600" lvl="3" marL="1828800"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4pPr>
            <a:lvl5pPr indent="-355600" lvl="4" marL="2286000"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5pPr>
            <a:lvl6pPr indent="-355600" lvl="5" marL="2743200"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9pPr>
          </a:lstStyl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Unbulleted List, Color Heading, Image">
  <p:cSld name="Unbulleted List, Color Heading, Image">
    <p:bg>
      <p:bgPr>
        <a:solidFill>
          <a:schemeClr val="dk1"/>
        </a:solidFill>
      </p:bgPr>
    </p:bg>
    <p:spTree>
      <p:nvGrpSpPr>
        <p:cNvPr id="34" name="Shape 34"/>
        <p:cNvGrpSpPr/>
        <p:nvPr/>
      </p:nvGrpSpPr>
      <p:grpSpPr>
        <a:xfrm>
          <a:off x="0" y="0"/>
          <a:ext cx="0" cy="0"/>
          <a:chOff x="0" y="0"/>
          <a:chExt cx="0" cy="0"/>
        </a:xfrm>
      </p:grpSpPr>
      <p:sp>
        <p:nvSpPr>
          <p:cNvPr id="35" name="Google Shape;35;p11"/>
          <p:cNvSpPr/>
          <p:nvPr>
            <p:ph idx="2" type="pic"/>
          </p:nvPr>
        </p:nvSpPr>
        <p:spPr>
          <a:xfrm>
            <a:off x="4643271" y="385025"/>
            <a:ext cx="4170900" cy="4369200"/>
          </a:xfrm>
          <a:prstGeom prst="rect">
            <a:avLst/>
          </a:prstGeom>
          <a:noFill/>
          <a:ln>
            <a:noFill/>
          </a:ln>
        </p:spPr>
        <p:txBody>
          <a:bodyPr anchorCtr="0" anchor="t" bIns="45700" lIns="91425" spcFirstLastPara="1" rIns="91425" wrap="square" tIns="45700">
            <a:noAutofit/>
          </a:bodyPr>
          <a:lstStyle>
            <a:lvl1pPr lvl="0" marR="0" rtl="0" algn="l">
              <a:lnSpc>
                <a:spcPct val="120000"/>
              </a:lnSpc>
              <a:spcBef>
                <a:spcPts val="0"/>
              </a:spcBef>
              <a:spcAft>
                <a:spcPts val="0"/>
              </a:spcAft>
              <a:buClr>
                <a:schemeClr val="lt1"/>
              </a:buClr>
              <a:buSzPts val="2000"/>
              <a:buFont typeface="Arial"/>
              <a:buNone/>
              <a:defRPr b="0" i="0" sz="2000" u="none" cap="none" strike="noStrike">
                <a:solidFill>
                  <a:schemeClr val="lt1"/>
                </a:solidFill>
                <a:latin typeface="Georgia"/>
                <a:ea typeface="Georgia"/>
                <a:cs typeface="Georgia"/>
                <a:sym typeface="Georgia"/>
              </a:defRPr>
            </a:lvl1pPr>
            <a:lvl2pPr lvl="1" marR="0" rtl="0" algn="l">
              <a:spcBef>
                <a:spcPts val="560"/>
              </a:spcBef>
              <a:spcAft>
                <a:spcPts val="0"/>
              </a:spcAft>
              <a:buClr>
                <a:schemeClr val="dk1"/>
              </a:buClr>
              <a:buSzPts val="2800"/>
              <a:buFont typeface="Arial"/>
              <a:buChar char="–"/>
              <a:defRPr b="0" i="0" sz="2800" u="none" cap="none" strike="noStrike">
                <a:solidFill>
                  <a:schemeClr val="dk1"/>
                </a:solidFill>
                <a:latin typeface="Georgia"/>
                <a:ea typeface="Georgia"/>
                <a:cs typeface="Georgia"/>
                <a:sym typeface="Georgia"/>
              </a:defRPr>
            </a:lvl2pPr>
            <a:lvl3pPr lvl="2" marR="0" rtl="0" algn="l">
              <a:spcBef>
                <a:spcPts val="480"/>
              </a:spcBef>
              <a:spcAft>
                <a:spcPts val="0"/>
              </a:spcAft>
              <a:buClr>
                <a:schemeClr val="dk1"/>
              </a:buClr>
              <a:buSzPts val="2400"/>
              <a:buFont typeface="Arial"/>
              <a:buChar char="•"/>
              <a:defRPr b="0" i="0" sz="2400" u="none" cap="none" strike="noStrike">
                <a:solidFill>
                  <a:schemeClr val="dk1"/>
                </a:solidFill>
                <a:latin typeface="Georgia"/>
                <a:ea typeface="Georgia"/>
                <a:cs typeface="Georgia"/>
                <a:sym typeface="Georgia"/>
              </a:defRPr>
            </a:lvl3pPr>
            <a:lvl4pPr lvl="3"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4pPr>
            <a:lvl5pPr lvl="4"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5pPr>
            <a:lvl6pPr lvl="5"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6pPr>
            <a:lvl7pPr lvl="6"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7pPr>
            <a:lvl8pPr lvl="7"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8pPr>
            <a:lvl9pPr lvl="8"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9pPr>
          </a:lstStyle>
          <a:p/>
        </p:txBody>
      </p:sp>
      <p:sp>
        <p:nvSpPr>
          <p:cNvPr id="36" name="Google Shape;36;p11"/>
          <p:cNvSpPr txBox="1"/>
          <p:nvPr>
            <p:ph idx="1" type="body"/>
          </p:nvPr>
        </p:nvSpPr>
        <p:spPr>
          <a:xfrm>
            <a:off x="801591" y="606243"/>
            <a:ext cx="3528000" cy="473100"/>
          </a:xfrm>
          <a:prstGeom prst="rect">
            <a:avLst/>
          </a:prstGeom>
          <a:noFill/>
          <a:ln>
            <a:noFill/>
          </a:ln>
        </p:spPr>
        <p:txBody>
          <a:bodyPr anchorCtr="0" anchor="t" bIns="45700" lIns="91425" spcFirstLastPara="1" rIns="91425" wrap="square" tIns="45700">
            <a:spAutoFit/>
          </a:bodyPr>
          <a:lstStyle>
            <a:lvl1pPr indent="-228600" lvl="0" marL="457200" marR="0" rtl="0" algn="l">
              <a:lnSpc>
                <a:spcPct val="120000"/>
              </a:lnSpc>
              <a:spcBef>
                <a:spcPts val="0"/>
              </a:spcBef>
              <a:spcAft>
                <a:spcPts val="0"/>
              </a:spcAft>
              <a:buClr>
                <a:schemeClr val="accent1"/>
              </a:buClr>
              <a:buSzPts val="3000"/>
              <a:buFont typeface="Arial"/>
              <a:buNone/>
              <a:defRPr b="0" i="0" sz="3000" u="none" cap="none" strike="noStrike">
                <a:solidFill>
                  <a:schemeClr val="accent1"/>
                </a:solidFill>
                <a:latin typeface="Georgia"/>
                <a:ea typeface="Georgia"/>
                <a:cs typeface="Georgia"/>
                <a:sym typeface="Georgia"/>
              </a:defRPr>
            </a:lvl1pPr>
            <a:lvl2pPr indent="-406400" lvl="1" marL="914400" marR="0" rtl="0" algn="l">
              <a:spcBef>
                <a:spcPts val="560"/>
              </a:spcBef>
              <a:spcAft>
                <a:spcPts val="0"/>
              </a:spcAft>
              <a:buClr>
                <a:schemeClr val="dk1"/>
              </a:buClr>
              <a:buSzPts val="2800"/>
              <a:buFont typeface="Arial"/>
              <a:buChar char="–"/>
              <a:defRPr b="0" i="0" sz="2800" u="none" cap="none" strike="noStrike">
                <a:solidFill>
                  <a:schemeClr val="dk1"/>
                </a:solidFill>
                <a:latin typeface="Georgia"/>
                <a:ea typeface="Georgia"/>
                <a:cs typeface="Georgia"/>
                <a:sym typeface="Georgia"/>
              </a:defRPr>
            </a:lvl2pPr>
            <a:lvl3pPr indent="-381000" lvl="2" marL="1371600" marR="0" rtl="0" algn="l">
              <a:spcBef>
                <a:spcPts val="480"/>
              </a:spcBef>
              <a:spcAft>
                <a:spcPts val="0"/>
              </a:spcAft>
              <a:buClr>
                <a:schemeClr val="dk1"/>
              </a:buClr>
              <a:buSzPts val="2400"/>
              <a:buFont typeface="Arial"/>
              <a:buChar char="•"/>
              <a:defRPr b="0" i="0" sz="2400" u="none" cap="none" strike="noStrike">
                <a:solidFill>
                  <a:schemeClr val="dk1"/>
                </a:solidFill>
                <a:latin typeface="Georgia"/>
                <a:ea typeface="Georgia"/>
                <a:cs typeface="Georgia"/>
                <a:sym typeface="Georgia"/>
              </a:defRPr>
            </a:lvl3pPr>
            <a:lvl4pPr indent="-355600" lvl="3" marL="1828800"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4pPr>
            <a:lvl5pPr indent="-355600" lvl="4" marL="2286000"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5pPr>
            <a:lvl6pPr indent="-355600" lvl="5" marL="2743200"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9pPr>
          </a:lstStyle>
          <a:p/>
        </p:txBody>
      </p:sp>
      <p:sp>
        <p:nvSpPr>
          <p:cNvPr id="37" name="Google Shape;37;p11"/>
          <p:cNvSpPr txBox="1"/>
          <p:nvPr>
            <p:ph idx="3" type="body"/>
          </p:nvPr>
        </p:nvSpPr>
        <p:spPr>
          <a:xfrm>
            <a:off x="801591" y="1132473"/>
            <a:ext cx="3528000" cy="32919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40000"/>
              </a:lnSpc>
              <a:spcBef>
                <a:spcPts val="0"/>
              </a:spcBef>
              <a:spcAft>
                <a:spcPts val="0"/>
              </a:spcAft>
              <a:buClr>
                <a:schemeClr val="lt1"/>
              </a:buClr>
              <a:buSzPts val="1800"/>
              <a:buFont typeface="Arial"/>
              <a:buNone/>
              <a:defRPr b="0" i="0" sz="2000" u="none" cap="none" strike="noStrike">
                <a:solidFill>
                  <a:schemeClr val="lt1"/>
                </a:solidFill>
                <a:latin typeface="Georgia"/>
                <a:ea typeface="Georgia"/>
                <a:cs typeface="Georgia"/>
                <a:sym typeface="Georgia"/>
              </a:defRPr>
            </a:lvl1pPr>
            <a:lvl2pPr indent="-406400" lvl="1" marL="914400" marR="0" rtl="0" algn="l">
              <a:spcBef>
                <a:spcPts val="560"/>
              </a:spcBef>
              <a:spcAft>
                <a:spcPts val="0"/>
              </a:spcAft>
              <a:buClr>
                <a:schemeClr val="dk1"/>
              </a:buClr>
              <a:buSzPts val="2800"/>
              <a:buFont typeface="Arial"/>
              <a:buChar char="–"/>
              <a:defRPr b="0" i="0" sz="2800" u="none" cap="none" strike="noStrike">
                <a:solidFill>
                  <a:schemeClr val="dk1"/>
                </a:solidFill>
                <a:latin typeface="Georgia"/>
                <a:ea typeface="Georgia"/>
                <a:cs typeface="Georgia"/>
                <a:sym typeface="Georgia"/>
              </a:defRPr>
            </a:lvl2pPr>
            <a:lvl3pPr indent="-381000" lvl="2" marL="1371600" marR="0" rtl="0" algn="l">
              <a:spcBef>
                <a:spcPts val="480"/>
              </a:spcBef>
              <a:spcAft>
                <a:spcPts val="0"/>
              </a:spcAft>
              <a:buClr>
                <a:schemeClr val="dk1"/>
              </a:buClr>
              <a:buSzPts val="2400"/>
              <a:buFont typeface="Arial"/>
              <a:buChar char="•"/>
              <a:defRPr b="0" i="0" sz="2400" u="none" cap="none" strike="noStrike">
                <a:solidFill>
                  <a:schemeClr val="dk1"/>
                </a:solidFill>
                <a:latin typeface="Georgia"/>
                <a:ea typeface="Georgia"/>
                <a:cs typeface="Georgia"/>
                <a:sym typeface="Georgia"/>
              </a:defRPr>
            </a:lvl3pPr>
            <a:lvl4pPr indent="-355600" lvl="3" marL="1828800"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4pPr>
            <a:lvl5pPr indent="-355600" lvl="4" marL="2286000"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5pPr>
            <a:lvl6pPr indent="-355600" lvl="5" marL="2743200"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9pPr>
          </a:lstStyl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ulleted List with Image">
  <p:cSld name="Bulleted List with Image">
    <p:bg>
      <p:bgPr>
        <a:solidFill>
          <a:schemeClr val="dk1"/>
        </a:solidFill>
      </p:bgPr>
    </p:bg>
    <p:spTree>
      <p:nvGrpSpPr>
        <p:cNvPr id="38" name="Shape 38"/>
        <p:cNvGrpSpPr/>
        <p:nvPr/>
      </p:nvGrpSpPr>
      <p:grpSpPr>
        <a:xfrm>
          <a:off x="0" y="0"/>
          <a:ext cx="0" cy="0"/>
          <a:chOff x="0" y="0"/>
          <a:chExt cx="0" cy="0"/>
        </a:xfrm>
      </p:grpSpPr>
      <p:sp>
        <p:nvSpPr>
          <p:cNvPr id="39" name="Google Shape;39;p12"/>
          <p:cNvSpPr/>
          <p:nvPr>
            <p:ph idx="2" type="pic"/>
          </p:nvPr>
        </p:nvSpPr>
        <p:spPr>
          <a:xfrm>
            <a:off x="4643271" y="385025"/>
            <a:ext cx="4170900" cy="4369200"/>
          </a:xfrm>
          <a:prstGeom prst="rect">
            <a:avLst/>
          </a:prstGeom>
          <a:noFill/>
          <a:ln>
            <a:noFill/>
          </a:ln>
        </p:spPr>
        <p:txBody>
          <a:bodyPr anchorCtr="0" anchor="t" bIns="45700" lIns="91425" spcFirstLastPara="1" rIns="91425" wrap="square" tIns="45700">
            <a:noAutofit/>
          </a:bodyPr>
          <a:lstStyle>
            <a:lvl1pPr lvl="0" marR="0" rtl="0" algn="l">
              <a:lnSpc>
                <a:spcPct val="120000"/>
              </a:lnSpc>
              <a:spcBef>
                <a:spcPts val="0"/>
              </a:spcBef>
              <a:spcAft>
                <a:spcPts val="0"/>
              </a:spcAft>
              <a:buClr>
                <a:schemeClr val="lt1"/>
              </a:buClr>
              <a:buSzPts val="2000"/>
              <a:buFont typeface="Arial"/>
              <a:buNone/>
              <a:defRPr b="0" i="0" sz="2000" u="none" cap="none" strike="noStrike">
                <a:solidFill>
                  <a:schemeClr val="lt1"/>
                </a:solidFill>
                <a:latin typeface="Georgia"/>
                <a:ea typeface="Georgia"/>
                <a:cs typeface="Georgia"/>
                <a:sym typeface="Georgia"/>
              </a:defRPr>
            </a:lvl1pPr>
            <a:lvl2pPr lvl="1" marR="0" rtl="0" algn="l">
              <a:spcBef>
                <a:spcPts val="560"/>
              </a:spcBef>
              <a:spcAft>
                <a:spcPts val="0"/>
              </a:spcAft>
              <a:buClr>
                <a:schemeClr val="dk1"/>
              </a:buClr>
              <a:buSzPts val="2800"/>
              <a:buFont typeface="Arial"/>
              <a:buChar char="–"/>
              <a:defRPr b="0" i="0" sz="2800" u="none" cap="none" strike="noStrike">
                <a:solidFill>
                  <a:schemeClr val="dk1"/>
                </a:solidFill>
                <a:latin typeface="Georgia"/>
                <a:ea typeface="Georgia"/>
                <a:cs typeface="Georgia"/>
                <a:sym typeface="Georgia"/>
              </a:defRPr>
            </a:lvl2pPr>
            <a:lvl3pPr lvl="2" marR="0" rtl="0" algn="l">
              <a:spcBef>
                <a:spcPts val="480"/>
              </a:spcBef>
              <a:spcAft>
                <a:spcPts val="0"/>
              </a:spcAft>
              <a:buClr>
                <a:schemeClr val="dk1"/>
              </a:buClr>
              <a:buSzPts val="2400"/>
              <a:buFont typeface="Arial"/>
              <a:buChar char="•"/>
              <a:defRPr b="0" i="0" sz="2400" u="none" cap="none" strike="noStrike">
                <a:solidFill>
                  <a:schemeClr val="dk1"/>
                </a:solidFill>
                <a:latin typeface="Georgia"/>
                <a:ea typeface="Georgia"/>
                <a:cs typeface="Georgia"/>
                <a:sym typeface="Georgia"/>
              </a:defRPr>
            </a:lvl3pPr>
            <a:lvl4pPr lvl="3"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4pPr>
            <a:lvl5pPr lvl="4"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5pPr>
            <a:lvl6pPr lvl="5"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6pPr>
            <a:lvl7pPr lvl="6"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7pPr>
            <a:lvl8pPr lvl="7"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8pPr>
            <a:lvl9pPr lvl="8"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9pPr>
          </a:lstStyle>
          <a:p/>
        </p:txBody>
      </p:sp>
      <p:sp>
        <p:nvSpPr>
          <p:cNvPr id="40" name="Google Shape;40;p12"/>
          <p:cNvSpPr txBox="1"/>
          <p:nvPr>
            <p:ph idx="1" type="body"/>
          </p:nvPr>
        </p:nvSpPr>
        <p:spPr>
          <a:xfrm>
            <a:off x="801593" y="606243"/>
            <a:ext cx="3524400" cy="473100"/>
          </a:xfrm>
          <a:prstGeom prst="rect">
            <a:avLst/>
          </a:prstGeom>
          <a:noFill/>
          <a:ln>
            <a:noFill/>
          </a:ln>
        </p:spPr>
        <p:txBody>
          <a:bodyPr anchorCtr="0" anchor="t" bIns="45700" lIns="91425" spcFirstLastPara="1" rIns="91425" wrap="square" tIns="45700">
            <a:spAutoFit/>
          </a:bodyPr>
          <a:lstStyle>
            <a:lvl1pPr indent="-228600" lvl="0" marL="457200" marR="0" rtl="0" algn="l">
              <a:lnSpc>
                <a:spcPct val="120000"/>
              </a:lnSpc>
              <a:spcBef>
                <a:spcPts val="0"/>
              </a:spcBef>
              <a:spcAft>
                <a:spcPts val="0"/>
              </a:spcAft>
              <a:buClr>
                <a:schemeClr val="lt1"/>
              </a:buClr>
              <a:buSzPts val="3000"/>
              <a:buFont typeface="Arial"/>
              <a:buNone/>
              <a:defRPr b="0" i="0" sz="3000" u="none" cap="none" strike="noStrike">
                <a:solidFill>
                  <a:schemeClr val="lt1"/>
                </a:solidFill>
                <a:latin typeface="Georgia"/>
                <a:ea typeface="Georgia"/>
                <a:cs typeface="Georgia"/>
                <a:sym typeface="Georgia"/>
              </a:defRPr>
            </a:lvl1pPr>
            <a:lvl2pPr indent="-406400" lvl="1" marL="914400" marR="0" rtl="0" algn="l">
              <a:spcBef>
                <a:spcPts val="560"/>
              </a:spcBef>
              <a:spcAft>
                <a:spcPts val="0"/>
              </a:spcAft>
              <a:buClr>
                <a:schemeClr val="dk1"/>
              </a:buClr>
              <a:buSzPts val="2800"/>
              <a:buFont typeface="Arial"/>
              <a:buChar char="–"/>
              <a:defRPr b="0" i="0" sz="2800" u="none" cap="none" strike="noStrike">
                <a:solidFill>
                  <a:schemeClr val="dk1"/>
                </a:solidFill>
                <a:latin typeface="Georgia"/>
                <a:ea typeface="Georgia"/>
                <a:cs typeface="Georgia"/>
                <a:sym typeface="Georgia"/>
              </a:defRPr>
            </a:lvl2pPr>
            <a:lvl3pPr indent="-381000" lvl="2" marL="1371600" marR="0" rtl="0" algn="l">
              <a:spcBef>
                <a:spcPts val="480"/>
              </a:spcBef>
              <a:spcAft>
                <a:spcPts val="0"/>
              </a:spcAft>
              <a:buClr>
                <a:schemeClr val="dk1"/>
              </a:buClr>
              <a:buSzPts val="2400"/>
              <a:buFont typeface="Arial"/>
              <a:buChar char="•"/>
              <a:defRPr b="0" i="0" sz="2400" u="none" cap="none" strike="noStrike">
                <a:solidFill>
                  <a:schemeClr val="dk1"/>
                </a:solidFill>
                <a:latin typeface="Georgia"/>
                <a:ea typeface="Georgia"/>
                <a:cs typeface="Georgia"/>
                <a:sym typeface="Georgia"/>
              </a:defRPr>
            </a:lvl3pPr>
            <a:lvl4pPr indent="-355600" lvl="3" marL="1828800"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4pPr>
            <a:lvl5pPr indent="-355600" lvl="4" marL="2286000"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5pPr>
            <a:lvl6pPr indent="-355600" lvl="5" marL="2743200"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9pPr>
          </a:lstStyle>
          <a:p/>
        </p:txBody>
      </p:sp>
      <p:sp>
        <p:nvSpPr>
          <p:cNvPr id="41" name="Google Shape;41;p12"/>
          <p:cNvSpPr txBox="1"/>
          <p:nvPr>
            <p:ph idx="3" type="body"/>
          </p:nvPr>
        </p:nvSpPr>
        <p:spPr>
          <a:xfrm>
            <a:off x="612451" y="1132472"/>
            <a:ext cx="3713400" cy="3291900"/>
          </a:xfrm>
          <a:prstGeom prst="rect">
            <a:avLst/>
          </a:prstGeom>
          <a:noFill/>
          <a:ln>
            <a:noFill/>
          </a:ln>
        </p:spPr>
        <p:txBody>
          <a:bodyPr anchorCtr="0" anchor="t" bIns="45700" lIns="91425" spcFirstLastPara="1" rIns="91425" wrap="square" tIns="45700">
            <a:noAutofit/>
          </a:bodyPr>
          <a:lstStyle>
            <a:lvl1pPr indent="-342900" lvl="0" marL="457200" marR="0" rtl="0" algn="l">
              <a:lnSpc>
                <a:spcPct val="140000"/>
              </a:lnSpc>
              <a:spcBef>
                <a:spcPts val="0"/>
              </a:spcBef>
              <a:spcAft>
                <a:spcPts val="0"/>
              </a:spcAft>
              <a:buClr>
                <a:schemeClr val="lt1"/>
              </a:buClr>
              <a:buSzPts val="1800"/>
              <a:buFont typeface="Arial"/>
              <a:buChar char="•"/>
              <a:defRPr b="0" i="0" sz="2000" u="none" cap="none" strike="noStrike">
                <a:solidFill>
                  <a:schemeClr val="lt1"/>
                </a:solidFill>
                <a:latin typeface="Georgia"/>
                <a:ea typeface="Georgia"/>
                <a:cs typeface="Georgia"/>
                <a:sym typeface="Georgia"/>
              </a:defRPr>
            </a:lvl1pPr>
            <a:lvl2pPr indent="-406400" lvl="1" marL="914400" marR="0" rtl="0" algn="l">
              <a:spcBef>
                <a:spcPts val="560"/>
              </a:spcBef>
              <a:spcAft>
                <a:spcPts val="0"/>
              </a:spcAft>
              <a:buClr>
                <a:schemeClr val="dk1"/>
              </a:buClr>
              <a:buSzPts val="2800"/>
              <a:buFont typeface="Arial"/>
              <a:buChar char="–"/>
              <a:defRPr b="0" i="0" sz="2800" u="none" cap="none" strike="noStrike">
                <a:solidFill>
                  <a:schemeClr val="dk1"/>
                </a:solidFill>
                <a:latin typeface="Georgia"/>
                <a:ea typeface="Georgia"/>
                <a:cs typeface="Georgia"/>
                <a:sym typeface="Georgia"/>
              </a:defRPr>
            </a:lvl2pPr>
            <a:lvl3pPr indent="-381000" lvl="2" marL="1371600" marR="0" rtl="0" algn="l">
              <a:spcBef>
                <a:spcPts val="480"/>
              </a:spcBef>
              <a:spcAft>
                <a:spcPts val="0"/>
              </a:spcAft>
              <a:buClr>
                <a:schemeClr val="dk1"/>
              </a:buClr>
              <a:buSzPts val="2400"/>
              <a:buFont typeface="Arial"/>
              <a:buChar char="•"/>
              <a:defRPr b="0" i="0" sz="2400" u="none" cap="none" strike="noStrike">
                <a:solidFill>
                  <a:schemeClr val="dk1"/>
                </a:solidFill>
                <a:latin typeface="Georgia"/>
                <a:ea typeface="Georgia"/>
                <a:cs typeface="Georgia"/>
                <a:sym typeface="Georgia"/>
              </a:defRPr>
            </a:lvl3pPr>
            <a:lvl4pPr indent="-355600" lvl="3" marL="1828800"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4pPr>
            <a:lvl5pPr indent="-355600" lvl="4" marL="2286000"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5pPr>
            <a:lvl6pPr indent="-355600" lvl="5" marL="2743200"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9pPr>
          </a:lstStyle>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ulleted List, Color Heading, Image">
  <p:cSld name="Bulleted List, Color Heading, Image">
    <p:bg>
      <p:bgPr>
        <a:solidFill>
          <a:schemeClr val="dk1"/>
        </a:solidFill>
      </p:bgPr>
    </p:bg>
    <p:spTree>
      <p:nvGrpSpPr>
        <p:cNvPr id="42" name="Shape 42"/>
        <p:cNvGrpSpPr/>
        <p:nvPr/>
      </p:nvGrpSpPr>
      <p:grpSpPr>
        <a:xfrm>
          <a:off x="0" y="0"/>
          <a:ext cx="0" cy="0"/>
          <a:chOff x="0" y="0"/>
          <a:chExt cx="0" cy="0"/>
        </a:xfrm>
      </p:grpSpPr>
      <p:sp>
        <p:nvSpPr>
          <p:cNvPr id="43" name="Google Shape;43;p13"/>
          <p:cNvSpPr/>
          <p:nvPr>
            <p:ph idx="2" type="pic"/>
          </p:nvPr>
        </p:nvSpPr>
        <p:spPr>
          <a:xfrm>
            <a:off x="4643271" y="385025"/>
            <a:ext cx="4170900" cy="4369200"/>
          </a:xfrm>
          <a:prstGeom prst="rect">
            <a:avLst/>
          </a:prstGeom>
          <a:noFill/>
          <a:ln>
            <a:noFill/>
          </a:ln>
        </p:spPr>
        <p:txBody>
          <a:bodyPr anchorCtr="0" anchor="t" bIns="45700" lIns="91425" spcFirstLastPara="1" rIns="91425" wrap="square" tIns="45700">
            <a:noAutofit/>
          </a:bodyPr>
          <a:lstStyle>
            <a:lvl1pPr lvl="0" marR="0" rtl="0" algn="l">
              <a:lnSpc>
                <a:spcPct val="120000"/>
              </a:lnSpc>
              <a:spcBef>
                <a:spcPts val="0"/>
              </a:spcBef>
              <a:spcAft>
                <a:spcPts val="0"/>
              </a:spcAft>
              <a:buClr>
                <a:schemeClr val="lt1"/>
              </a:buClr>
              <a:buSzPts val="2000"/>
              <a:buFont typeface="Arial"/>
              <a:buNone/>
              <a:defRPr b="0" i="0" sz="2000" u="none" cap="none" strike="noStrike">
                <a:solidFill>
                  <a:schemeClr val="lt1"/>
                </a:solidFill>
                <a:latin typeface="Georgia"/>
                <a:ea typeface="Georgia"/>
                <a:cs typeface="Georgia"/>
                <a:sym typeface="Georgia"/>
              </a:defRPr>
            </a:lvl1pPr>
            <a:lvl2pPr lvl="1" marR="0" rtl="0" algn="l">
              <a:spcBef>
                <a:spcPts val="560"/>
              </a:spcBef>
              <a:spcAft>
                <a:spcPts val="0"/>
              </a:spcAft>
              <a:buClr>
                <a:schemeClr val="dk1"/>
              </a:buClr>
              <a:buSzPts val="2800"/>
              <a:buFont typeface="Arial"/>
              <a:buChar char="–"/>
              <a:defRPr b="0" i="0" sz="2800" u="none" cap="none" strike="noStrike">
                <a:solidFill>
                  <a:schemeClr val="dk1"/>
                </a:solidFill>
                <a:latin typeface="Georgia"/>
                <a:ea typeface="Georgia"/>
                <a:cs typeface="Georgia"/>
                <a:sym typeface="Georgia"/>
              </a:defRPr>
            </a:lvl2pPr>
            <a:lvl3pPr lvl="2" marR="0" rtl="0" algn="l">
              <a:spcBef>
                <a:spcPts val="480"/>
              </a:spcBef>
              <a:spcAft>
                <a:spcPts val="0"/>
              </a:spcAft>
              <a:buClr>
                <a:schemeClr val="dk1"/>
              </a:buClr>
              <a:buSzPts val="2400"/>
              <a:buFont typeface="Arial"/>
              <a:buChar char="•"/>
              <a:defRPr b="0" i="0" sz="2400" u="none" cap="none" strike="noStrike">
                <a:solidFill>
                  <a:schemeClr val="dk1"/>
                </a:solidFill>
                <a:latin typeface="Georgia"/>
                <a:ea typeface="Georgia"/>
                <a:cs typeface="Georgia"/>
                <a:sym typeface="Georgia"/>
              </a:defRPr>
            </a:lvl3pPr>
            <a:lvl4pPr lvl="3"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4pPr>
            <a:lvl5pPr lvl="4"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5pPr>
            <a:lvl6pPr lvl="5"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6pPr>
            <a:lvl7pPr lvl="6"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7pPr>
            <a:lvl8pPr lvl="7"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8pPr>
            <a:lvl9pPr lvl="8"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9pPr>
          </a:lstStyle>
          <a:p/>
        </p:txBody>
      </p:sp>
      <p:sp>
        <p:nvSpPr>
          <p:cNvPr id="44" name="Google Shape;44;p13"/>
          <p:cNvSpPr txBox="1"/>
          <p:nvPr>
            <p:ph idx="1" type="body"/>
          </p:nvPr>
        </p:nvSpPr>
        <p:spPr>
          <a:xfrm>
            <a:off x="801593" y="606243"/>
            <a:ext cx="3524400" cy="473100"/>
          </a:xfrm>
          <a:prstGeom prst="rect">
            <a:avLst/>
          </a:prstGeom>
          <a:noFill/>
          <a:ln>
            <a:noFill/>
          </a:ln>
        </p:spPr>
        <p:txBody>
          <a:bodyPr anchorCtr="0" anchor="t" bIns="45700" lIns="91425" spcFirstLastPara="1" rIns="91425" wrap="square" tIns="45700">
            <a:spAutoFit/>
          </a:bodyPr>
          <a:lstStyle>
            <a:lvl1pPr indent="-228600" lvl="0" marL="457200" marR="0" rtl="0" algn="l">
              <a:lnSpc>
                <a:spcPct val="120000"/>
              </a:lnSpc>
              <a:spcBef>
                <a:spcPts val="0"/>
              </a:spcBef>
              <a:spcAft>
                <a:spcPts val="0"/>
              </a:spcAft>
              <a:buClr>
                <a:schemeClr val="accent1"/>
              </a:buClr>
              <a:buSzPts val="3000"/>
              <a:buFont typeface="Arial"/>
              <a:buNone/>
              <a:defRPr b="0" i="0" sz="3000" u="none" cap="none" strike="noStrike">
                <a:solidFill>
                  <a:schemeClr val="accent1"/>
                </a:solidFill>
                <a:latin typeface="Georgia"/>
                <a:ea typeface="Georgia"/>
                <a:cs typeface="Georgia"/>
                <a:sym typeface="Georgia"/>
              </a:defRPr>
            </a:lvl1pPr>
            <a:lvl2pPr indent="-406400" lvl="1" marL="914400" marR="0" rtl="0" algn="l">
              <a:spcBef>
                <a:spcPts val="560"/>
              </a:spcBef>
              <a:spcAft>
                <a:spcPts val="0"/>
              </a:spcAft>
              <a:buClr>
                <a:schemeClr val="dk1"/>
              </a:buClr>
              <a:buSzPts val="2800"/>
              <a:buFont typeface="Arial"/>
              <a:buChar char="–"/>
              <a:defRPr b="0" i="0" sz="2800" u="none" cap="none" strike="noStrike">
                <a:solidFill>
                  <a:schemeClr val="dk1"/>
                </a:solidFill>
                <a:latin typeface="Georgia"/>
                <a:ea typeface="Georgia"/>
                <a:cs typeface="Georgia"/>
                <a:sym typeface="Georgia"/>
              </a:defRPr>
            </a:lvl2pPr>
            <a:lvl3pPr indent="-381000" lvl="2" marL="1371600" marR="0" rtl="0" algn="l">
              <a:spcBef>
                <a:spcPts val="480"/>
              </a:spcBef>
              <a:spcAft>
                <a:spcPts val="0"/>
              </a:spcAft>
              <a:buClr>
                <a:schemeClr val="dk1"/>
              </a:buClr>
              <a:buSzPts val="2400"/>
              <a:buFont typeface="Arial"/>
              <a:buChar char="•"/>
              <a:defRPr b="0" i="0" sz="2400" u="none" cap="none" strike="noStrike">
                <a:solidFill>
                  <a:schemeClr val="dk1"/>
                </a:solidFill>
                <a:latin typeface="Georgia"/>
                <a:ea typeface="Georgia"/>
                <a:cs typeface="Georgia"/>
                <a:sym typeface="Georgia"/>
              </a:defRPr>
            </a:lvl3pPr>
            <a:lvl4pPr indent="-355600" lvl="3" marL="1828800"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4pPr>
            <a:lvl5pPr indent="-355600" lvl="4" marL="2286000"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5pPr>
            <a:lvl6pPr indent="-355600" lvl="5" marL="2743200"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9pPr>
          </a:lstStyle>
          <a:p/>
        </p:txBody>
      </p:sp>
      <p:sp>
        <p:nvSpPr>
          <p:cNvPr id="45" name="Google Shape;45;p13"/>
          <p:cNvSpPr txBox="1"/>
          <p:nvPr>
            <p:ph idx="3" type="body"/>
          </p:nvPr>
        </p:nvSpPr>
        <p:spPr>
          <a:xfrm>
            <a:off x="612451" y="1132472"/>
            <a:ext cx="3713400" cy="3291900"/>
          </a:xfrm>
          <a:prstGeom prst="rect">
            <a:avLst/>
          </a:prstGeom>
          <a:noFill/>
          <a:ln>
            <a:noFill/>
          </a:ln>
        </p:spPr>
        <p:txBody>
          <a:bodyPr anchorCtr="0" anchor="t" bIns="45700" lIns="91425" spcFirstLastPara="1" rIns="91425" wrap="square" tIns="45700">
            <a:noAutofit/>
          </a:bodyPr>
          <a:lstStyle>
            <a:lvl1pPr indent="-342900" lvl="0" marL="457200" marR="0" rtl="0" algn="l">
              <a:lnSpc>
                <a:spcPct val="140000"/>
              </a:lnSpc>
              <a:spcBef>
                <a:spcPts val="0"/>
              </a:spcBef>
              <a:spcAft>
                <a:spcPts val="0"/>
              </a:spcAft>
              <a:buClr>
                <a:schemeClr val="lt1"/>
              </a:buClr>
              <a:buSzPts val="1800"/>
              <a:buFont typeface="Arial"/>
              <a:buChar char="•"/>
              <a:defRPr b="0" i="0" sz="2000" u="none" cap="none" strike="noStrike">
                <a:solidFill>
                  <a:schemeClr val="lt1"/>
                </a:solidFill>
                <a:latin typeface="Georgia"/>
                <a:ea typeface="Georgia"/>
                <a:cs typeface="Georgia"/>
                <a:sym typeface="Georgia"/>
              </a:defRPr>
            </a:lvl1pPr>
            <a:lvl2pPr indent="-406400" lvl="1" marL="914400" marR="0" rtl="0" algn="l">
              <a:spcBef>
                <a:spcPts val="560"/>
              </a:spcBef>
              <a:spcAft>
                <a:spcPts val="0"/>
              </a:spcAft>
              <a:buClr>
                <a:schemeClr val="dk1"/>
              </a:buClr>
              <a:buSzPts val="2800"/>
              <a:buFont typeface="Arial"/>
              <a:buChar char="–"/>
              <a:defRPr b="0" i="0" sz="2800" u="none" cap="none" strike="noStrike">
                <a:solidFill>
                  <a:schemeClr val="dk1"/>
                </a:solidFill>
                <a:latin typeface="Georgia"/>
                <a:ea typeface="Georgia"/>
                <a:cs typeface="Georgia"/>
                <a:sym typeface="Georgia"/>
              </a:defRPr>
            </a:lvl2pPr>
            <a:lvl3pPr indent="-381000" lvl="2" marL="1371600" marR="0" rtl="0" algn="l">
              <a:spcBef>
                <a:spcPts val="480"/>
              </a:spcBef>
              <a:spcAft>
                <a:spcPts val="0"/>
              </a:spcAft>
              <a:buClr>
                <a:schemeClr val="dk1"/>
              </a:buClr>
              <a:buSzPts val="2400"/>
              <a:buFont typeface="Arial"/>
              <a:buChar char="•"/>
              <a:defRPr b="0" i="0" sz="2400" u="none" cap="none" strike="noStrike">
                <a:solidFill>
                  <a:schemeClr val="dk1"/>
                </a:solidFill>
                <a:latin typeface="Georgia"/>
                <a:ea typeface="Georgia"/>
                <a:cs typeface="Georgia"/>
                <a:sym typeface="Georgia"/>
              </a:defRPr>
            </a:lvl3pPr>
            <a:lvl4pPr indent="-355600" lvl="3" marL="1828800"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4pPr>
            <a:lvl5pPr indent="-355600" lvl="4" marL="2286000"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5pPr>
            <a:lvl6pPr indent="-355600" lvl="5" marL="2743200"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9pPr>
          </a:lstStyle>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Image with Caption">
  <p:cSld name="Image with Caption">
    <p:bg>
      <p:bgPr>
        <a:solidFill>
          <a:schemeClr val="dk2"/>
        </a:solidFill>
      </p:bgPr>
    </p:bg>
    <p:spTree>
      <p:nvGrpSpPr>
        <p:cNvPr id="46" name="Shape 46"/>
        <p:cNvGrpSpPr/>
        <p:nvPr/>
      </p:nvGrpSpPr>
      <p:grpSpPr>
        <a:xfrm>
          <a:off x="0" y="0"/>
          <a:ext cx="0" cy="0"/>
          <a:chOff x="0" y="0"/>
          <a:chExt cx="0" cy="0"/>
        </a:xfrm>
      </p:grpSpPr>
      <p:sp>
        <p:nvSpPr>
          <p:cNvPr id="47" name="Google Shape;47;p14"/>
          <p:cNvSpPr/>
          <p:nvPr>
            <p:ph idx="2" type="pic"/>
          </p:nvPr>
        </p:nvSpPr>
        <p:spPr>
          <a:xfrm>
            <a:off x="323850" y="209883"/>
            <a:ext cx="8499600" cy="4546500"/>
          </a:xfrm>
          <a:prstGeom prst="rect">
            <a:avLst/>
          </a:prstGeom>
          <a:noFill/>
          <a:ln>
            <a:noFill/>
          </a:ln>
        </p:spPr>
        <p:txBody>
          <a:bodyPr anchorCtr="0" anchor="t" bIns="45700" lIns="91425" spcFirstLastPara="1" rIns="91425" wrap="square" tIns="45700">
            <a:noAutofit/>
          </a:bodyPr>
          <a:lstStyle>
            <a:lvl1pPr lvl="0" marR="0" rtl="0" algn="l">
              <a:lnSpc>
                <a:spcPct val="120000"/>
              </a:lnSpc>
              <a:spcBef>
                <a:spcPts val="0"/>
              </a:spcBef>
              <a:spcAft>
                <a:spcPts val="0"/>
              </a:spcAft>
              <a:buClr>
                <a:schemeClr val="lt1"/>
              </a:buClr>
              <a:buSzPts val="2000"/>
              <a:buFont typeface="Arial"/>
              <a:buNone/>
              <a:defRPr b="0" i="0" sz="2000" u="none" cap="none" strike="noStrike">
                <a:solidFill>
                  <a:schemeClr val="lt1"/>
                </a:solidFill>
                <a:latin typeface="Georgia"/>
                <a:ea typeface="Georgia"/>
                <a:cs typeface="Georgia"/>
                <a:sym typeface="Georgia"/>
              </a:defRPr>
            </a:lvl1pPr>
            <a:lvl2pPr lvl="1" marR="0" rtl="0" algn="l">
              <a:spcBef>
                <a:spcPts val="560"/>
              </a:spcBef>
              <a:spcAft>
                <a:spcPts val="0"/>
              </a:spcAft>
              <a:buClr>
                <a:schemeClr val="dk1"/>
              </a:buClr>
              <a:buSzPts val="2800"/>
              <a:buFont typeface="Arial"/>
              <a:buChar char="–"/>
              <a:defRPr b="0" i="0" sz="2800" u="none" cap="none" strike="noStrike">
                <a:solidFill>
                  <a:schemeClr val="dk1"/>
                </a:solidFill>
                <a:latin typeface="Georgia"/>
                <a:ea typeface="Georgia"/>
                <a:cs typeface="Georgia"/>
                <a:sym typeface="Georgia"/>
              </a:defRPr>
            </a:lvl2pPr>
            <a:lvl3pPr lvl="2" marR="0" rtl="0" algn="l">
              <a:spcBef>
                <a:spcPts val="480"/>
              </a:spcBef>
              <a:spcAft>
                <a:spcPts val="0"/>
              </a:spcAft>
              <a:buClr>
                <a:schemeClr val="dk1"/>
              </a:buClr>
              <a:buSzPts val="2400"/>
              <a:buFont typeface="Arial"/>
              <a:buChar char="•"/>
              <a:defRPr b="0" i="0" sz="2400" u="none" cap="none" strike="noStrike">
                <a:solidFill>
                  <a:schemeClr val="dk1"/>
                </a:solidFill>
                <a:latin typeface="Georgia"/>
                <a:ea typeface="Georgia"/>
                <a:cs typeface="Georgia"/>
                <a:sym typeface="Georgia"/>
              </a:defRPr>
            </a:lvl3pPr>
            <a:lvl4pPr lvl="3"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4pPr>
            <a:lvl5pPr lvl="4"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5pPr>
            <a:lvl6pPr lvl="5"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6pPr>
            <a:lvl7pPr lvl="6"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7pPr>
            <a:lvl8pPr lvl="7"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8pPr>
            <a:lvl9pPr lvl="8"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9pPr>
          </a:lstStyle>
          <a:p/>
        </p:txBody>
      </p:sp>
      <p:sp>
        <p:nvSpPr>
          <p:cNvPr id="48" name="Google Shape;48;p14"/>
          <p:cNvSpPr txBox="1"/>
          <p:nvPr>
            <p:ph idx="1" type="body"/>
          </p:nvPr>
        </p:nvSpPr>
        <p:spPr>
          <a:xfrm>
            <a:off x="801591" y="4804379"/>
            <a:ext cx="6619800" cy="2286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20000"/>
              </a:lnSpc>
              <a:spcBef>
                <a:spcPts val="0"/>
              </a:spcBef>
              <a:spcAft>
                <a:spcPts val="0"/>
              </a:spcAft>
              <a:buClr>
                <a:schemeClr val="lt1"/>
              </a:buClr>
              <a:buSzPts val="1000"/>
              <a:buFont typeface="Arial"/>
              <a:buNone/>
              <a:defRPr b="0" i="0" sz="1000" u="none" cap="none" strike="noStrike">
                <a:solidFill>
                  <a:schemeClr val="lt1"/>
                </a:solidFill>
                <a:latin typeface="Verdana"/>
                <a:ea typeface="Verdana"/>
                <a:cs typeface="Verdana"/>
                <a:sym typeface="Verdana"/>
              </a:defRPr>
            </a:lvl1pPr>
            <a:lvl2pPr indent="-406400" lvl="1" marL="914400" marR="0" rtl="0" algn="l">
              <a:spcBef>
                <a:spcPts val="560"/>
              </a:spcBef>
              <a:spcAft>
                <a:spcPts val="0"/>
              </a:spcAft>
              <a:buClr>
                <a:schemeClr val="dk1"/>
              </a:buClr>
              <a:buSzPts val="2800"/>
              <a:buFont typeface="Arial"/>
              <a:buChar char="–"/>
              <a:defRPr b="0" i="0" sz="2800" u="none" cap="none" strike="noStrike">
                <a:solidFill>
                  <a:schemeClr val="dk1"/>
                </a:solidFill>
                <a:latin typeface="Georgia"/>
                <a:ea typeface="Georgia"/>
                <a:cs typeface="Georgia"/>
                <a:sym typeface="Georgia"/>
              </a:defRPr>
            </a:lvl2pPr>
            <a:lvl3pPr indent="-381000" lvl="2" marL="1371600" marR="0" rtl="0" algn="l">
              <a:spcBef>
                <a:spcPts val="480"/>
              </a:spcBef>
              <a:spcAft>
                <a:spcPts val="0"/>
              </a:spcAft>
              <a:buClr>
                <a:schemeClr val="dk1"/>
              </a:buClr>
              <a:buSzPts val="2400"/>
              <a:buFont typeface="Arial"/>
              <a:buChar char="•"/>
              <a:defRPr b="0" i="0" sz="2400" u="none" cap="none" strike="noStrike">
                <a:solidFill>
                  <a:schemeClr val="dk1"/>
                </a:solidFill>
                <a:latin typeface="Georgia"/>
                <a:ea typeface="Georgia"/>
                <a:cs typeface="Georgia"/>
                <a:sym typeface="Georgia"/>
              </a:defRPr>
            </a:lvl3pPr>
            <a:lvl4pPr indent="-355600" lvl="3" marL="1828800"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4pPr>
            <a:lvl5pPr indent="-355600" lvl="4" marL="2286000"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5pPr>
            <a:lvl6pPr indent="-355600" lvl="5" marL="2743200"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9pPr>
          </a:lstStyle>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Images with Captions">
  <p:cSld name="Two Images with Captions">
    <p:bg>
      <p:bgPr>
        <a:solidFill>
          <a:schemeClr val="dk2"/>
        </a:solidFill>
      </p:bgPr>
    </p:bg>
    <p:spTree>
      <p:nvGrpSpPr>
        <p:cNvPr id="49" name="Shape 49"/>
        <p:cNvGrpSpPr/>
        <p:nvPr/>
      </p:nvGrpSpPr>
      <p:grpSpPr>
        <a:xfrm>
          <a:off x="0" y="0"/>
          <a:ext cx="0" cy="0"/>
          <a:chOff x="0" y="0"/>
          <a:chExt cx="0" cy="0"/>
        </a:xfrm>
      </p:grpSpPr>
      <p:sp>
        <p:nvSpPr>
          <p:cNvPr id="50" name="Google Shape;50;p15"/>
          <p:cNvSpPr/>
          <p:nvPr>
            <p:ph idx="2" type="pic"/>
          </p:nvPr>
        </p:nvSpPr>
        <p:spPr>
          <a:xfrm>
            <a:off x="323850" y="209422"/>
            <a:ext cx="4178400" cy="4546500"/>
          </a:xfrm>
          <a:prstGeom prst="rect">
            <a:avLst/>
          </a:prstGeom>
          <a:noFill/>
          <a:ln>
            <a:noFill/>
          </a:ln>
        </p:spPr>
        <p:txBody>
          <a:bodyPr anchorCtr="0" anchor="t" bIns="45700" lIns="91425" spcFirstLastPara="1" rIns="91425" wrap="square" tIns="45700">
            <a:noAutofit/>
          </a:bodyPr>
          <a:lstStyle>
            <a:lvl1pPr lvl="0" marR="0" rtl="0" algn="l">
              <a:lnSpc>
                <a:spcPct val="120000"/>
              </a:lnSpc>
              <a:spcBef>
                <a:spcPts val="0"/>
              </a:spcBef>
              <a:spcAft>
                <a:spcPts val="0"/>
              </a:spcAft>
              <a:buClr>
                <a:schemeClr val="lt1"/>
              </a:buClr>
              <a:buSzPts val="2000"/>
              <a:buFont typeface="Arial"/>
              <a:buNone/>
              <a:defRPr b="0" i="0" sz="2000" u="none" cap="none" strike="noStrike">
                <a:solidFill>
                  <a:schemeClr val="lt1"/>
                </a:solidFill>
                <a:latin typeface="Georgia"/>
                <a:ea typeface="Georgia"/>
                <a:cs typeface="Georgia"/>
                <a:sym typeface="Georgia"/>
              </a:defRPr>
            </a:lvl1pPr>
            <a:lvl2pPr lvl="1" marR="0" rtl="0" algn="l">
              <a:spcBef>
                <a:spcPts val="560"/>
              </a:spcBef>
              <a:spcAft>
                <a:spcPts val="0"/>
              </a:spcAft>
              <a:buClr>
                <a:schemeClr val="dk1"/>
              </a:buClr>
              <a:buSzPts val="2800"/>
              <a:buFont typeface="Arial"/>
              <a:buChar char="–"/>
              <a:defRPr b="0" i="0" sz="2800" u="none" cap="none" strike="noStrike">
                <a:solidFill>
                  <a:schemeClr val="dk1"/>
                </a:solidFill>
                <a:latin typeface="Georgia"/>
                <a:ea typeface="Georgia"/>
                <a:cs typeface="Georgia"/>
                <a:sym typeface="Georgia"/>
              </a:defRPr>
            </a:lvl2pPr>
            <a:lvl3pPr lvl="2" marR="0" rtl="0" algn="l">
              <a:spcBef>
                <a:spcPts val="480"/>
              </a:spcBef>
              <a:spcAft>
                <a:spcPts val="0"/>
              </a:spcAft>
              <a:buClr>
                <a:schemeClr val="dk1"/>
              </a:buClr>
              <a:buSzPts val="2400"/>
              <a:buFont typeface="Arial"/>
              <a:buChar char="•"/>
              <a:defRPr b="0" i="0" sz="2400" u="none" cap="none" strike="noStrike">
                <a:solidFill>
                  <a:schemeClr val="dk1"/>
                </a:solidFill>
                <a:latin typeface="Georgia"/>
                <a:ea typeface="Georgia"/>
                <a:cs typeface="Georgia"/>
                <a:sym typeface="Georgia"/>
              </a:defRPr>
            </a:lvl3pPr>
            <a:lvl4pPr lvl="3"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4pPr>
            <a:lvl5pPr lvl="4"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5pPr>
            <a:lvl6pPr lvl="5"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6pPr>
            <a:lvl7pPr lvl="6"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7pPr>
            <a:lvl8pPr lvl="7"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8pPr>
            <a:lvl9pPr lvl="8"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9pPr>
          </a:lstStyle>
          <a:p/>
        </p:txBody>
      </p:sp>
      <p:sp>
        <p:nvSpPr>
          <p:cNvPr id="51" name="Google Shape;51;p15"/>
          <p:cNvSpPr txBox="1"/>
          <p:nvPr>
            <p:ph idx="1" type="body"/>
          </p:nvPr>
        </p:nvSpPr>
        <p:spPr>
          <a:xfrm>
            <a:off x="323850" y="4804430"/>
            <a:ext cx="4178400" cy="2283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20000"/>
              </a:lnSpc>
              <a:spcBef>
                <a:spcPts val="0"/>
              </a:spcBef>
              <a:spcAft>
                <a:spcPts val="0"/>
              </a:spcAft>
              <a:buClr>
                <a:schemeClr val="lt1"/>
              </a:buClr>
              <a:buSzPts val="1000"/>
              <a:buFont typeface="Arial"/>
              <a:buNone/>
              <a:defRPr b="0" i="0" sz="1000" u="none" cap="none" strike="noStrike">
                <a:solidFill>
                  <a:schemeClr val="lt1"/>
                </a:solidFill>
                <a:latin typeface="Verdana"/>
                <a:ea typeface="Verdana"/>
                <a:cs typeface="Verdana"/>
                <a:sym typeface="Verdana"/>
              </a:defRPr>
            </a:lvl1pPr>
            <a:lvl2pPr indent="-406400" lvl="1" marL="914400" marR="0" rtl="0" algn="l">
              <a:spcBef>
                <a:spcPts val="560"/>
              </a:spcBef>
              <a:spcAft>
                <a:spcPts val="0"/>
              </a:spcAft>
              <a:buClr>
                <a:schemeClr val="dk1"/>
              </a:buClr>
              <a:buSzPts val="2800"/>
              <a:buFont typeface="Arial"/>
              <a:buChar char="–"/>
              <a:defRPr b="0" i="0" sz="2800" u="none" cap="none" strike="noStrike">
                <a:solidFill>
                  <a:schemeClr val="dk1"/>
                </a:solidFill>
                <a:latin typeface="Georgia"/>
                <a:ea typeface="Georgia"/>
                <a:cs typeface="Georgia"/>
                <a:sym typeface="Georgia"/>
              </a:defRPr>
            </a:lvl2pPr>
            <a:lvl3pPr indent="-381000" lvl="2" marL="1371600" marR="0" rtl="0" algn="l">
              <a:spcBef>
                <a:spcPts val="480"/>
              </a:spcBef>
              <a:spcAft>
                <a:spcPts val="0"/>
              </a:spcAft>
              <a:buClr>
                <a:schemeClr val="dk1"/>
              </a:buClr>
              <a:buSzPts val="2400"/>
              <a:buFont typeface="Arial"/>
              <a:buChar char="•"/>
              <a:defRPr b="0" i="0" sz="2400" u="none" cap="none" strike="noStrike">
                <a:solidFill>
                  <a:schemeClr val="dk1"/>
                </a:solidFill>
                <a:latin typeface="Georgia"/>
                <a:ea typeface="Georgia"/>
                <a:cs typeface="Georgia"/>
                <a:sym typeface="Georgia"/>
              </a:defRPr>
            </a:lvl3pPr>
            <a:lvl4pPr indent="-355600" lvl="3" marL="1828800"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4pPr>
            <a:lvl5pPr indent="-355600" lvl="4" marL="2286000"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5pPr>
            <a:lvl6pPr indent="-355600" lvl="5" marL="2743200"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9pPr>
          </a:lstStyle>
          <a:p/>
        </p:txBody>
      </p:sp>
      <p:sp>
        <p:nvSpPr>
          <p:cNvPr id="52" name="Google Shape;52;p15"/>
          <p:cNvSpPr/>
          <p:nvPr>
            <p:ph idx="3" type="pic"/>
          </p:nvPr>
        </p:nvSpPr>
        <p:spPr>
          <a:xfrm>
            <a:off x="4645025" y="209422"/>
            <a:ext cx="4178400" cy="4546500"/>
          </a:xfrm>
          <a:prstGeom prst="rect">
            <a:avLst/>
          </a:prstGeom>
          <a:noFill/>
          <a:ln>
            <a:noFill/>
          </a:ln>
        </p:spPr>
        <p:txBody>
          <a:bodyPr anchorCtr="0" anchor="t" bIns="45700" lIns="91425" spcFirstLastPara="1" rIns="91425" wrap="square" tIns="45700">
            <a:noAutofit/>
          </a:bodyPr>
          <a:lstStyle>
            <a:lvl1pPr lvl="0" marR="0" rtl="0" algn="l">
              <a:lnSpc>
                <a:spcPct val="120000"/>
              </a:lnSpc>
              <a:spcBef>
                <a:spcPts val="0"/>
              </a:spcBef>
              <a:spcAft>
                <a:spcPts val="0"/>
              </a:spcAft>
              <a:buClr>
                <a:schemeClr val="lt1"/>
              </a:buClr>
              <a:buSzPts val="2000"/>
              <a:buFont typeface="Arial"/>
              <a:buNone/>
              <a:defRPr b="0" i="0" sz="2000" u="none" cap="none" strike="noStrike">
                <a:solidFill>
                  <a:schemeClr val="lt1"/>
                </a:solidFill>
                <a:latin typeface="Georgia"/>
                <a:ea typeface="Georgia"/>
                <a:cs typeface="Georgia"/>
                <a:sym typeface="Georgia"/>
              </a:defRPr>
            </a:lvl1pPr>
            <a:lvl2pPr lvl="1" marR="0" rtl="0" algn="l">
              <a:spcBef>
                <a:spcPts val="560"/>
              </a:spcBef>
              <a:spcAft>
                <a:spcPts val="0"/>
              </a:spcAft>
              <a:buClr>
                <a:schemeClr val="dk1"/>
              </a:buClr>
              <a:buSzPts val="2800"/>
              <a:buFont typeface="Arial"/>
              <a:buChar char="–"/>
              <a:defRPr b="0" i="0" sz="2800" u="none" cap="none" strike="noStrike">
                <a:solidFill>
                  <a:schemeClr val="dk1"/>
                </a:solidFill>
                <a:latin typeface="Georgia"/>
                <a:ea typeface="Georgia"/>
                <a:cs typeface="Georgia"/>
                <a:sym typeface="Georgia"/>
              </a:defRPr>
            </a:lvl2pPr>
            <a:lvl3pPr lvl="2" marR="0" rtl="0" algn="l">
              <a:spcBef>
                <a:spcPts val="480"/>
              </a:spcBef>
              <a:spcAft>
                <a:spcPts val="0"/>
              </a:spcAft>
              <a:buClr>
                <a:schemeClr val="dk1"/>
              </a:buClr>
              <a:buSzPts val="2400"/>
              <a:buFont typeface="Arial"/>
              <a:buChar char="•"/>
              <a:defRPr b="0" i="0" sz="2400" u="none" cap="none" strike="noStrike">
                <a:solidFill>
                  <a:schemeClr val="dk1"/>
                </a:solidFill>
                <a:latin typeface="Georgia"/>
                <a:ea typeface="Georgia"/>
                <a:cs typeface="Georgia"/>
                <a:sym typeface="Georgia"/>
              </a:defRPr>
            </a:lvl3pPr>
            <a:lvl4pPr lvl="3"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4pPr>
            <a:lvl5pPr lvl="4"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5pPr>
            <a:lvl6pPr lvl="5"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6pPr>
            <a:lvl7pPr lvl="6"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7pPr>
            <a:lvl8pPr lvl="7"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8pPr>
            <a:lvl9pPr lvl="8"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9pPr>
          </a:lstStyle>
          <a:p/>
        </p:txBody>
      </p:sp>
      <p:sp>
        <p:nvSpPr>
          <p:cNvPr id="53" name="Google Shape;53;p15"/>
          <p:cNvSpPr txBox="1"/>
          <p:nvPr>
            <p:ph idx="4" type="body"/>
          </p:nvPr>
        </p:nvSpPr>
        <p:spPr>
          <a:xfrm>
            <a:off x="4645025" y="4804430"/>
            <a:ext cx="4178400" cy="2283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20000"/>
              </a:lnSpc>
              <a:spcBef>
                <a:spcPts val="0"/>
              </a:spcBef>
              <a:spcAft>
                <a:spcPts val="0"/>
              </a:spcAft>
              <a:buClr>
                <a:schemeClr val="lt1"/>
              </a:buClr>
              <a:buSzPts val="1000"/>
              <a:buFont typeface="Arial"/>
              <a:buNone/>
              <a:defRPr b="0" i="0" sz="1000" u="none" cap="none" strike="noStrike">
                <a:solidFill>
                  <a:schemeClr val="lt1"/>
                </a:solidFill>
                <a:latin typeface="Verdana"/>
                <a:ea typeface="Verdana"/>
                <a:cs typeface="Verdana"/>
                <a:sym typeface="Verdana"/>
              </a:defRPr>
            </a:lvl1pPr>
            <a:lvl2pPr indent="-406400" lvl="1" marL="914400" marR="0" rtl="0" algn="l">
              <a:spcBef>
                <a:spcPts val="560"/>
              </a:spcBef>
              <a:spcAft>
                <a:spcPts val="0"/>
              </a:spcAft>
              <a:buClr>
                <a:schemeClr val="dk1"/>
              </a:buClr>
              <a:buSzPts val="2800"/>
              <a:buFont typeface="Arial"/>
              <a:buChar char="–"/>
              <a:defRPr b="0" i="0" sz="2800" u="none" cap="none" strike="noStrike">
                <a:solidFill>
                  <a:schemeClr val="dk1"/>
                </a:solidFill>
                <a:latin typeface="Georgia"/>
                <a:ea typeface="Georgia"/>
                <a:cs typeface="Georgia"/>
                <a:sym typeface="Georgia"/>
              </a:defRPr>
            </a:lvl2pPr>
            <a:lvl3pPr indent="-381000" lvl="2" marL="1371600" marR="0" rtl="0" algn="l">
              <a:spcBef>
                <a:spcPts val="480"/>
              </a:spcBef>
              <a:spcAft>
                <a:spcPts val="0"/>
              </a:spcAft>
              <a:buClr>
                <a:schemeClr val="dk1"/>
              </a:buClr>
              <a:buSzPts val="2400"/>
              <a:buFont typeface="Arial"/>
              <a:buChar char="•"/>
              <a:defRPr b="0" i="0" sz="2400" u="none" cap="none" strike="noStrike">
                <a:solidFill>
                  <a:schemeClr val="dk1"/>
                </a:solidFill>
                <a:latin typeface="Georgia"/>
                <a:ea typeface="Georgia"/>
                <a:cs typeface="Georgia"/>
                <a:sym typeface="Georgia"/>
              </a:defRPr>
            </a:lvl3pPr>
            <a:lvl4pPr indent="-355600" lvl="3" marL="1828800"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4pPr>
            <a:lvl5pPr indent="-355600" lvl="4" marL="2286000"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5pPr>
            <a:lvl6pPr indent="-355600" lvl="5" marL="2743200"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9pPr>
          </a:lstStyle>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Images Alternate with Captions">
  <p:cSld name="Two Images Alternate with Captions">
    <p:bg>
      <p:bgPr>
        <a:solidFill>
          <a:schemeClr val="dk2"/>
        </a:solidFill>
      </p:bgPr>
    </p:bg>
    <p:spTree>
      <p:nvGrpSpPr>
        <p:cNvPr id="54" name="Shape 54"/>
        <p:cNvGrpSpPr/>
        <p:nvPr/>
      </p:nvGrpSpPr>
      <p:grpSpPr>
        <a:xfrm>
          <a:off x="0" y="0"/>
          <a:ext cx="0" cy="0"/>
          <a:chOff x="0" y="0"/>
          <a:chExt cx="0" cy="0"/>
        </a:xfrm>
      </p:grpSpPr>
      <p:sp>
        <p:nvSpPr>
          <p:cNvPr id="55" name="Google Shape;55;p16"/>
          <p:cNvSpPr/>
          <p:nvPr>
            <p:ph idx="2" type="pic"/>
          </p:nvPr>
        </p:nvSpPr>
        <p:spPr>
          <a:xfrm>
            <a:off x="331102" y="385025"/>
            <a:ext cx="4170900" cy="4369200"/>
          </a:xfrm>
          <a:prstGeom prst="rect">
            <a:avLst/>
          </a:prstGeom>
          <a:noFill/>
          <a:ln>
            <a:noFill/>
          </a:ln>
        </p:spPr>
        <p:txBody>
          <a:bodyPr anchorCtr="0" anchor="t" bIns="45700" lIns="91425" spcFirstLastPara="1" rIns="91425" wrap="square" tIns="45700">
            <a:noAutofit/>
          </a:bodyPr>
          <a:lstStyle>
            <a:lvl1pPr lvl="0" marR="0" rtl="0" algn="l">
              <a:lnSpc>
                <a:spcPct val="120000"/>
              </a:lnSpc>
              <a:spcBef>
                <a:spcPts val="0"/>
              </a:spcBef>
              <a:spcAft>
                <a:spcPts val="0"/>
              </a:spcAft>
              <a:buClr>
                <a:schemeClr val="lt1"/>
              </a:buClr>
              <a:buSzPts val="2000"/>
              <a:buFont typeface="Arial"/>
              <a:buNone/>
              <a:defRPr b="0" i="0" sz="2000" u="none" cap="none" strike="noStrike">
                <a:solidFill>
                  <a:schemeClr val="lt1"/>
                </a:solidFill>
                <a:latin typeface="Georgia"/>
                <a:ea typeface="Georgia"/>
                <a:cs typeface="Georgia"/>
                <a:sym typeface="Georgia"/>
              </a:defRPr>
            </a:lvl1pPr>
            <a:lvl2pPr lvl="1" marR="0" rtl="0" algn="l">
              <a:spcBef>
                <a:spcPts val="560"/>
              </a:spcBef>
              <a:spcAft>
                <a:spcPts val="0"/>
              </a:spcAft>
              <a:buClr>
                <a:schemeClr val="dk1"/>
              </a:buClr>
              <a:buSzPts val="2800"/>
              <a:buFont typeface="Arial"/>
              <a:buChar char="–"/>
              <a:defRPr b="0" i="0" sz="2800" u="none" cap="none" strike="noStrike">
                <a:solidFill>
                  <a:schemeClr val="dk1"/>
                </a:solidFill>
                <a:latin typeface="Georgia"/>
                <a:ea typeface="Georgia"/>
                <a:cs typeface="Georgia"/>
                <a:sym typeface="Georgia"/>
              </a:defRPr>
            </a:lvl2pPr>
            <a:lvl3pPr lvl="2" marR="0" rtl="0" algn="l">
              <a:spcBef>
                <a:spcPts val="480"/>
              </a:spcBef>
              <a:spcAft>
                <a:spcPts val="0"/>
              </a:spcAft>
              <a:buClr>
                <a:schemeClr val="dk1"/>
              </a:buClr>
              <a:buSzPts val="2400"/>
              <a:buFont typeface="Arial"/>
              <a:buChar char="•"/>
              <a:defRPr b="0" i="0" sz="2400" u="none" cap="none" strike="noStrike">
                <a:solidFill>
                  <a:schemeClr val="dk1"/>
                </a:solidFill>
                <a:latin typeface="Georgia"/>
                <a:ea typeface="Georgia"/>
                <a:cs typeface="Georgia"/>
                <a:sym typeface="Georgia"/>
              </a:defRPr>
            </a:lvl3pPr>
            <a:lvl4pPr lvl="3"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4pPr>
            <a:lvl5pPr lvl="4"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5pPr>
            <a:lvl6pPr lvl="5"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6pPr>
            <a:lvl7pPr lvl="6"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7pPr>
            <a:lvl8pPr lvl="7"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8pPr>
            <a:lvl9pPr lvl="8"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9pPr>
          </a:lstStyle>
          <a:p/>
        </p:txBody>
      </p:sp>
      <p:sp>
        <p:nvSpPr>
          <p:cNvPr id="56" name="Google Shape;56;p16"/>
          <p:cNvSpPr/>
          <p:nvPr>
            <p:ph idx="3" type="pic"/>
          </p:nvPr>
        </p:nvSpPr>
        <p:spPr>
          <a:xfrm>
            <a:off x="4648199" y="385025"/>
            <a:ext cx="4178400" cy="2125800"/>
          </a:xfrm>
          <a:prstGeom prst="rect">
            <a:avLst/>
          </a:prstGeom>
          <a:noFill/>
          <a:ln>
            <a:noFill/>
          </a:ln>
        </p:spPr>
        <p:txBody>
          <a:bodyPr anchorCtr="0" anchor="t" bIns="45700" lIns="91425" spcFirstLastPara="1" rIns="91425" wrap="square" tIns="45700">
            <a:noAutofit/>
          </a:bodyPr>
          <a:lstStyle>
            <a:lvl1pPr lvl="0" marR="0" rtl="0" algn="l">
              <a:lnSpc>
                <a:spcPct val="120000"/>
              </a:lnSpc>
              <a:spcBef>
                <a:spcPts val="0"/>
              </a:spcBef>
              <a:spcAft>
                <a:spcPts val="0"/>
              </a:spcAft>
              <a:buClr>
                <a:schemeClr val="lt1"/>
              </a:buClr>
              <a:buSzPts val="2000"/>
              <a:buFont typeface="Arial"/>
              <a:buNone/>
              <a:defRPr b="0" i="0" sz="2000" u="none" cap="none" strike="noStrike">
                <a:solidFill>
                  <a:schemeClr val="lt1"/>
                </a:solidFill>
                <a:latin typeface="Georgia"/>
                <a:ea typeface="Georgia"/>
                <a:cs typeface="Georgia"/>
                <a:sym typeface="Georgia"/>
              </a:defRPr>
            </a:lvl1pPr>
            <a:lvl2pPr lvl="1" marR="0" rtl="0" algn="l">
              <a:spcBef>
                <a:spcPts val="560"/>
              </a:spcBef>
              <a:spcAft>
                <a:spcPts val="0"/>
              </a:spcAft>
              <a:buClr>
                <a:schemeClr val="dk1"/>
              </a:buClr>
              <a:buSzPts val="2800"/>
              <a:buFont typeface="Arial"/>
              <a:buChar char="–"/>
              <a:defRPr b="0" i="0" sz="2800" u="none" cap="none" strike="noStrike">
                <a:solidFill>
                  <a:schemeClr val="dk1"/>
                </a:solidFill>
                <a:latin typeface="Georgia"/>
                <a:ea typeface="Georgia"/>
                <a:cs typeface="Georgia"/>
                <a:sym typeface="Georgia"/>
              </a:defRPr>
            </a:lvl2pPr>
            <a:lvl3pPr lvl="2" marR="0" rtl="0" algn="l">
              <a:spcBef>
                <a:spcPts val="480"/>
              </a:spcBef>
              <a:spcAft>
                <a:spcPts val="0"/>
              </a:spcAft>
              <a:buClr>
                <a:schemeClr val="dk1"/>
              </a:buClr>
              <a:buSzPts val="2400"/>
              <a:buFont typeface="Arial"/>
              <a:buChar char="•"/>
              <a:defRPr b="0" i="0" sz="2400" u="none" cap="none" strike="noStrike">
                <a:solidFill>
                  <a:schemeClr val="dk1"/>
                </a:solidFill>
                <a:latin typeface="Georgia"/>
                <a:ea typeface="Georgia"/>
                <a:cs typeface="Georgia"/>
                <a:sym typeface="Georgia"/>
              </a:defRPr>
            </a:lvl3pPr>
            <a:lvl4pPr lvl="3"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4pPr>
            <a:lvl5pPr lvl="4"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5pPr>
            <a:lvl6pPr lvl="5"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6pPr>
            <a:lvl7pPr lvl="6"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7pPr>
            <a:lvl8pPr lvl="7"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8pPr>
            <a:lvl9pPr lvl="8"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9pPr>
          </a:lstStyle>
          <a:p/>
        </p:txBody>
      </p:sp>
      <p:sp>
        <p:nvSpPr>
          <p:cNvPr id="57" name="Google Shape;57;p16"/>
          <p:cNvSpPr txBox="1"/>
          <p:nvPr>
            <p:ph idx="1" type="body"/>
          </p:nvPr>
        </p:nvSpPr>
        <p:spPr>
          <a:xfrm>
            <a:off x="323850" y="4804430"/>
            <a:ext cx="4178400" cy="2283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20000"/>
              </a:lnSpc>
              <a:spcBef>
                <a:spcPts val="0"/>
              </a:spcBef>
              <a:spcAft>
                <a:spcPts val="0"/>
              </a:spcAft>
              <a:buClr>
                <a:schemeClr val="lt1"/>
              </a:buClr>
              <a:buSzPts val="1000"/>
              <a:buFont typeface="Arial"/>
              <a:buNone/>
              <a:defRPr b="0" i="0" sz="1000" u="none" cap="none" strike="noStrike">
                <a:solidFill>
                  <a:schemeClr val="lt1"/>
                </a:solidFill>
                <a:latin typeface="Verdana"/>
                <a:ea typeface="Verdana"/>
                <a:cs typeface="Verdana"/>
                <a:sym typeface="Verdana"/>
              </a:defRPr>
            </a:lvl1pPr>
            <a:lvl2pPr indent="-406400" lvl="1" marL="914400" marR="0" rtl="0" algn="l">
              <a:spcBef>
                <a:spcPts val="560"/>
              </a:spcBef>
              <a:spcAft>
                <a:spcPts val="0"/>
              </a:spcAft>
              <a:buClr>
                <a:schemeClr val="dk1"/>
              </a:buClr>
              <a:buSzPts val="2800"/>
              <a:buFont typeface="Arial"/>
              <a:buChar char="–"/>
              <a:defRPr b="0" i="0" sz="2800" u="none" cap="none" strike="noStrike">
                <a:solidFill>
                  <a:schemeClr val="dk1"/>
                </a:solidFill>
                <a:latin typeface="Georgia"/>
                <a:ea typeface="Georgia"/>
                <a:cs typeface="Georgia"/>
                <a:sym typeface="Georgia"/>
              </a:defRPr>
            </a:lvl2pPr>
            <a:lvl3pPr indent="-381000" lvl="2" marL="1371600" marR="0" rtl="0" algn="l">
              <a:spcBef>
                <a:spcPts val="480"/>
              </a:spcBef>
              <a:spcAft>
                <a:spcPts val="0"/>
              </a:spcAft>
              <a:buClr>
                <a:schemeClr val="dk1"/>
              </a:buClr>
              <a:buSzPts val="2400"/>
              <a:buFont typeface="Arial"/>
              <a:buChar char="•"/>
              <a:defRPr b="0" i="0" sz="2400" u="none" cap="none" strike="noStrike">
                <a:solidFill>
                  <a:schemeClr val="dk1"/>
                </a:solidFill>
                <a:latin typeface="Georgia"/>
                <a:ea typeface="Georgia"/>
                <a:cs typeface="Georgia"/>
                <a:sym typeface="Georgia"/>
              </a:defRPr>
            </a:lvl3pPr>
            <a:lvl4pPr indent="-355600" lvl="3" marL="1828800"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4pPr>
            <a:lvl5pPr indent="-355600" lvl="4" marL="2286000"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5pPr>
            <a:lvl6pPr indent="-355600" lvl="5" marL="2743200"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9pPr>
          </a:lstStyle>
          <a:p/>
        </p:txBody>
      </p:sp>
      <p:sp>
        <p:nvSpPr>
          <p:cNvPr id="58" name="Google Shape;58;p16"/>
          <p:cNvSpPr txBox="1"/>
          <p:nvPr>
            <p:ph idx="4" type="body"/>
          </p:nvPr>
        </p:nvSpPr>
        <p:spPr>
          <a:xfrm>
            <a:off x="4645025" y="2558704"/>
            <a:ext cx="4178400" cy="2283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20000"/>
              </a:lnSpc>
              <a:spcBef>
                <a:spcPts val="0"/>
              </a:spcBef>
              <a:spcAft>
                <a:spcPts val="0"/>
              </a:spcAft>
              <a:buClr>
                <a:schemeClr val="lt1"/>
              </a:buClr>
              <a:buSzPts val="1000"/>
              <a:buFont typeface="Arial"/>
              <a:buNone/>
              <a:defRPr b="0" i="0" sz="1000" u="none" cap="none" strike="noStrike">
                <a:solidFill>
                  <a:schemeClr val="lt1"/>
                </a:solidFill>
                <a:latin typeface="Verdana"/>
                <a:ea typeface="Verdana"/>
                <a:cs typeface="Verdana"/>
                <a:sym typeface="Verdana"/>
              </a:defRPr>
            </a:lvl1pPr>
            <a:lvl2pPr indent="-406400" lvl="1" marL="914400" marR="0" rtl="0" algn="l">
              <a:spcBef>
                <a:spcPts val="560"/>
              </a:spcBef>
              <a:spcAft>
                <a:spcPts val="0"/>
              </a:spcAft>
              <a:buClr>
                <a:schemeClr val="dk1"/>
              </a:buClr>
              <a:buSzPts val="2800"/>
              <a:buFont typeface="Arial"/>
              <a:buChar char="–"/>
              <a:defRPr b="0" i="0" sz="2800" u="none" cap="none" strike="noStrike">
                <a:solidFill>
                  <a:schemeClr val="dk1"/>
                </a:solidFill>
                <a:latin typeface="Georgia"/>
                <a:ea typeface="Georgia"/>
                <a:cs typeface="Georgia"/>
                <a:sym typeface="Georgia"/>
              </a:defRPr>
            </a:lvl2pPr>
            <a:lvl3pPr indent="-381000" lvl="2" marL="1371600" marR="0" rtl="0" algn="l">
              <a:spcBef>
                <a:spcPts val="480"/>
              </a:spcBef>
              <a:spcAft>
                <a:spcPts val="0"/>
              </a:spcAft>
              <a:buClr>
                <a:schemeClr val="dk1"/>
              </a:buClr>
              <a:buSzPts val="2400"/>
              <a:buFont typeface="Arial"/>
              <a:buChar char="•"/>
              <a:defRPr b="0" i="0" sz="2400" u="none" cap="none" strike="noStrike">
                <a:solidFill>
                  <a:schemeClr val="dk1"/>
                </a:solidFill>
                <a:latin typeface="Georgia"/>
                <a:ea typeface="Georgia"/>
                <a:cs typeface="Georgia"/>
                <a:sym typeface="Georgia"/>
              </a:defRPr>
            </a:lvl3pPr>
            <a:lvl4pPr indent="-355600" lvl="3" marL="1828800"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4pPr>
            <a:lvl5pPr indent="-355600" lvl="4" marL="2286000"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5pPr>
            <a:lvl6pPr indent="-355600" lvl="5" marL="2743200"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9pPr>
          </a:lstStyle>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Images Alt Reverse with Captions">
  <p:cSld name="Two Images Alt Reverse with Captions">
    <p:bg>
      <p:bgPr>
        <a:solidFill>
          <a:schemeClr val="dk2"/>
        </a:solidFill>
      </p:bgPr>
    </p:bg>
    <p:spTree>
      <p:nvGrpSpPr>
        <p:cNvPr id="59" name="Shape 59"/>
        <p:cNvGrpSpPr/>
        <p:nvPr/>
      </p:nvGrpSpPr>
      <p:grpSpPr>
        <a:xfrm>
          <a:off x="0" y="0"/>
          <a:ext cx="0" cy="0"/>
          <a:chOff x="0" y="0"/>
          <a:chExt cx="0" cy="0"/>
        </a:xfrm>
      </p:grpSpPr>
      <p:sp>
        <p:nvSpPr>
          <p:cNvPr id="60" name="Google Shape;60;p17"/>
          <p:cNvSpPr/>
          <p:nvPr>
            <p:ph idx="2" type="pic"/>
          </p:nvPr>
        </p:nvSpPr>
        <p:spPr>
          <a:xfrm>
            <a:off x="4646444" y="385025"/>
            <a:ext cx="4170900" cy="4369200"/>
          </a:xfrm>
          <a:prstGeom prst="rect">
            <a:avLst/>
          </a:prstGeom>
          <a:noFill/>
          <a:ln>
            <a:noFill/>
          </a:ln>
        </p:spPr>
        <p:txBody>
          <a:bodyPr anchorCtr="0" anchor="t" bIns="45700" lIns="91425" spcFirstLastPara="1" rIns="91425" wrap="square" tIns="45700">
            <a:noAutofit/>
          </a:bodyPr>
          <a:lstStyle>
            <a:lvl1pPr lvl="0" marR="0" rtl="0" algn="l">
              <a:lnSpc>
                <a:spcPct val="120000"/>
              </a:lnSpc>
              <a:spcBef>
                <a:spcPts val="0"/>
              </a:spcBef>
              <a:spcAft>
                <a:spcPts val="0"/>
              </a:spcAft>
              <a:buClr>
                <a:schemeClr val="lt1"/>
              </a:buClr>
              <a:buSzPts val="2000"/>
              <a:buFont typeface="Arial"/>
              <a:buNone/>
              <a:defRPr b="0" i="0" sz="2000" u="none" cap="none" strike="noStrike">
                <a:solidFill>
                  <a:schemeClr val="lt1"/>
                </a:solidFill>
                <a:latin typeface="Georgia"/>
                <a:ea typeface="Georgia"/>
                <a:cs typeface="Georgia"/>
                <a:sym typeface="Georgia"/>
              </a:defRPr>
            </a:lvl1pPr>
            <a:lvl2pPr lvl="1" marR="0" rtl="0" algn="l">
              <a:spcBef>
                <a:spcPts val="560"/>
              </a:spcBef>
              <a:spcAft>
                <a:spcPts val="0"/>
              </a:spcAft>
              <a:buClr>
                <a:schemeClr val="dk1"/>
              </a:buClr>
              <a:buSzPts val="2800"/>
              <a:buFont typeface="Arial"/>
              <a:buChar char="–"/>
              <a:defRPr b="0" i="0" sz="2800" u="none" cap="none" strike="noStrike">
                <a:solidFill>
                  <a:schemeClr val="dk1"/>
                </a:solidFill>
                <a:latin typeface="Georgia"/>
                <a:ea typeface="Georgia"/>
                <a:cs typeface="Georgia"/>
                <a:sym typeface="Georgia"/>
              </a:defRPr>
            </a:lvl2pPr>
            <a:lvl3pPr lvl="2" marR="0" rtl="0" algn="l">
              <a:spcBef>
                <a:spcPts val="480"/>
              </a:spcBef>
              <a:spcAft>
                <a:spcPts val="0"/>
              </a:spcAft>
              <a:buClr>
                <a:schemeClr val="dk1"/>
              </a:buClr>
              <a:buSzPts val="2400"/>
              <a:buFont typeface="Arial"/>
              <a:buChar char="•"/>
              <a:defRPr b="0" i="0" sz="2400" u="none" cap="none" strike="noStrike">
                <a:solidFill>
                  <a:schemeClr val="dk1"/>
                </a:solidFill>
                <a:latin typeface="Georgia"/>
                <a:ea typeface="Georgia"/>
                <a:cs typeface="Georgia"/>
                <a:sym typeface="Georgia"/>
              </a:defRPr>
            </a:lvl3pPr>
            <a:lvl4pPr lvl="3"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4pPr>
            <a:lvl5pPr lvl="4"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5pPr>
            <a:lvl6pPr lvl="5"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6pPr>
            <a:lvl7pPr lvl="6"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7pPr>
            <a:lvl8pPr lvl="7"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8pPr>
            <a:lvl9pPr lvl="8"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9pPr>
          </a:lstStyle>
          <a:p/>
        </p:txBody>
      </p:sp>
      <p:sp>
        <p:nvSpPr>
          <p:cNvPr id="61" name="Google Shape;61;p17"/>
          <p:cNvSpPr/>
          <p:nvPr>
            <p:ph idx="3" type="pic"/>
          </p:nvPr>
        </p:nvSpPr>
        <p:spPr>
          <a:xfrm>
            <a:off x="323850" y="385025"/>
            <a:ext cx="4178400" cy="2125800"/>
          </a:xfrm>
          <a:prstGeom prst="rect">
            <a:avLst/>
          </a:prstGeom>
          <a:noFill/>
          <a:ln>
            <a:noFill/>
          </a:ln>
        </p:spPr>
        <p:txBody>
          <a:bodyPr anchorCtr="0" anchor="t" bIns="45700" lIns="91425" spcFirstLastPara="1" rIns="91425" wrap="square" tIns="45700">
            <a:noAutofit/>
          </a:bodyPr>
          <a:lstStyle>
            <a:lvl1pPr lvl="0" marR="0" rtl="0" algn="l">
              <a:lnSpc>
                <a:spcPct val="120000"/>
              </a:lnSpc>
              <a:spcBef>
                <a:spcPts val="0"/>
              </a:spcBef>
              <a:spcAft>
                <a:spcPts val="0"/>
              </a:spcAft>
              <a:buClr>
                <a:schemeClr val="lt1"/>
              </a:buClr>
              <a:buSzPts val="2000"/>
              <a:buFont typeface="Arial"/>
              <a:buNone/>
              <a:defRPr b="0" i="0" sz="2000" u="none" cap="none" strike="noStrike">
                <a:solidFill>
                  <a:schemeClr val="lt1"/>
                </a:solidFill>
                <a:latin typeface="Georgia"/>
                <a:ea typeface="Georgia"/>
                <a:cs typeface="Georgia"/>
                <a:sym typeface="Georgia"/>
              </a:defRPr>
            </a:lvl1pPr>
            <a:lvl2pPr lvl="1" marR="0" rtl="0" algn="l">
              <a:spcBef>
                <a:spcPts val="560"/>
              </a:spcBef>
              <a:spcAft>
                <a:spcPts val="0"/>
              </a:spcAft>
              <a:buClr>
                <a:schemeClr val="dk1"/>
              </a:buClr>
              <a:buSzPts val="2800"/>
              <a:buFont typeface="Arial"/>
              <a:buChar char="–"/>
              <a:defRPr b="0" i="0" sz="2800" u="none" cap="none" strike="noStrike">
                <a:solidFill>
                  <a:schemeClr val="dk1"/>
                </a:solidFill>
                <a:latin typeface="Georgia"/>
                <a:ea typeface="Georgia"/>
                <a:cs typeface="Georgia"/>
                <a:sym typeface="Georgia"/>
              </a:defRPr>
            </a:lvl2pPr>
            <a:lvl3pPr lvl="2" marR="0" rtl="0" algn="l">
              <a:spcBef>
                <a:spcPts val="480"/>
              </a:spcBef>
              <a:spcAft>
                <a:spcPts val="0"/>
              </a:spcAft>
              <a:buClr>
                <a:schemeClr val="dk1"/>
              </a:buClr>
              <a:buSzPts val="2400"/>
              <a:buFont typeface="Arial"/>
              <a:buChar char="•"/>
              <a:defRPr b="0" i="0" sz="2400" u="none" cap="none" strike="noStrike">
                <a:solidFill>
                  <a:schemeClr val="dk1"/>
                </a:solidFill>
                <a:latin typeface="Georgia"/>
                <a:ea typeface="Georgia"/>
                <a:cs typeface="Georgia"/>
                <a:sym typeface="Georgia"/>
              </a:defRPr>
            </a:lvl3pPr>
            <a:lvl4pPr lvl="3"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4pPr>
            <a:lvl5pPr lvl="4"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5pPr>
            <a:lvl6pPr lvl="5"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6pPr>
            <a:lvl7pPr lvl="6"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7pPr>
            <a:lvl8pPr lvl="7"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8pPr>
            <a:lvl9pPr lvl="8"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9pPr>
          </a:lstStyle>
          <a:p/>
        </p:txBody>
      </p:sp>
      <p:sp>
        <p:nvSpPr>
          <p:cNvPr id="62" name="Google Shape;62;p17"/>
          <p:cNvSpPr txBox="1"/>
          <p:nvPr>
            <p:ph idx="1" type="body"/>
          </p:nvPr>
        </p:nvSpPr>
        <p:spPr>
          <a:xfrm>
            <a:off x="4639192" y="4797214"/>
            <a:ext cx="4178400" cy="2283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20000"/>
              </a:lnSpc>
              <a:spcBef>
                <a:spcPts val="0"/>
              </a:spcBef>
              <a:spcAft>
                <a:spcPts val="0"/>
              </a:spcAft>
              <a:buClr>
                <a:schemeClr val="lt1"/>
              </a:buClr>
              <a:buSzPts val="1000"/>
              <a:buFont typeface="Arial"/>
              <a:buNone/>
              <a:defRPr b="0" i="0" sz="1000" u="none" cap="none" strike="noStrike">
                <a:solidFill>
                  <a:schemeClr val="lt1"/>
                </a:solidFill>
                <a:latin typeface="Verdana"/>
                <a:ea typeface="Verdana"/>
                <a:cs typeface="Verdana"/>
                <a:sym typeface="Verdana"/>
              </a:defRPr>
            </a:lvl1pPr>
            <a:lvl2pPr indent="-406400" lvl="1" marL="914400" marR="0" rtl="0" algn="l">
              <a:spcBef>
                <a:spcPts val="560"/>
              </a:spcBef>
              <a:spcAft>
                <a:spcPts val="0"/>
              </a:spcAft>
              <a:buClr>
                <a:schemeClr val="dk1"/>
              </a:buClr>
              <a:buSzPts val="2800"/>
              <a:buFont typeface="Arial"/>
              <a:buChar char="–"/>
              <a:defRPr b="0" i="0" sz="2800" u="none" cap="none" strike="noStrike">
                <a:solidFill>
                  <a:schemeClr val="dk1"/>
                </a:solidFill>
                <a:latin typeface="Georgia"/>
                <a:ea typeface="Georgia"/>
                <a:cs typeface="Georgia"/>
                <a:sym typeface="Georgia"/>
              </a:defRPr>
            </a:lvl2pPr>
            <a:lvl3pPr indent="-381000" lvl="2" marL="1371600" marR="0" rtl="0" algn="l">
              <a:spcBef>
                <a:spcPts val="480"/>
              </a:spcBef>
              <a:spcAft>
                <a:spcPts val="0"/>
              </a:spcAft>
              <a:buClr>
                <a:schemeClr val="dk1"/>
              </a:buClr>
              <a:buSzPts val="2400"/>
              <a:buFont typeface="Arial"/>
              <a:buChar char="•"/>
              <a:defRPr b="0" i="0" sz="2400" u="none" cap="none" strike="noStrike">
                <a:solidFill>
                  <a:schemeClr val="dk1"/>
                </a:solidFill>
                <a:latin typeface="Georgia"/>
                <a:ea typeface="Georgia"/>
                <a:cs typeface="Georgia"/>
                <a:sym typeface="Georgia"/>
              </a:defRPr>
            </a:lvl3pPr>
            <a:lvl4pPr indent="-355600" lvl="3" marL="1828800"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4pPr>
            <a:lvl5pPr indent="-355600" lvl="4" marL="2286000"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5pPr>
            <a:lvl6pPr indent="-355600" lvl="5" marL="2743200"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9pPr>
          </a:lstStyle>
          <a:p/>
        </p:txBody>
      </p:sp>
      <p:sp>
        <p:nvSpPr>
          <p:cNvPr id="63" name="Google Shape;63;p17"/>
          <p:cNvSpPr txBox="1"/>
          <p:nvPr>
            <p:ph idx="4" type="body"/>
          </p:nvPr>
        </p:nvSpPr>
        <p:spPr>
          <a:xfrm>
            <a:off x="320676" y="2551487"/>
            <a:ext cx="4178400" cy="2283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20000"/>
              </a:lnSpc>
              <a:spcBef>
                <a:spcPts val="0"/>
              </a:spcBef>
              <a:spcAft>
                <a:spcPts val="0"/>
              </a:spcAft>
              <a:buClr>
                <a:schemeClr val="lt1"/>
              </a:buClr>
              <a:buSzPts val="1000"/>
              <a:buFont typeface="Arial"/>
              <a:buNone/>
              <a:defRPr b="0" i="0" sz="1000" u="none" cap="none" strike="noStrike">
                <a:solidFill>
                  <a:schemeClr val="lt1"/>
                </a:solidFill>
                <a:latin typeface="Verdana"/>
                <a:ea typeface="Verdana"/>
                <a:cs typeface="Verdana"/>
                <a:sym typeface="Verdana"/>
              </a:defRPr>
            </a:lvl1pPr>
            <a:lvl2pPr indent="-406400" lvl="1" marL="914400" marR="0" rtl="0" algn="l">
              <a:spcBef>
                <a:spcPts val="560"/>
              </a:spcBef>
              <a:spcAft>
                <a:spcPts val="0"/>
              </a:spcAft>
              <a:buClr>
                <a:schemeClr val="dk1"/>
              </a:buClr>
              <a:buSzPts val="2800"/>
              <a:buFont typeface="Arial"/>
              <a:buChar char="–"/>
              <a:defRPr b="0" i="0" sz="2800" u="none" cap="none" strike="noStrike">
                <a:solidFill>
                  <a:schemeClr val="dk1"/>
                </a:solidFill>
                <a:latin typeface="Georgia"/>
                <a:ea typeface="Georgia"/>
                <a:cs typeface="Georgia"/>
                <a:sym typeface="Georgia"/>
              </a:defRPr>
            </a:lvl2pPr>
            <a:lvl3pPr indent="-381000" lvl="2" marL="1371600" marR="0" rtl="0" algn="l">
              <a:spcBef>
                <a:spcPts val="480"/>
              </a:spcBef>
              <a:spcAft>
                <a:spcPts val="0"/>
              </a:spcAft>
              <a:buClr>
                <a:schemeClr val="dk1"/>
              </a:buClr>
              <a:buSzPts val="2400"/>
              <a:buFont typeface="Arial"/>
              <a:buChar char="•"/>
              <a:defRPr b="0" i="0" sz="2400" u="none" cap="none" strike="noStrike">
                <a:solidFill>
                  <a:schemeClr val="dk1"/>
                </a:solidFill>
                <a:latin typeface="Georgia"/>
                <a:ea typeface="Georgia"/>
                <a:cs typeface="Georgia"/>
                <a:sym typeface="Georgia"/>
              </a:defRPr>
            </a:lvl3pPr>
            <a:lvl4pPr indent="-355600" lvl="3" marL="1828800"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4pPr>
            <a:lvl5pPr indent="-355600" lvl="4" marL="2286000"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5pPr>
            <a:lvl6pPr indent="-355600" lvl="5" marL="2743200"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9pPr>
          </a:lstStyle>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hree Images No Captions">
  <p:cSld name="Three Images No Captions">
    <p:bg>
      <p:bgPr>
        <a:solidFill>
          <a:schemeClr val="dk2"/>
        </a:solidFill>
      </p:bgPr>
    </p:bg>
    <p:spTree>
      <p:nvGrpSpPr>
        <p:cNvPr id="64" name="Shape 64"/>
        <p:cNvGrpSpPr/>
        <p:nvPr/>
      </p:nvGrpSpPr>
      <p:grpSpPr>
        <a:xfrm>
          <a:off x="0" y="0"/>
          <a:ext cx="0" cy="0"/>
          <a:chOff x="0" y="0"/>
          <a:chExt cx="0" cy="0"/>
        </a:xfrm>
      </p:grpSpPr>
      <p:sp>
        <p:nvSpPr>
          <p:cNvPr id="65" name="Google Shape;65;p18"/>
          <p:cNvSpPr/>
          <p:nvPr>
            <p:ph idx="2" type="pic"/>
          </p:nvPr>
        </p:nvSpPr>
        <p:spPr>
          <a:xfrm>
            <a:off x="331102" y="385025"/>
            <a:ext cx="4170900" cy="4369200"/>
          </a:xfrm>
          <a:prstGeom prst="rect">
            <a:avLst/>
          </a:prstGeom>
          <a:noFill/>
          <a:ln>
            <a:noFill/>
          </a:ln>
        </p:spPr>
        <p:txBody>
          <a:bodyPr anchorCtr="0" anchor="t" bIns="45700" lIns="91425" spcFirstLastPara="1" rIns="91425" wrap="square" tIns="45700">
            <a:noAutofit/>
          </a:bodyPr>
          <a:lstStyle>
            <a:lvl1pPr lvl="0" marR="0" rtl="0" algn="l">
              <a:lnSpc>
                <a:spcPct val="120000"/>
              </a:lnSpc>
              <a:spcBef>
                <a:spcPts val="0"/>
              </a:spcBef>
              <a:spcAft>
                <a:spcPts val="0"/>
              </a:spcAft>
              <a:buClr>
                <a:schemeClr val="lt1"/>
              </a:buClr>
              <a:buSzPts val="2000"/>
              <a:buFont typeface="Arial"/>
              <a:buNone/>
              <a:defRPr b="0" i="0" sz="2000" u="none" cap="none" strike="noStrike">
                <a:solidFill>
                  <a:schemeClr val="lt1"/>
                </a:solidFill>
                <a:latin typeface="Georgia"/>
                <a:ea typeface="Georgia"/>
                <a:cs typeface="Georgia"/>
                <a:sym typeface="Georgia"/>
              </a:defRPr>
            </a:lvl1pPr>
            <a:lvl2pPr lvl="1" marR="0" rtl="0" algn="l">
              <a:spcBef>
                <a:spcPts val="560"/>
              </a:spcBef>
              <a:spcAft>
                <a:spcPts val="0"/>
              </a:spcAft>
              <a:buClr>
                <a:schemeClr val="dk1"/>
              </a:buClr>
              <a:buSzPts val="2800"/>
              <a:buFont typeface="Arial"/>
              <a:buChar char="–"/>
              <a:defRPr b="0" i="0" sz="2800" u="none" cap="none" strike="noStrike">
                <a:solidFill>
                  <a:schemeClr val="dk1"/>
                </a:solidFill>
                <a:latin typeface="Georgia"/>
                <a:ea typeface="Georgia"/>
                <a:cs typeface="Georgia"/>
                <a:sym typeface="Georgia"/>
              </a:defRPr>
            </a:lvl2pPr>
            <a:lvl3pPr lvl="2" marR="0" rtl="0" algn="l">
              <a:spcBef>
                <a:spcPts val="480"/>
              </a:spcBef>
              <a:spcAft>
                <a:spcPts val="0"/>
              </a:spcAft>
              <a:buClr>
                <a:schemeClr val="dk1"/>
              </a:buClr>
              <a:buSzPts val="2400"/>
              <a:buFont typeface="Arial"/>
              <a:buChar char="•"/>
              <a:defRPr b="0" i="0" sz="2400" u="none" cap="none" strike="noStrike">
                <a:solidFill>
                  <a:schemeClr val="dk1"/>
                </a:solidFill>
                <a:latin typeface="Georgia"/>
                <a:ea typeface="Georgia"/>
                <a:cs typeface="Georgia"/>
                <a:sym typeface="Georgia"/>
              </a:defRPr>
            </a:lvl3pPr>
            <a:lvl4pPr lvl="3"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4pPr>
            <a:lvl5pPr lvl="4"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5pPr>
            <a:lvl6pPr lvl="5"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6pPr>
            <a:lvl7pPr lvl="6"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7pPr>
            <a:lvl8pPr lvl="7"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8pPr>
            <a:lvl9pPr lvl="8"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9pPr>
          </a:lstStyle>
          <a:p/>
        </p:txBody>
      </p:sp>
      <p:sp>
        <p:nvSpPr>
          <p:cNvPr id="66" name="Google Shape;66;p18"/>
          <p:cNvSpPr/>
          <p:nvPr>
            <p:ph idx="3" type="pic"/>
          </p:nvPr>
        </p:nvSpPr>
        <p:spPr>
          <a:xfrm>
            <a:off x="4648199" y="385025"/>
            <a:ext cx="4178400" cy="2125800"/>
          </a:xfrm>
          <a:prstGeom prst="rect">
            <a:avLst/>
          </a:prstGeom>
          <a:noFill/>
          <a:ln>
            <a:noFill/>
          </a:ln>
        </p:spPr>
        <p:txBody>
          <a:bodyPr anchorCtr="0" anchor="t" bIns="45700" lIns="91425" spcFirstLastPara="1" rIns="91425" wrap="square" tIns="45700">
            <a:noAutofit/>
          </a:bodyPr>
          <a:lstStyle>
            <a:lvl1pPr lvl="0" marR="0" rtl="0" algn="l">
              <a:lnSpc>
                <a:spcPct val="120000"/>
              </a:lnSpc>
              <a:spcBef>
                <a:spcPts val="0"/>
              </a:spcBef>
              <a:spcAft>
                <a:spcPts val="0"/>
              </a:spcAft>
              <a:buClr>
                <a:schemeClr val="lt1"/>
              </a:buClr>
              <a:buSzPts val="2000"/>
              <a:buFont typeface="Arial"/>
              <a:buNone/>
              <a:defRPr b="0" i="0" sz="2000" u="none" cap="none" strike="noStrike">
                <a:solidFill>
                  <a:schemeClr val="lt1"/>
                </a:solidFill>
                <a:latin typeface="Georgia"/>
                <a:ea typeface="Georgia"/>
                <a:cs typeface="Georgia"/>
                <a:sym typeface="Georgia"/>
              </a:defRPr>
            </a:lvl1pPr>
            <a:lvl2pPr lvl="1" marR="0" rtl="0" algn="l">
              <a:spcBef>
                <a:spcPts val="560"/>
              </a:spcBef>
              <a:spcAft>
                <a:spcPts val="0"/>
              </a:spcAft>
              <a:buClr>
                <a:schemeClr val="dk1"/>
              </a:buClr>
              <a:buSzPts val="2800"/>
              <a:buFont typeface="Arial"/>
              <a:buChar char="–"/>
              <a:defRPr b="0" i="0" sz="2800" u="none" cap="none" strike="noStrike">
                <a:solidFill>
                  <a:schemeClr val="dk1"/>
                </a:solidFill>
                <a:latin typeface="Georgia"/>
                <a:ea typeface="Georgia"/>
                <a:cs typeface="Georgia"/>
                <a:sym typeface="Georgia"/>
              </a:defRPr>
            </a:lvl2pPr>
            <a:lvl3pPr lvl="2" marR="0" rtl="0" algn="l">
              <a:spcBef>
                <a:spcPts val="480"/>
              </a:spcBef>
              <a:spcAft>
                <a:spcPts val="0"/>
              </a:spcAft>
              <a:buClr>
                <a:schemeClr val="dk1"/>
              </a:buClr>
              <a:buSzPts val="2400"/>
              <a:buFont typeface="Arial"/>
              <a:buChar char="•"/>
              <a:defRPr b="0" i="0" sz="2400" u="none" cap="none" strike="noStrike">
                <a:solidFill>
                  <a:schemeClr val="dk1"/>
                </a:solidFill>
                <a:latin typeface="Georgia"/>
                <a:ea typeface="Georgia"/>
                <a:cs typeface="Georgia"/>
                <a:sym typeface="Georgia"/>
              </a:defRPr>
            </a:lvl3pPr>
            <a:lvl4pPr lvl="3"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4pPr>
            <a:lvl5pPr lvl="4"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5pPr>
            <a:lvl6pPr lvl="5"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6pPr>
            <a:lvl7pPr lvl="6"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7pPr>
            <a:lvl8pPr lvl="7"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8pPr>
            <a:lvl9pPr lvl="8"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9pPr>
          </a:lstStyle>
          <a:p/>
        </p:txBody>
      </p:sp>
      <p:sp>
        <p:nvSpPr>
          <p:cNvPr id="67" name="Google Shape;67;p18"/>
          <p:cNvSpPr/>
          <p:nvPr>
            <p:ph idx="4" type="pic"/>
          </p:nvPr>
        </p:nvSpPr>
        <p:spPr>
          <a:xfrm>
            <a:off x="4648199" y="2627249"/>
            <a:ext cx="4175100" cy="2123400"/>
          </a:xfrm>
          <a:prstGeom prst="rect">
            <a:avLst/>
          </a:prstGeom>
          <a:noFill/>
          <a:ln>
            <a:noFill/>
          </a:ln>
        </p:spPr>
        <p:txBody>
          <a:bodyPr anchorCtr="0" anchor="t" bIns="45700" lIns="91425" spcFirstLastPara="1" rIns="91425" wrap="square" tIns="45700">
            <a:noAutofit/>
          </a:bodyPr>
          <a:lstStyle>
            <a:lvl1pPr lvl="0" marR="0" rtl="0" algn="l">
              <a:lnSpc>
                <a:spcPct val="120000"/>
              </a:lnSpc>
              <a:spcBef>
                <a:spcPts val="0"/>
              </a:spcBef>
              <a:spcAft>
                <a:spcPts val="0"/>
              </a:spcAft>
              <a:buClr>
                <a:schemeClr val="lt1"/>
              </a:buClr>
              <a:buSzPts val="2000"/>
              <a:buFont typeface="Arial"/>
              <a:buNone/>
              <a:defRPr b="0" i="0" sz="2000" u="none" cap="none" strike="noStrike">
                <a:solidFill>
                  <a:schemeClr val="lt1"/>
                </a:solidFill>
                <a:latin typeface="Georgia"/>
                <a:ea typeface="Georgia"/>
                <a:cs typeface="Georgia"/>
                <a:sym typeface="Georgia"/>
              </a:defRPr>
            </a:lvl1pPr>
            <a:lvl2pPr lvl="1" marR="0" rtl="0" algn="l">
              <a:spcBef>
                <a:spcPts val="560"/>
              </a:spcBef>
              <a:spcAft>
                <a:spcPts val="0"/>
              </a:spcAft>
              <a:buClr>
                <a:schemeClr val="dk1"/>
              </a:buClr>
              <a:buSzPts val="2800"/>
              <a:buFont typeface="Arial"/>
              <a:buChar char="–"/>
              <a:defRPr b="0" i="0" sz="2800" u="none" cap="none" strike="noStrike">
                <a:solidFill>
                  <a:schemeClr val="dk1"/>
                </a:solidFill>
                <a:latin typeface="Georgia"/>
                <a:ea typeface="Georgia"/>
                <a:cs typeface="Georgia"/>
                <a:sym typeface="Georgia"/>
              </a:defRPr>
            </a:lvl2pPr>
            <a:lvl3pPr lvl="2" marR="0" rtl="0" algn="l">
              <a:spcBef>
                <a:spcPts val="480"/>
              </a:spcBef>
              <a:spcAft>
                <a:spcPts val="0"/>
              </a:spcAft>
              <a:buClr>
                <a:schemeClr val="dk1"/>
              </a:buClr>
              <a:buSzPts val="2400"/>
              <a:buFont typeface="Arial"/>
              <a:buChar char="•"/>
              <a:defRPr b="0" i="0" sz="2400" u="none" cap="none" strike="noStrike">
                <a:solidFill>
                  <a:schemeClr val="dk1"/>
                </a:solidFill>
                <a:latin typeface="Georgia"/>
                <a:ea typeface="Georgia"/>
                <a:cs typeface="Georgia"/>
                <a:sym typeface="Georgia"/>
              </a:defRPr>
            </a:lvl3pPr>
            <a:lvl4pPr lvl="3"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4pPr>
            <a:lvl5pPr lvl="4"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5pPr>
            <a:lvl6pPr lvl="5"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6pPr>
            <a:lvl7pPr lvl="6"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7pPr>
            <a:lvl8pPr lvl="7"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8pPr>
            <a:lvl9pPr lvl="8"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9pPr>
          </a:lstStyle>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hree Images Reverse No Captions">
  <p:cSld name="Three Images Reverse No Captions">
    <p:bg>
      <p:bgPr>
        <a:solidFill>
          <a:schemeClr val="dk2"/>
        </a:solidFill>
      </p:bgPr>
    </p:bg>
    <p:spTree>
      <p:nvGrpSpPr>
        <p:cNvPr id="68" name="Shape 68"/>
        <p:cNvGrpSpPr/>
        <p:nvPr/>
      </p:nvGrpSpPr>
      <p:grpSpPr>
        <a:xfrm>
          <a:off x="0" y="0"/>
          <a:ext cx="0" cy="0"/>
          <a:chOff x="0" y="0"/>
          <a:chExt cx="0" cy="0"/>
        </a:xfrm>
      </p:grpSpPr>
      <p:sp>
        <p:nvSpPr>
          <p:cNvPr id="69" name="Google Shape;69;p19"/>
          <p:cNvSpPr/>
          <p:nvPr>
            <p:ph idx="2" type="pic"/>
          </p:nvPr>
        </p:nvSpPr>
        <p:spPr>
          <a:xfrm>
            <a:off x="4643271" y="385025"/>
            <a:ext cx="4170900" cy="4369200"/>
          </a:xfrm>
          <a:prstGeom prst="rect">
            <a:avLst/>
          </a:prstGeom>
          <a:noFill/>
          <a:ln>
            <a:noFill/>
          </a:ln>
        </p:spPr>
        <p:txBody>
          <a:bodyPr anchorCtr="0" anchor="t" bIns="45700" lIns="91425" spcFirstLastPara="1" rIns="91425" wrap="square" tIns="45700">
            <a:noAutofit/>
          </a:bodyPr>
          <a:lstStyle>
            <a:lvl1pPr lvl="0" marR="0" rtl="0" algn="l">
              <a:lnSpc>
                <a:spcPct val="120000"/>
              </a:lnSpc>
              <a:spcBef>
                <a:spcPts val="0"/>
              </a:spcBef>
              <a:spcAft>
                <a:spcPts val="0"/>
              </a:spcAft>
              <a:buClr>
                <a:schemeClr val="lt1"/>
              </a:buClr>
              <a:buSzPts val="2000"/>
              <a:buFont typeface="Arial"/>
              <a:buNone/>
              <a:defRPr b="0" i="0" sz="2000" u="none" cap="none" strike="noStrike">
                <a:solidFill>
                  <a:schemeClr val="lt1"/>
                </a:solidFill>
                <a:latin typeface="Georgia"/>
                <a:ea typeface="Georgia"/>
                <a:cs typeface="Georgia"/>
                <a:sym typeface="Georgia"/>
              </a:defRPr>
            </a:lvl1pPr>
            <a:lvl2pPr lvl="1" marR="0" rtl="0" algn="l">
              <a:spcBef>
                <a:spcPts val="560"/>
              </a:spcBef>
              <a:spcAft>
                <a:spcPts val="0"/>
              </a:spcAft>
              <a:buClr>
                <a:schemeClr val="dk1"/>
              </a:buClr>
              <a:buSzPts val="2800"/>
              <a:buFont typeface="Arial"/>
              <a:buChar char="–"/>
              <a:defRPr b="0" i="0" sz="2800" u="none" cap="none" strike="noStrike">
                <a:solidFill>
                  <a:schemeClr val="dk1"/>
                </a:solidFill>
                <a:latin typeface="Georgia"/>
                <a:ea typeface="Georgia"/>
                <a:cs typeface="Georgia"/>
                <a:sym typeface="Georgia"/>
              </a:defRPr>
            </a:lvl2pPr>
            <a:lvl3pPr lvl="2" marR="0" rtl="0" algn="l">
              <a:spcBef>
                <a:spcPts val="480"/>
              </a:spcBef>
              <a:spcAft>
                <a:spcPts val="0"/>
              </a:spcAft>
              <a:buClr>
                <a:schemeClr val="dk1"/>
              </a:buClr>
              <a:buSzPts val="2400"/>
              <a:buFont typeface="Arial"/>
              <a:buChar char="•"/>
              <a:defRPr b="0" i="0" sz="2400" u="none" cap="none" strike="noStrike">
                <a:solidFill>
                  <a:schemeClr val="dk1"/>
                </a:solidFill>
                <a:latin typeface="Georgia"/>
                <a:ea typeface="Georgia"/>
                <a:cs typeface="Georgia"/>
                <a:sym typeface="Georgia"/>
              </a:defRPr>
            </a:lvl3pPr>
            <a:lvl4pPr lvl="3"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4pPr>
            <a:lvl5pPr lvl="4"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5pPr>
            <a:lvl6pPr lvl="5"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6pPr>
            <a:lvl7pPr lvl="6"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7pPr>
            <a:lvl8pPr lvl="7"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8pPr>
            <a:lvl9pPr lvl="8"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9pPr>
          </a:lstStyle>
          <a:p/>
        </p:txBody>
      </p:sp>
      <p:sp>
        <p:nvSpPr>
          <p:cNvPr id="70" name="Google Shape;70;p19"/>
          <p:cNvSpPr/>
          <p:nvPr>
            <p:ph idx="3" type="pic"/>
          </p:nvPr>
        </p:nvSpPr>
        <p:spPr>
          <a:xfrm>
            <a:off x="326411" y="2627249"/>
            <a:ext cx="4175100" cy="2123400"/>
          </a:xfrm>
          <a:prstGeom prst="rect">
            <a:avLst/>
          </a:prstGeom>
          <a:noFill/>
          <a:ln>
            <a:noFill/>
          </a:ln>
        </p:spPr>
        <p:txBody>
          <a:bodyPr anchorCtr="0" anchor="t" bIns="45700" lIns="91425" spcFirstLastPara="1" rIns="91425" wrap="square" tIns="45700">
            <a:noAutofit/>
          </a:bodyPr>
          <a:lstStyle>
            <a:lvl1pPr lvl="0" marR="0" rtl="0" algn="l">
              <a:lnSpc>
                <a:spcPct val="120000"/>
              </a:lnSpc>
              <a:spcBef>
                <a:spcPts val="0"/>
              </a:spcBef>
              <a:spcAft>
                <a:spcPts val="0"/>
              </a:spcAft>
              <a:buClr>
                <a:schemeClr val="lt1"/>
              </a:buClr>
              <a:buSzPts val="2000"/>
              <a:buFont typeface="Arial"/>
              <a:buNone/>
              <a:defRPr b="0" i="0" sz="2000" u="none" cap="none" strike="noStrike">
                <a:solidFill>
                  <a:schemeClr val="lt1"/>
                </a:solidFill>
                <a:latin typeface="Georgia"/>
                <a:ea typeface="Georgia"/>
                <a:cs typeface="Georgia"/>
                <a:sym typeface="Georgia"/>
              </a:defRPr>
            </a:lvl1pPr>
            <a:lvl2pPr lvl="1" marR="0" rtl="0" algn="l">
              <a:spcBef>
                <a:spcPts val="560"/>
              </a:spcBef>
              <a:spcAft>
                <a:spcPts val="0"/>
              </a:spcAft>
              <a:buClr>
                <a:schemeClr val="dk1"/>
              </a:buClr>
              <a:buSzPts val="2800"/>
              <a:buFont typeface="Arial"/>
              <a:buChar char="–"/>
              <a:defRPr b="0" i="0" sz="2800" u="none" cap="none" strike="noStrike">
                <a:solidFill>
                  <a:schemeClr val="dk1"/>
                </a:solidFill>
                <a:latin typeface="Georgia"/>
                <a:ea typeface="Georgia"/>
                <a:cs typeface="Georgia"/>
                <a:sym typeface="Georgia"/>
              </a:defRPr>
            </a:lvl2pPr>
            <a:lvl3pPr lvl="2" marR="0" rtl="0" algn="l">
              <a:spcBef>
                <a:spcPts val="480"/>
              </a:spcBef>
              <a:spcAft>
                <a:spcPts val="0"/>
              </a:spcAft>
              <a:buClr>
                <a:schemeClr val="dk1"/>
              </a:buClr>
              <a:buSzPts val="2400"/>
              <a:buFont typeface="Arial"/>
              <a:buChar char="•"/>
              <a:defRPr b="0" i="0" sz="2400" u="none" cap="none" strike="noStrike">
                <a:solidFill>
                  <a:schemeClr val="dk1"/>
                </a:solidFill>
                <a:latin typeface="Georgia"/>
                <a:ea typeface="Georgia"/>
                <a:cs typeface="Georgia"/>
                <a:sym typeface="Georgia"/>
              </a:defRPr>
            </a:lvl3pPr>
            <a:lvl4pPr lvl="3"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4pPr>
            <a:lvl5pPr lvl="4"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5pPr>
            <a:lvl6pPr lvl="5"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6pPr>
            <a:lvl7pPr lvl="6"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7pPr>
            <a:lvl8pPr lvl="7"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8pPr>
            <a:lvl9pPr lvl="8"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9pPr>
          </a:lstStyle>
          <a:p/>
        </p:txBody>
      </p:sp>
      <p:sp>
        <p:nvSpPr>
          <p:cNvPr id="71" name="Google Shape;71;p19"/>
          <p:cNvSpPr/>
          <p:nvPr>
            <p:ph idx="4" type="pic"/>
          </p:nvPr>
        </p:nvSpPr>
        <p:spPr>
          <a:xfrm>
            <a:off x="326411" y="385025"/>
            <a:ext cx="4178400" cy="2125800"/>
          </a:xfrm>
          <a:prstGeom prst="rect">
            <a:avLst/>
          </a:prstGeom>
          <a:noFill/>
          <a:ln>
            <a:noFill/>
          </a:ln>
        </p:spPr>
        <p:txBody>
          <a:bodyPr anchorCtr="0" anchor="t" bIns="45700" lIns="91425" spcFirstLastPara="1" rIns="91425" wrap="square" tIns="45700">
            <a:noAutofit/>
          </a:bodyPr>
          <a:lstStyle>
            <a:lvl1pPr lvl="0" marR="0" rtl="0" algn="l">
              <a:lnSpc>
                <a:spcPct val="120000"/>
              </a:lnSpc>
              <a:spcBef>
                <a:spcPts val="0"/>
              </a:spcBef>
              <a:spcAft>
                <a:spcPts val="0"/>
              </a:spcAft>
              <a:buClr>
                <a:schemeClr val="lt1"/>
              </a:buClr>
              <a:buSzPts val="2000"/>
              <a:buFont typeface="Arial"/>
              <a:buNone/>
              <a:defRPr b="0" i="0" sz="2000" u="none" cap="none" strike="noStrike">
                <a:solidFill>
                  <a:schemeClr val="lt1"/>
                </a:solidFill>
                <a:latin typeface="Georgia"/>
                <a:ea typeface="Georgia"/>
                <a:cs typeface="Georgia"/>
                <a:sym typeface="Georgia"/>
              </a:defRPr>
            </a:lvl1pPr>
            <a:lvl2pPr lvl="1" marR="0" rtl="0" algn="l">
              <a:spcBef>
                <a:spcPts val="560"/>
              </a:spcBef>
              <a:spcAft>
                <a:spcPts val="0"/>
              </a:spcAft>
              <a:buClr>
                <a:schemeClr val="dk1"/>
              </a:buClr>
              <a:buSzPts val="2800"/>
              <a:buFont typeface="Arial"/>
              <a:buChar char="–"/>
              <a:defRPr b="0" i="0" sz="2800" u="none" cap="none" strike="noStrike">
                <a:solidFill>
                  <a:schemeClr val="dk1"/>
                </a:solidFill>
                <a:latin typeface="Georgia"/>
                <a:ea typeface="Georgia"/>
                <a:cs typeface="Georgia"/>
                <a:sym typeface="Georgia"/>
              </a:defRPr>
            </a:lvl2pPr>
            <a:lvl3pPr lvl="2" marR="0" rtl="0" algn="l">
              <a:spcBef>
                <a:spcPts val="480"/>
              </a:spcBef>
              <a:spcAft>
                <a:spcPts val="0"/>
              </a:spcAft>
              <a:buClr>
                <a:schemeClr val="dk1"/>
              </a:buClr>
              <a:buSzPts val="2400"/>
              <a:buFont typeface="Arial"/>
              <a:buChar char="•"/>
              <a:defRPr b="0" i="0" sz="2400" u="none" cap="none" strike="noStrike">
                <a:solidFill>
                  <a:schemeClr val="dk1"/>
                </a:solidFill>
                <a:latin typeface="Georgia"/>
                <a:ea typeface="Georgia"/>
                <a:cs typeface="Georgia"/>
                <a:sym typeface="Georgia"/>
              </a:defRPr>
            </a:lvl3pPr>
            <a:lvl4pPr lvl="3"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4pPr>
            <a:lvl5pPr lvl="4"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5pPr>
            <a:lvl6pPr lvl="5"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6pPr>
            <a:lvl7pPr lvl="6"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7pPr>
            <a:lvl8pPr lvl="7"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8pPr>
            <a:lvl9pPr lvl="8"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9pPr>
          </a:lstStyle>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Four Images No Captions">
  <p:cSld name="Four Images No Captions">
    <p:bg>
      <p:bgPr>
        <a:solidFill>
          <a:schemeClr val="dk2"/>
        </a:solidFill>
      </p:bgPr>
    </p:bg>
    <p:spTree>
      <p:nvGrpSpPr>
        <p:cNvPr id="72" name="Shape 72"/>
        <p:cNvGrpSpPr/>
        <p:nvPr/>
      </p:nvGrpSpPr>
      <p:grpSpPr>
        <a:xfrm>
          <a:off x="0" y="0"/>
          <a:ext cx="0" cy="0"/>
          <a:chOff x="0" y="0"/>
          <a:chExt cx="0" cy="0"/>
        </a:xfrm>
      </p:grpSpPr>
      <p:sp>
        <p:nvSpPr>
          <p:cNvPr id="73" name="Google Shape;73;p20"/>
          <p:cNvSpPr/>
          <p:nvPr>
            <p:ph idx="2" type="pic"/>
          </p:nvPr>
        </p:nvSpPr>
        <p:spPr>
          <a:xfrm>
            <a:off x="331102" y="385025"/>
            <a:ext cx="4170900" cy="2125800"/>
          </a:xfrm>
          <a:prstGeom prst="rect">
            <a:avLst/>
          </a:prstGeom>
          <a:noFill/>
          <a:ln>
            <a:noFill/>
          </a:ln>
        </p:spPr>
        <p:txBody>
          <a:bodyPr anchorCtr="0" anchor="t" bIns="45700" lIns="91425" spcFirstLastPara="1" rIns="91425" wrap="square" tIns="45700">
            <a:noAutofit/>
          </a:bodyPr>
          <a:lstStyle>
            <a:lvl1pPr lvl="0" marR="0" rtl="0" algn="l">
              <a:lnSpc>
                <a:spcPct val="120000"/>
              </a:lnSpc>
              <a:spcBef>
                <a:spcPts val="0"/>
              </a:spcBef>
              <a:spcAft>
                <a:spcPts val="0"/>
              </a:spcAft>
              <a:buClr>
                <a:schemeClr val="lt1"/>
              </a:buClr>
              <a:buSzPts val="2000"/>
              <a:buFont typeface="Arial"/>
              <a:buNone/>
              <a:defRPr b="0" i="0" sz="2000" u="none" cap="none" strike="noStrike">
                <a:solidFill>
                  <a:schemeClr val="lt1"/>
                </a:solidFill>
                <a:latin typeface="Georgia"/>
                <a:ea typeface="Georgia"/>
                <a:cs typeface="Georgia"/>
                <a:sym typeface="Georgia"/>
              </a:defRPr>
            </a:lvl1pPr>
            <a:lvl2pPr lvl="1" marR="0" rtl="0" algn="l">
              <a:spcBef>
                <a:spcPts val="560"/>
              </a:spcBef>
              <a:spcAft>
                <a:spcPts val="0"/>
              </a:spcAft>
              <a:buClr>
                <a:schemeClr val="dk1"/>
              </a:buClr>
              <a:buSzPts val="2800"/>
              <a:buFont typeface="Arial"/>
              <a:buChar char="–"/>
              <a:defRPr b="0" i="0" sz="2800" u="none" cap="none" strike="noStrike">
                <a:solidFill>
                  <a:schemeClr val="dk1"/>
                </a:solidFill>
                <a:latin typeface="Georgia"/>
                <a:ea typeface="Georgia"/>
                <a:cs typeface="Georgia"/>
                <a:sym typeface="Georgia"/>
              </a:defRPr>
            </a:lvl2pPr>
            <a:lvl3pPr lvl="2" marR="0" rtl="0" algn="l">
              <a:spcBef>
                <a:spcPts val="480"/>
              </a:spcBef>
              <a:spcAft>
                <a:spcPts val="0"/>
              </a:spcAft>
              <a:buClr>
                <a:schemeClr val="dk1"/>
              </a:buClr>
              <a:buSzPts val="2400"/>
              <a:buFont typeface="Arial"/>
              <a:buChar char="•"/>
              <a:defRPr b="0" i="0" sz="2400" u="none" cap="none" strike="noStrike">
                <a:solidFill>
                  <a:schemeClr val="dk1"/>
                </a:solidFill>
                <a:latin typeface="Georgia"/>
                <a:ea typeface="Georgia"/>
                <a:cs typeface="Georgia"/>
                <a:sym typeface="Georgia"/>
              </a:defRPr>
            </a:lvl3pPr>
            <a:lvl4pPr lvl="3"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4pPr>
            <a:lvl5pPr lvl="4"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5pPr>
            <a:lvl6pPr lvl="5"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6pPr>
            <a:lvl7pPr lvl="6"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7pPr>
            <a:lvl8pPr lvl="7"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8pPr>
            <a:lvl9pPr lvl="8"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9pPr>
          </a:lstStyle>
          <a:p/>
        </p:txBody>
      </p:sp>
      <p:sp>
        <p:nvSpPr>
          <p:cNvPr id="74" name="Google Shape;74;p20"/>
          <p:cNvSpPr/>
          <p:nvPr>
            <p:ph idx="3" type="pic"/>
          </p:nvPr>
        </p:nvSpPr>
        <p:spPr>
          <a:xfrm>
            <a:off x="4645025" y="385025"/>
            <a:ext cx="4178400" cy="2125800"/>
          </a:xfrm>
          <a:prstGeom prst="rect">
            <a:avLst/>
          </a:prstGeom>
          <a:noFill/>
          <a:ln>
            <a:noFill/>
          </a:ln>
        </p:spPr>
        <p:txBody>
          <a:bodyPr anchorCtr="0" anchor="t" bIns="45700" lIns="91425" spcFirstLastPara="1" rIns="91425" wrap="square" tIns="45700">
            <a:noAutofit/>
          </a:bodyPr>
          <a:lstStyle>
            <a:lvl1pPr lvl="0" marR="0" rtl="0" algn="l">
              <a:lnSpc>
                <a:spcPct val="120000"/>
              </a:lnSpc>
              <a:spcBef>
                <a:spcPts val="0"/>
              </a:spcBef>
              <a:spcAft>
                <a:spcPts val="0"/>
              </a:spcAft>
              <a:buClr>
                <a:schemeClr val="lt1"/>
              </a:buClr>
              <a:buSzPts val="2000"/>
              <a:buFont typeface="Arial"/>
              <a:buNone/>
              <a:defRPr b="0" i="0" sz="2000" u="none" cap="none" strike="noStrike">
                <a:solidFill>
                  <a:schemeClr val="lt1"/>
                </a:solidFill>
                <a:latin typeface="Georgia"/>
                <a:ea typeface="Georgia"/>
                <a:cs typeface="Georgia"/>
                <a:sym typeface="Georgia"/>
              </a:defRPr>
            </a:lvl1pPr>
            <a:lvl2pPr lvl="1" marR="0" rtl="0" algn="l">
              <a:spcBef>
                <a:spcPts val="560"/>
              </a:spcBef>
              <a:spcAft>
                <a:spcPts val="0"/>
              </a:spcAft>
              <a:buClr>
                <a:schemeClr val="dk1"/>
              </a:buClr>
              <a:buSzPts val="2800"/>
              <a:buFont typeface="Arial"/>
              <a:buChar char="–"/>
              <a:defRPr b="0" i="0" sz="2800" u="none" cap="none" strike="noStrike">
                <a:solidFill>
                  <a:schemeClr val="dk1"/>
                </a:solidFill>
                <a:latin typeface="Georgia"/>
                <a:ea typeface="Georgia"/>
                <a:cs typeface="Georgia"/>
                <a:sym typeface="Georgia"/>
              </a:defRPr>
            </a:lvl2pPr>
            <a:lvl3pPr lvl="2" marR="0" rtl="0" algn="l">
              <a:spcBef>
                <a:spcPts val="480"/>
              </a:spcBef>
              <a:spcAft>
                <a:spcPts val="0"/>
              </a:spcAft>
              <a:buClr>
                <a:schemeClr val="dk1"/>
              </a:buClr>
              <a:buSzPts val="2400"/>
              <a:buFont typeface="Arial"/>
              <a:buChar char="•"/>
              <a:defRPr b="0" i="0" sz="2400" u="none" cap="none" strike="noStrike">
                <a:solidFill>
                  <a:schemeClr val="dk1"/>
                </a:solidFill>
                <a:latin typeface="Georgia"/>
                <a:ea typeface="Georgia"/>
                <a:cs typeface="Georgia"/>
                <a:sym typeface="Georgia"/>
              </a:defRPr>
            </a:lvl3pPr>
            <a:lvl4pPr lvl="3"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4pPr>
            <a:lvl5pPr lvl="4"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5pPr>
            <a:lvl6pPr lvl="5"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6pPr>
            <a:lvl7pPr lvl="6"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7pPr>
            <a:lvl8pPr lvl="7"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8pPr>
            <a:lvl9pPr lvl="8"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9pPr>
          </a:lstStyle>
          <a:p/>
        </p:txBody>
      </p:sp>
      <p:sp>
        <p:nvSpPr>
          <p:cNvPr id="75" name="Google Shape;75;p20"/>
          <p:cNvSpPr/>
          <p:nvPr>
            <p:ph idx="4" type="pic"/>
          </p:nvPr>
        </p:nvSpPr>
        <p:spPr>
          <a:xfrm>
            <a:off x="331103" y="2627249"/>
            <a:ext cx="4170900" cy="2123400"/>
          </a:xfrm>
          <a:prstGeom prst="rect">
            <a:avLst/>
          </a:prstGeom>
          <a:noFill/>
          <a:ln>
            <a:noFill/>
          </a:ln>
        </p:spPr>
        <p:txBody>
          <a:bodyPr anchorCtr="0" anchor="t" bIns="45700" lIns="91425" spcFirstLastPara="1" rIns="91425" wrap="square" tIns="45700">
            <a:noAutofit/>
          </a:bodyPr>
          <a:lstStyle>
            <a:lvl1pPr lvl="0" marR="0" rtl="0" algn="l">
              <a:lnSpc>
                <a:spcPct val="120000"/>
              </a:lnSpc>
              <a:spcBef>
                <a:spcPts val="0"/>
              </a:spcBef>
              <a:spcAft>
                <a:spcPts val="0"/>
              </a:spcAft>
              <a:buClr>
                <a:schemeClr val="lt1"/>
              </a:buClr>
              <a:buSzPts val="2000"/>
              <a:buFont typeface="Arial"/>
              <a:buNone/>
              <a:defRPr b="0" i="0" sz="2000" u="none" cap="none" strike="noStrike">
                <a:solidFill>
                  <a:schemeClr val="lt1"/>
                </a:solidFill>
                <a:latin typeface="Georgia"/>
                <a:ea typeface="Georgia"/>
                <a:cs typeface="Georgia"/>
                <a:sym typeface="Georgia"/>
              </a:defRPr>
            </a:lvl1pPr>
            <a:lvl2pPr lvl="1" marR="0" rtl="0" algn="l">
              <a:spcBef>
                <a:spcPts val="560"/>
              </a:spcBef>
              <a:spcAft>
                <a:spcPts val="0"/>
              </a:spcAft>
              <a:buClr>
                <a:schemeClr val="dk1"/>
              </a:buClr>
              <a:buSzPts val="2800"/>
              <a:buFont typeface="Arial"/>
              <a:buChar char="–"/>
              <a:defRPr b="0" i="0" sz="2800" u="none" cap="none" strike="noStrike">
                <a:solidFill>
                  <a:schemeClr val="dk1"/>
                </a:solidFill>
                <a:latin typeface="Georgia"/>
                <a:ea typeface="Georgia"/>
                <a:cs typeface="Georgia"/>
                <a:sym typeface="Georgia"/>
              </a:defRPr>
            </a:lvl2pPr>
            <a:lvl3pPr lvl="2" marR="0" rtl="0" algn="l">
              <a:spcBef>
                <a:spcPts val="480"/>
              </a:spcBef>
              <a:spcAft>
                <a:spcPts val="0"/>
              </a:spcAft>
              <a:buClr>
                <a:schemeClr val="dk1"/>
              </a:buClr>
              <a:buSzPts val="2400"/>
              <a:buFont typeface="Arial"/>
              <a:buChar char="•"/>
              <a:defRPr b="0" i="0" sz="2400" u="none" cap="none" strike="noStrike">
                <a:solidFill>
                  <a:schemeClr val="dk1"/>
                </a:solidFill>
                <a:latin typeface="Georgia"/>
                <a:ea typeface="Georgia"/>
                <a:cs typeface="Georgia"/>
                <a:sym typeface="Georgia"/>
              </a:defRPr>
            </a:lvl3pPr>
            <a:lvl4pPr lvl="3"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4pPr>
            <a:lvl5pPr lvl="4"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5pPr>
            <a:lvl6pPr lvl="5"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6pPr>
            <a:lvl7pPr lvl="6"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7pPr>
            <a:lvl8pPr lvl="7"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8pPr>
            <a:lvl9pPr lvl="8"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9pPr>
          </a:lstStyle>
          <a:p/>
        </p:txBody>
      </p:sp>
      <p:sp>
        <p:nvSpPr>
          <p:cNvPr id="76" name="Google Shape;76;p20"/>
          <p:cNvSpPr/>
          <p:nvPr>
            <p:ph idx="5" type="pic"/>
          </p:nvPr>
        </p:nvSpPr>
        <p:spPr>
          <a:xfrm>
            <a:off x="4645025" y="2627249"/>
            <a:ext cx="4178400" cy="2123400"/>
          </a:xfrm>
          <a:prstGeom prst="rect">
            <a:avLst/>
          </a:prstGeom>
          <a:noFill/>
          <a:ln>
            <a:noFill/>
          </a:ln>
        </p:spPr>
        <p:txBody>
          <a:bodyPr anchorCtr="0" anchor="t" bIns="45700" lIns="91425" spcFirstLastPara="1" rIns="91425" wrap="square" tIns="45700">
            <a:noAutofit/>
          </a:bodyPr>
          <a:lstStyle>
            <a:lvl1pPr lvl="0" marR="0" rtl="0" algn="l">
              <a:lnSpc>
                <a:spcPct val="120000"/>
              </a:lnSpc>
              <a:spcBef>
                <a:spcPts val="0"/>
              </a:spcBef>
              <a:spcAft>
                <a:spcPts val="0"/>
              </a:spcAft>
              <a:buClr>
                <a:schemeClr val="lt1"/>
              </a:buClr>
              <a:buSzPts val="2000"/>
              <a:buFont typeface="Arial"/>
              <a:buNone/>
              <a:defRPr b="0" i="0" sz="2000" u="none" cap="none" strike="noStrike">
                <a:solidFill>
                  <a:schemeClr val="lt1"/>
                </a:solidFill>
                <a:latin typeface="Georgia"/>
                <a:ea typeface="Georgia"/>
                <a:cs typeface="Georgia"/>
                <a:sym typeface="Georgia"/>
              </a:defRPr>
            </a:lvl1pPr>
            <a:lvl2pPr lvl="1" marR="0" rtl="0" algn="l">
              <a:spcBef>
                <a:spcPts val="560"/>
              </a:spcBef>
              <a:spcAft>
                <a:spcPts val="0"/>
              </a:spcAft>
              <a:buClr>
                <a:schemeClr val="dk1"/>
              </a:buClr>
              <a:buSzPts val="2800"/>
              <a:buFont typeface="Arial"/>
              <a:buChar char="–"/>
              <a:defRPr b="0" i="0" sz="2800" u="none" cap="none" strike="noStrike">
                <a:solidFill>
                  <a:schemeClr val="dk1"/>
                </a:solidFill>
                <a:latin typeface="Georgia"/>
                <a:ea typeface="Georgia"/>
                <a:cs typeface="Georgia"/>
                <a:sym typeface="Georgia"/>
              </a:defRPr>
            </a:lvl2pPr>
            <a:lvl3pPr lvl="2" marR="0" rtl="0" algn="l">
              <a:spcBef>
                <a:spcPts val="480"/>
              </a:spcBef>
              <a:spcAft>
                <a:spcPts val="0"/>
              </a:spcAft>
              <a:buClr>
                <a:schemeClr val="dk1"/>
              </a:buClr>
              <a:buSzPts val="2400"/>
              <a:buFont typeface="Arial"/>
              <a:buChar char="•"/>
              <a:defRPr b="0" i="0" sz="2400" u="none" cap="none" strike="noStrike">
                <a:solidFill>
                  <a:schemeClr val="dk1"/>
                </a:solidFill>
                <a:latin typeface="Georgia"/>
                <a:ea typeface="Georgia"/>
                <a:cs typeface="Georgia"/>
                <a:sym typeface="Georgia"/>
              </a:defRPr>
            </a:lvl3pPr>
            <a:lvl4pPr lvl="3"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4pPr>
            <a:lvl5pPr lvl="4"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5pPr>
            <a:lvl6pPr lvl="5"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6pPr>
            <a:lvl7pPr lvl="6"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7pPr>
            <a:lvl8pPr lvl="7"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8pPr>
            <a:lvl9pPr lvl="8"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Yale logo">
  <p:cSld name="Yale logo">
    <p:spTree>
      <p:nvGrpSpPr>
        <p:cNvPr id="9" name="Shape 9"/>
        <p:cNvGrpSpPr/>
        <p:nvPr/>
      </p:nvGrpSpPr>
      <p:grpSpPr>
        <a:xfrm>
          <a:off x="0" y="0"/>
          <a:ext cx="0" cy="0"/>
          <a:chOff x="0" y="0"/>
          <a:chExt cx="0" cy="0"/>
        </a:xfrm>
      </p:grpSpPr>
      <p:pic>
        <p:nvPicPr>
          <p:cNvPr descr="yale_newlogo_white.eps" id="10" name="Google Shape;10;p3"/>
          <p:cNvPicPr preferRelativeResize="0"/>
          <p:nvPr/>
        </p:nvPicPr>
        <p:blipFill rotWithShape="1">
          <a:blip r:embed="rId2">
            <a:alphaModFix/>
          </a:blip>
          <a:srcRect b="0" l="0" r="0" t="0"/>
          <a:stretch/>
        </p:blipFill>
        <p:spPr>
          <a:xfrm>
            <a:off x="3383910" y="2076285"/>
            <a:ext cx="1704976" cy="742950"/>
          </a:xfrm>
          <a:prstGeom prst="rect">
            <a:avLst/>
          </a:prstGeom>
          <a:noFill/>
          <a:ln>
            <a:noFill/>
          </a:ln>
        </p:spPr>
      </p:pic>
      <p:pic>
        <p:nvPicPr>
          <p:cNvPr descr="yale_newlogo_white.eps" id="11" name="Google Shape;11;p3"/>
          <p:cNvPicPr preferRelativeResize="0"/>
          <p:nvPr/>
        </p:nvPicPr>
        <p:blipFill rotWithShape="1">
          <a:blip r:embed="rId2">
            <a:alphaModFix/>
          </a:blip>
          <a:srcRect b="0" l="0" r="0" t="0"/>
          <a:stretch/>
        </p:blipFill>
        <p:spPr>
          <a:xfrm>
            <a:off x="3383910" y="2076285"/>
            <a:ext cx="1704976" cy="742950"/>
          </a:xfrm>
          <a:prstGeom prst="rect">
            <a:avLst/>
          </a:prstGeom>
          <a:noFill/>
          <a:ln>
            <a:noFill/>
          </a:ln>
        </p:spPr>
      </p:pic>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YUL Wordmark">
  <p:cSld name="YUL Wordmark">
    <p:spTree>
      <p:nvGrpSpPr>
        <p:cNvPr id="77" name="Shape 77"/>
        <p:cNvGrpSpPr/>
        <p:nvPr/>
      </p:nvGrpSpPr>
      <p:grpSpPr>
        <a:xfrm>
          <a:off x="0" y="0"/>
          <a:ext cx="0" cy="0"/>
          <a:chOff x="0" y="0"/>
          <a:chExt cx="0" cy="0"/>
        </a:xfrm>
      </p:grpSpPr>
      <p:pic>
        <p:nvPicPr>
          <p:cNvPr descr="FinalULWhite.eps" id="78" name="Google Shape;78;p21"/>
          <p:cNvPicPr preferRelativeResize="0"/>
          <p:nvPr/>
        </p:nvPicPr>
        <p:blipFill rotWithShape="1">
          <a:blip r:embed="rId2">
            <a:alphaModFix/>
          </a:blip>
          <a:srcRect b="0" l="0" r="0" t="0"/>
          <a:stretch/>
        </p:blipFill>
        <p:spPr>
          <a:xfrm>
            <a:off x="2316755" y="2336170"/>
            <a:ext cx="3372554" cy="257229"/>
          </a:xfrm>
          <a:prstGeom prst="rect">
            <a:avLst/>
          </a:prstGeom>
          <a:noFill/>
          <a:ln>
            <a:noFill/>
          </a:ln>
        </p:spPr>
      </p:pic>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79" name="Shape 79"/>
        <p:cNvGrpSpPr/>
        <p:nvPr/>
      </p:nvGrpSpPr>
      <p:grpSpPr>
        <a:xfrm>
          <a:off x="0" y="0"/>
          <a:ext cx="0" cy="0"/>
          <a:chOff x="0" y="0"/>
          <a:chExt cx="0" cy="0"/>
        </a:xfrm>
      </p:grpSpPr>
      <p:sp>
        <p:nvSpPr>
          <p:cNvPr id="80" name="Google Shape;80;p22"/>
          <p:cNvSpPr txBox="1"/>
          <p:nvPr>
            <p:ph type="ctrTitle"/>
          </p:nvPr>
        </p:nvSpPr>
        <p:spPr>
          <a:xfrm>
            <a:off x="311708" y="744575"/>
            <a:ext cx="8520600" cy="2052600"/>
          </a:xfrm>
          <a:prstGeom prst="rect">
            <a:avLst/>
          </a:prstGeom>
          <a:noFill/>
          <a:ln>
            <a:noFill/>
          </a:ln>
        </p:spPr>
        <p:txBody>
          <a:bodyPr anchorCtr="0" anchor="b" bIns="91425" lIns="91425" spcFirstLastPara="1" rIns="91425" wrap="square" tIns="91425">
            <a:noAutofit/>
          </a:bodyPr>
          <a:lstStyle>
            <a:lvl1pPr lvl="0" rtl="0" algn="ctr">
              <a:spcBef>
                <a:spcPts val="0"/>
              </a:spcBef>
              <a:spcAft>
                <a:spcPts val="0"/>
              </a:spcAft>
              <a:buSzPts val="5200"/>
              <a:buChar char="●"/>
              <a:defRPr sz="5200"/>
            </a:lvl1pPr>
            <a:lvl2pPr lvl="1" rtl="0" algn="ctr">
              <a:spcBef>
                <a:spcPts val="0"/>
              </a:spcBef>
              <a:spcAft>
                <a:spcPts val="0"/>
              </a:spcAft>
              <a:buSzPts val="5200"/>
              <a:buChar char="○"/>
              <a:defRPr sz="5200"/>
            </a:lvl2pPr>
            <a:lvl3pPr lvl="2" rtl="0" algn="ctr">
              <a:spcBef>
                <a:spcPts val="0"/>
              </a:spcBef>
              <a:spcAft>
                <a:spcPts val="0"/>
              </a:spcAft>
              <a:buSzPts val="5200"/>
              <a:buChar char="■"/>
              <a:defRPr sz="5200"/>
            </a:lvl3pPr>
            <a:lvl4pPr lvl="3" rtl="0" algn="ctr">
              <a:spcBef>
                <a:spcPts val="0"/>
              </a:spcBef>
              <a:spcAft>
                <a:spcPts val="0"/>
              </a:spcAft>
              <a:buSzPts val="5200"/>
              <a:buChar char="●"/>
              <a:defRPr sz="5200"/>
            </a:lvl4pPr>
            <a:lvl5pPr lvl="4" rtl="0" algn="ctr">
              <a:spcBef>
                <a:spcPts val="0"/>
              </a:spcBef>
              <a:spcAft>
                <a:spcPts val="0"/>
              </a:spcAft>
              <a:buSzPts val="5200"/>
              <a:buChar char="○"/>
              <a:defRPr sz="5200"/>
            </a:lvl5pPr>
            <a:lvl6pPr lvl="5" rtl="0" algn="ctr">
              <a:spcBef>
                <a:spcPts val="0"/>
              </a:spcBef>
              <a:spcAft>
                <a:spcPts val="0"/>
              </a:spcAft>
              <a:buSzPts val="5200"/>
              <a:buChar char="■"/>
              <a:defRPr sz="5200"/>
            </a:lvl6pPr>
            <a:lvl7pPr lvl="6" rtl="0" algn="ctr">
              <a:spcBef>
                <a:spcPts val="0"/>
              </a:spcBef>
              <a:spcAft>
                <a:spcPts val="0"/>
              </a:spcAft>
              <a:buSzPts val="5200"/>
              <a:buChar char="●"/>
              <a:defRPr sz="5200"/>
            </a:lvl7pPr>
            <a:lvl8pPr lvl="7" rtl="0" algn="ctr">
              <a:spcBef>
                <a:spcPts val="0"/>
              </a:spcBef>
              <a:spcAft>
                <a:spcPts val="0"/>
              </a:spcAft>
              <a:buSzPts val="5200"/>
              <a:buChar char="○"/>
              <a:defRPr sz="5200"/>
            </a:lvl8pPr>
            <a:lvl9pPr lvl="8" rtl="0" algn="ctr">
              <a:spcBef>
                <a:spcPts val="0"/>
              </a:spcBef>
              <a:spcAft>
                <a:spcPts val="0"/>
              </a:spcAft>
              <a:buSzPts val="5200"/>
              <a:buChar char="■"/>
              <a:defRPr sz="5200"/>
            </a:lvl9pPr>
          </a:lstStyle>
          <a:p/>
        </p:txBody>
      </p:sp>
      <p:sp>
        <p:nvSpPr>
          <p:cNvPr id="81" name="Google Shape;81;p22"/>
          <p:cNvSpPr txBox="1"/>
          <p:nvPr>
            <p:ph idx="1" type="subTitle"/>
          </p:nvPr>
        </p:nvSpPr>
        <p:spPr>
          <a:xfrm>
            <a:off x="311700" y="2834125"/>
            <a:ext cx="8520600" cy="792600"/>
          </a:xfrm>
          <a:prstGeom prst="rect">
            <a:avLst/>
          </a:prstGeom>
          <a:noFill/>
          <a:ln>
            <a:noFill/>
          </a:ln>
        </p:spPr>
        <p:txBody>
          <a:bodyPr anchorCtr="0" anchor="ctr" bIns="91425" lIns="91425" spcFirstLastPara="1" rIns="91425" wrap="square" tIns="91425">
            <a:noAutofit/>
          </a:bodyPr>
          <a:lstStyle>
            <a:lvl1pPr lvl="0" rtl="0" algn="ctr">
              <a:lnSpc>
                <a:spcPct val="100000"/>
              </a:lnSpc>
              <a:spcBef>
                <a:spcPts val="0"/>
              </a:spcBef>
              <a:spcAft>
                <a:spcPts val="0"/>
              </a:spcAft>
              <a:buSzPts val="2800"/>
              <a:buNone/>
              <a:defRPr sz="2800"/>
            </a:lvl1pPr>
            <a:lvl2pPr lvl="1" rtl="0" algn="ctr">
              <a:lnSpc>
                <a:spcPct val="100000"/>
              </a:lnSpc>
              <a:spcBef>
                <a:spcPts val="0"/>
              </a:spcBef>
              <a:spcAft>
                <a:spcPts val="0"/>
              </a:spcAft>
              <a:buSzPts val="2800"/>
              <a:buNone/>
              <a:defRPr sz="2800"/>
            </a:lvl2pPr>
            <a:lvl3pPr lvl="2" rtl="0" algn="ctr">
              <a:lnSpc>
                <a:spcPct val="100000"/>
              </a:lnSpc>
              <a:spcBef>
                <a:spcPts val="0"/>
              </a:spcBef>
              <a:spcAft>
                <a:spcPts val="0"/>
              </a:spcAft>
              <a:buSzPts val="2800"/>
              <a:buNone/>
              <a:defRPr sz="2800"/>
            </a:lvl3pPr>
            <a:lvl4pPr lvl="3" rtl="0" algn="ctr">
              <a:lnSpc>
                <a:spcPct val="100000"/>
              </a:lnSpc>
              <a:spcBef>
                <a:spcPts val="0"/>
              </a:spcBef>
              <a:spcAft>
                <a:spcPts val="0"/>
              </a:spcAft>
              <a:buSzPts val="2800"/>
              <a:buNone/>
              <a:defRPr sz="2800"/>
            </a:lvl4pPr>
            <a:lvl5pPr lvl="4" rtl="0" algn="ctr">
              <a:lnSpc>
                <a:spcPct val="100000"/>
              </a:lnSpc>
              <a:spcBef>
                <a:spcPts val="0"/>
              </a:spcBef>
              <a:spcAft>
                <a:spcPts val="0"/>
              </a:spcAft>
              <a:buSzPts val="2800"/>
              <a:buNone/>
              <a:defRPr sz="2800"/>
            </a:lvl5pPr>
            <a:lvl6pPr lvl="5" rtl="0" algn="ctr">
              <a:lnSpc>
                <a:spcPct val="100000"/>
              </a:lnSpc>
              <a:spcBef>
                <a:spcPts val="0"/>
              </a:spcBef>
              <a:spcAft>
                <a:spcPts val="0"/>
              </a:spcAft>
              <a:buSzPts val="2800"/>
              <a:buNone/>
              <a:defRPr sz="2800"/>
            </a:lvl6pPr>
            <a:lvl7pPr lvl="6" rtl="0" algn="ctr">
              <a:lnSpc>
                <a:spcPct val="100000"/>
              </a:lnSpc>
              <a:spcBef>
                <a:spcPts val="0"/>
              </a:spcBef>
              <a:spcAft>
                <a:spcPts val="0"/>
              </a:spcAft>
              <a:buSzPts val="2800"/>
              <a:buNone/>
              <a:defRPr sz="2800"/>
            </a:lvl7pPr>
            <a:lvl8pPr lvl="7" rtl="0" algn="ctr">
              <a:lnSpc>
                <a:spcPct val="100000"/>
              </a:lnSpc>
              <a:spcBef>
                <a:spcPts val="0"/>
              </a:spcBef>
              <a:spcAft>
                <a:spcPts val="0"/>
              </a:spcAft>
              <a:buSzPts val="2800"/>
              <a:buNone/>
              <a:defRPr sz="2800"/>
            </a:lvl8pPr>
            <a:lvl9pPr lvl="8" rtl="0" algn="ctr">
              <a:lnSpc>
                <a:spcPct val="100000"/>
              </a:lnSpc>
              <a:spcBef>
                <a:spcPts val="0"/>
              </a:spcBef>
              <a:spcAft>
                <a:spcPts val="0"/>
              </a:spcAft>
              <a:buSzPts val="2800"/>
              <a:buNone/>
              <a:defRPr sz="2800"/>
            </a:lvl9pPr>
          </a:lstStyle>
          <a:p/>
        </p:txBody>
      </p:sp>
      <p:sp>
        <p:nvSpPr>
          <p:cNvPr id="82" name="Google Shape;82;p22"/>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l">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imple Title">
  <p:cSld name="Simple Title">
    <p:spTree>
      <p:nvGrpSpPr>
        <p:cNvPr id="12" name="Shape 12"/>
        <p:cNvGrpSpPr/>
        <p:nvPr/>
      </p:nvGrpSpPr>
      <p:grpSpPr>
        <a:xfrm>
          <a:off x="0" y="0"/>
          <a:ext cx="0" cy="0"/>
          <a:chOff x="0" y="0"/>
          <a:chExt cx="0" cy="0"/>
        </a:xfrm>
      </p:grpSpPr>
      <p:sp>
        <p:nvSpPr>
          <p:cNvPr id="13" name="Google Shape;13;p4"/>
          <p:cNvSpPr txBox="1"/>
          <p:nvPr>
            <p:ph idx="1" type="body"/>
          </p:nvPr>
        </p:nvSpPr>
        <p:spPr>
          <a:xfrm>
            <a:off x="1142990" y="2209816"/>
            <a:ext cx="6861300" cy="473100"/>
          </a:xfrm>
          <a:prstGeom prst="rect">
            <a:avLst/>
          </a:prstGeom>
          <a:noFill/>
          <a:ln>
            <a:noFill/>
          </a:ln>
        </p:spPr>
        <p:txBody>
          <a:bodyPr anchorCtr="0" anchor="t" bIns="45700" lIns="91425" spcFirstLastPara="1" rIns="91425" wrap="square" tIns="45700">
            <a:spAutoFit/>
          </a:bodyPr>
          <a:lstStyle>
            <a:lvl1pPr indent="-228600" lvl="0" marL="457200" marR="0" rtl="0" algn="ctr">
              <a:lnSpc>
                <a:spcPct val="120000"/>
              </a:lnSpc>
              <a:spcBef>
                <a:spcPts val="0"/>
              </a:spcBef>
              <a:spcAft>
                <a:spcPts val="0"/>
              </a:spcAft>
              <a:buClr>
                <a:schemeClr val="lt1"/>
              </a:buClr>
              <a:buSzPts val="3000"/>
              <a:buFont typeface="Arial"/>
              <a:buNone/>
              <a:defRPr b="0" i="0" sz="3000" u="none" cap="none" strike="noStrike">
                <a:solidFill>
                  <a:schemeClr val="lt1"/>
                </a:solidFill>
                <a:latin typeface="Georgia"/>
                <a:ea typeface="Georgia"/>
                <a:cs typeface="Georgia"/>
                <a:sym typeface="Georgia"/>
              </a:defRPr>
            </a:lvl1pPr>
            <a:lvl2pPr indent="-406400" lvl="1" marL="914400" marR="0" rtl="0" algn="l">
              <a:spcBef>
                <a:spcPts val="560"/>
              </a:spcBef>
              <a:spcAft>
                <a:spcPts val="0"/>
              </a:spcAft>
              <a:buClr>
                <a:schemeClr val="dk1"/>
              </a:buClr>
              <a:buSzPts val="2800"/>
              <a:buFont typeface="Arial"/>
              <a:buChar char="–"/>
              <a:defRPr b="0" i="0" sz="2800" u="none" cap="none" strike="noStrike">
                <a:solidFill>
                  <a:schemeClr val="dk1"/>
                </a:solidFill>
                <a:latin typeface="Georgia"/>
                <a:ea typeface="Georgia"/>
                <a:cs typeface="Georgia"/>
                <a:sym typeface="Georgia"/>
              </a:defRPr>
            </a:lvl2pPr>
            <a:lvl3pPr indent="-381000" lvl="2" marL="1371600" marR="0" rtl="0" algn="l">
              <a:spcBef>
                <a:spcPts val="480"/>
              </a:spcBef>
              <a:spcAft>
                <a:spcPts val="0"/>
              </a:spcAft>
              <a:buClr>
                <a:schemeClr val="dk1"/>
              </a:buClr>
              <a:buSzPts val="2400"/>
              <a:buFont typeface="Arial"/>
              <a:buChar char="•"/>
              <a:defRPr b="0" i="0" sz="2400" u="none" cap="none" strike="noStrike">
                <a:solidFill>
                  <a:schemeClr val="dk1"/>
                </a:solidFill>
                <a:latin typeface="Georgia"/>
                <a:ea typeface="Georgia"/>
                <a:cs typeface="Georgia"/>
                <a:sym typeface="Georgia"/>
              </a:defRPr>
            </a:lvl3pPr>
            <a:lvl4pPr indent="-355600" lvl="3" marL="1828800"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4pPr>
            <a:lvl5pPr indent="-355600" lvl="4" marL="2286000"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5pPr>
            <a:lvl6pPr indent="-355600" lvl="5" marL="2743200"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Full Title">
  <p:cSld name="Full Title">
    <p:spTree>
      <p:nvGrpSpPr>
        <p:cNvPr id="14" name="Shape 14"/>
        <p:cNvGrpSpPr/>
        <p:nvPr/>
      </p:nvGrpSpPr>
      <p:grpSpPr>
        <a:xfrm>
          <a:off x="0" y="0"/>
          <a:ext cx="0" cy="0"/>
          <a:chOff x="0" y="0"/>
          <a:chExt cx="0" cy="0"/>
        </a:xfrm>
      </p:grpSpPr>
      <p:sp>
        <p:nvSpPr>
          <p:cNvPr id="15" name="Google Shape;15;p5"/>
          <p:cNvSpPr txBox="1"/>
          <p:nvPr>
            <p:ph idx="1" type="body"/>
          </p:nvPr>
        </p:nvSpPr>
        <p:spPr>
          <a:xfrm>
            <a:off x="1142991" y="3255087"/>
            <a:ext cx="6861300" cy="300000"/>
          </a:xfrm>
          <a:prstGeom prst="rect">
            <a:avLst/>
          </a:prstGeom>
          <a:noFill/>
          <a:ln>
            <a:noFill/>
          </a:ln>
        </p:spPr>
        <p:txBody>
          <a:bodyPr anchorCtr="0" anchor="t" bIns="45700" lIns="91425" spcFirstLastPara="1" rIns="91425" wrap="square" tIns="45700">
            <a:noAutofit/>
          </a:bodyPr>
          <a:lstStyle>
            <a:lvl1pPr indent="-228600" lvl="0" marL="457200" marR="0" rtl="0" algn="ctr">
              <a:lnSpc>
                <a:spcPct val="140000"/>
              </a:lnSpc>
              <a:spcBef>
                <a:spcPts val="0"/>
              </a:spcBef>
              <a:spcAft>
                <a:spcPts val="0"/>
              </a:spcAft>
              <a:buClr>
                <a:schemeClr val="lt1"/>
              </a:buClr>
              <a:buSzPts val="2000"/>
              <a:buFont typeface="Arial"/>
              <a:buNone/>
              <a:defRPr b="0" i="0" sz="2000" u="none" cap="none" strike="noStrike">
                <a:solidFill>
                  <a:schemeClr val="lt1"/>
                </a:solidFill>
                <a:latin typeface="Georgia"/>
                <a:ea typeface="Georgia"/>
                <a:cs typeface="Georgia"/>
                <a:sym typeface="Georgia"/>
              </a:defRPr>
            </a:lvl1pPr>
            <a:lvl2pPr indent="-406400" lvl="1" marL="914400" marR="0" rtl="0" algn="l">
              <a:spcBef>
                <a:spcPts val="560"/>
              </a:spcBef>
              <a:spcAft>
                <a:spcPts val="0"/>
              </a:spcAft>
              <a:buClr>
                <a:schemeClr val="dk1"/>
              </a:buClr>
              <a:buSzPts val="2800"/>
              <a:buFont typeface="Arial"/>
              <a:buChar char="–"/>
              <a:defRPr b="0" i="0" sz="2800" u="none" cap="none" strike="noStrike">
                <a:solidFill>
                  <a:schemeClr val="dk1"/>
                </a:solidFill>
                <a:latin typeface="Georgia"/>
                <a:ea typeface="Georgia"/>
                <a:cs typeface="Georgia"/>
                <a:sym typeface="Georgia"/>
              </a:defRPr>
            </a:lvl2pPr>
            <a:lvl3pPr indent="-381000" lvl="2" marL="1371600" marR="0" rtl="0" algn="l">
              <a:spcBef>
                <a:spcPts val="480"/>
              </a:spcBef>
              <a:spcAft>
                <a:spcPts val="0"/>
              </a:spcAft>
              <a:buClr>
                <a:schemeClr val="dk1"/>
              </a:buClr>
              <a:buSzPts val="2400"/>
              <a:buFont typeface="Arial"/>
              <a:buChar char="•"/>
              <a:defRPr b="0" i="0" sz="2400" u="none" cap="none" strike="noStrike">
                <a:solidFill>
                  <a:schemeClr val="dk1"/>
                </a:solidFill>
                <a:latin typeface="Georgia"/>
                <a:ea typeface="Georgia"/>
                <a:cs typeface="Georgia"/>
                <a:sym typeface="Georgia"/>
              </a:defRPr>
            </a:lvl3pPr>
            <a:lvl4pPr indent="-355600" lvl="3" marL="1828800"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4pPr>
            <a:lvl5pPr indent="-355600" lvl="4" marL="2286000"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5pPr>
            <a:lvl6pPr indent="-355600" lvl="5" marL="2743200"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9pPr>
          </a:lstStyle>
          <a:p/>
        </p:txBody>
      </p:sp>
      <p:sp>
        <p:nvSpPr>
          <p:cNvPr id="16" name="Google Shape;16;p5"/>
          <p:cNvSpPr txBox="1"/>
          <p:nvPr>
            <p:ph idx="2" type="body"/>
          </p:nvPr>
        </p:nvSpPr>
        <p:spPr>
          <a:xfrm>
            <a:off x="1142990" y="3673842"/>
            <a:ext cx="6861300" cy="377100"/>
          </a:xfrm>
          <a:prstGeom prst="rect">
            <a:avLst/>
          </a:prstGeom>
          <a:noFill/>
          <a:ln>
            <a:noFill/>
          </a:ln>
        </p:spPr>
        <p:txBody>
          <a:bodyPr anchorCtr="0" anchor="t" bIns="45700" lIns="91425" spcFirstLastPara="1" rIns="91425" wrap="square" tIns="45700">
            <a:spAutoFit/>
          </a:bodyPr>
          <a:lstStyle>
            <a:lvl1pPr indent="-228600" lvl="0" marL="457200" marR="0" rtl="0" algn="ctr">
              <a:lnSpc>
                <a:spcPct val="140000"/>
              </a:lnSpc>
              <a:spcBef>
                <a:spcPts val="0"/>
              </a:spcBef>
              <a:spcAft>
                <a:spcPts val="0"/>
              </a:spcAft>
              <a:buClr>
                <a:schemeClr val="lt1"/>
              </a:buClr>
              <a:buSzPts val="2000"/>
              <a:buFont typeface="Arial"/>
              <a:buNone/>
              <a:defRPr b="0" i="0" sz="2000" u="none" cap="none" strike="noStrike">
                <a:solidFill>
                  <a:schemeClr val="lt1"/>
                </a:solidFill>
                <a:latin typeface="Georgia"/>
                <a:ea typeface="Georgia"/>
                <a:cs typeface="Georgia"/>
                <a:sym typeface="Georgia"/>
              </a:defRPr>
            </a:lvl1pPr>
            <a:lvl2pPr indent="-406400" lvl="1" marL="914400" marR="0" rtl="0" algn="l">
              <a:spcBef>
                <a:spcPts val="560"/>
              </a:spcBef>
              <a:spcAft>
                <a:spcPts val="0"/>
              </a:spcAft>
              <a:buClr>
                <a:schemeClr val="dk1"/>
              </a:buClr>
              <a:buSzPts val="2800"/>
              <a:buFont typeface="Arial"/>
              <a:buChar char="–"/>
              <a:defRPr b="0" i="0" sz="2800" u="none" cap="none" strike="noStrike">
                <a:solidFill>
                  <a:schemeClr val="dk1"/>
                </a:solidFill>
                <a:latin typeface="Georgia"/>
                <a:ea typeface="Georgia"/>
                <a:cs typeface="Georgia"/>
                <a:sym typeface="Georgia"/>
              </a:defRPr>
            </a:lvl2pPr>
            <a:lvl3pPr indent="-381000" lvl="2" marL="1371600" marR="0" rtl="0" algn="l">
              <a:spcBef>
                <a:spcPts val="480"/>
              </a:spcBef>
              <a:spcAft>
                <a:spcPts val="0"/>
              </a:spcAft>
              <a:buClr>
                <a:schemeClr val="dk1"/>
              </a:buClr>
              <a:buSzPts val="2400"/>
              <a:buFont typeface="Arial"/>
              <a:buChar char="•"/>
              <a:defRPr b="0" i="0" sz="2400" u="none" cap="none" strike="noStrike">
                <a:solidFill>
                  <a:schemeClr val="dk1"/>
                </a:solidFill>
                <a:latin typeface="Georgia"/>
                <a:ea typeface="Georgia"/>
                <a:cs typeface="Georgia"/>
                <a:sym typeface="Georgia"/>
              </a:defRPr>
            </a:lvl3pPr>
            <a:lvl4pPr indent="-355600" lvl="3" marL="1828800"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4pPr>
            <a:lvl5pPr indent="-355600" lvl="4" marL="2286000"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5pPr>
            <a:lvl6pPr indent="-355600" lvl="5" marL="2743200"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9pPr>
          </a:lstStyle>
          <a:p/>
        </p:txBody>
      </p:sp>
      <p:sp>
        <p:nvSpPr>
          <p:cNvPr id="17" name="Google Shape;17;p5"/>
          <p:cNvSpPr txBox="1"/>
          <p:nvPr>
            <p:ph idx="3" type="body"/>
          </p:nvPr>
        </p:nvSpPr>
        <p:spPr>
          <a:xfrm>
            <a:off x="1142990" y="2209816"/>
            <a:ext cx="6861300" cy="473100"/>
          </a:xfrm>
          <a:prstGeom prst="rect">
            <a:avLst/>
          </a:prstGeom>
          <a:noFill/>
          <a:ln>
            <a:noFill/>
          </a:ln>
        </p:spPr>
        <p:txBody>
          <a:bodyPr anchorCtr="0" anchor="t" bIns="45700" lIns="91425" spcFirstLastPara="1" rIns="91425" wrap="square" tIns="45700">
            <a:spAutoFit/>
          </a:bodyPr>
          <a:lstStyle>
            <a:lvl1pPr indent="-228600" lvl="0" marL="457200" marR="0" rtl="0" algn="ctr">
              <a:lnSpc>
                <a:spcPct val="120000"/>
              </a:lnSpc>
              <a:spcBef>
                <a:spcPts val="0"/>
              </a:spcBef>
              <a:spcAft>
                <a:spcPts val="0"/>
              </a:spcAft>
              <a:buClr>
                <a:schemeClr val="lt1"/>
              </a:buClr>
              <a:buSzPts val="3000"/>
              <a:buFont typeface="Arial"/>
              <a:buNone/>
              <a:defRPr b="0" i="0" sz="3000" u="none" cap="none" strike="noStrike">
                <a:solidFill>
                  <a:schemeClr val="lt1"/>
                </a:solidFill>
                <a:latin typeface="Georgia"/>
                <a:ea typeface="Georgia"/>
                <a:cs typeface="Georgia"/>
                <a:sym typeface="Georgia"/>
              </a:defRPr>
            </a:lvl1pPr>
            <a:lvl2pPr indent="-406400" lvl="1" marL="914400" marR="0" rtl="0" algn="l">
              <a:spcBef>
                <a:spcPts val="560"/>
              </a:spcBef>
              <a:spcAft>
                <a:spcPts val="0"/>
              </a:spcAft>
              <a:buClr>
                <a:schemeClr val="dk1"/>
              </a:buClr>
              <a:buSzPts val="2800"/>
              <a:buFont typeface="Arial"/>
              <a:buChar char="–"/>
              <a:defRPr b="0" i="0" sz="2800" u="none" cap="none" strike="noStrike">
                <a:solidFill>
                  <a:schemeClr val="dk1"/>
                </a:solidFill>
                <a:latin typeface="Georgia"/>
                <a:ea typeface="Georgia"/>
                <a:cs typeface="Georgia"/>
                <a:sym typeface="Georgia"/>
              </a:defRPr>
            </a:lvl2pPr>
            <a:lvl3pPr indent="-381000" lvl="2" marL="1371600" marR="0" rtl="0" algn="l">
              <a:spcBef>
                <a:spcPts val="480"/>
              </a:spcBef>
              <a:spcAft>
                <a:spcPts val="0"/>
              </a:spcAft>
              <a:buClr>
                <a:schemeClr val="dk1"/>
              </a:buClr>
              <a:buSzPts val="2400"/>
              <a:buFont typeface="Arial"/>
              <a:buChar char="•"/>
              <a:defRPr b="0" i="0" sz="2400" u="none" cap="none" strike="noStrike">
                <a:solidFill>
                  <a:schemeClr val="dk1"/>
                </a:solidFill>
                <a:latin typeface="Georgia"/>
                <a:ea typeface="Georgia"/>
                <a:cs typeface="Georgia"/>
                <a:sym typeface="Georgia"/>
              </a:defRPr>
            </a:lvl3pPr>
            <a:lvl4pPr indent="-355600" lvl="3" marL="1828800"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4pPr>
            <a:lvl5pPr indent="-355600" lvl="4" marL="2286000"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5pPr>
            <a:lvl6pPr indent="-355600" lvl="5" marL="2743200"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9pPr>
          </a:lstStyle>
          <a:p/>
        </p:txBody>
      </p:sp>
      <p:sp>
        <p:nvSpPr>
          <p:cNvPr id="18" name="Google Shape;18;p5"/>
          <p:cNvSpPr txBox="1"/>
          <p:nvPr>
            <p:ph idx="4" type="body"/>
          </p:nvPr>
        </p:nvSpPr>
        <p:spPr>
          <a:xfrm>
            <a:off x="1146487" y="3965512"/>
            <a:ext cx="6861300" cy="377100"/>
          </a:xfrm>
          <a:prstGeom prst="rect">
            <a:avLst/>
          </a:prstGeom>
          <a:noFill/>
          <a:ln>
            <a:noFill/>
          </a:ln>
        </p:spPr>
        <p:txBody>
          <a:bodyPr anchorCtr="0" anchor="t" bIns="45700" lIns="91425" spcFirstLastPara="1" rIns="91425" wrap="square" tIns="45700">
            <a:spAutoFit/>
          </a:bodyPr>
          <a:lstStyle>
            <a:lvl1pPr indent="-228600" lvl="0" marL="457200" marR="0" rtl="0" algn="ctr">
              <a:lnSpc>
                <a:spcPct val="140000"/>
              </a:lnSpc>
              <a:spcBef>
                <a:spcPts val="0"/>
              </a:spcBef>
              <a:spcAft>
                <a:spcPts val="0"/>
              </a:spcAft>
              <a:buClr>
                <a:schemeClr val="lt1"/>
              </a:buClr>
              <a:buSzPts val="2000"/>
              <a:buFont typeface="Arial"/>
              <a:buNone/>
              <a:defRPr b="0" i="0" sz="2000" u="none" cap="none" strike="noStrike">
                <a:solidFill>
                  <a:schemeClr val="lt1"/>
                </a:solidFill>
                <a:latin typeface="Georgia"/>
                <a:ea typeface="Georgia"/>
                <a:cs typeface="Georgia"/>
                <a:sym typeface="Georgia"/>
              </a:defRPr>
            </a:lvl1pPr>
            <a:lvl2pPr indent="-406400" lvl="1" marL="914400" marR="0" rtl="0" algn="l">
              <a:spcBef>
                <a:spcPts val="560"/>
              </a:spcBef>
              <a:spcAft>
                <a:spcPts val="0"/>
              </a:spcAft>
              <a:buClr>
                <a:schemeClr val="dk1"/>
              </a:buClr>
              <a:buSzPts val="2800"/>
              <a:buFont typeface="Arial"/>
              <a:buChar char="–"/>
              <a:defRPr b="0" i="0" sz="2800" u="none" cap="none" strike="noStrike">
                <a:solidFill>
                  <a:schemeClr val="dk1"/>
                </a:solidFill>
                <a:latin typeface="Georgia"/>
                <a:ea typeface="Georgia"/>
                <a:cs typeface="Georgia"/>
                <a:sym typeface="Georgia"/>
              </a:defRPr>
            </a:lvl2pPr>
            <a:lvl3pPr indent="-381000" lvl="2" marL="1371600" marR="0" rtl="0" algn="l">
              <a:spcBef>
                <a:spcPts val="480"/>
              </a:spcBef>
              <a:spcAft>
                <a:spcPts val="0"/>
              </a:spcAft>
              <a:buClr>
                <a:schemeClr val="dk1"/>
              </a:buClr>
              <a:buSzPts val="2400"/>
              <a:buFont typeface="Arial"/>
              <a:buChar char="•"/>
              <a:defRPr b="0" i="0" sz="2400" u="none" cap="none" strike="noStrike">
                <a:solidFill>
                  <a:schemeClr val="dk1"/>
                </a:solidFill>
                <a:latin typeface="Georgia"/>
                <a:ea typeface="Georgia"/>
                <a:cs typeface="Georgia"/>
                <a:sym typeface="Georgia"/>
              </a:defRPr>
            </a:lvl3pPr>
            <a:lvl4pPr indent="-355600" lvl="3" marL="1828800"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4pPr>
            <a:lvl5pPr indent="-355600" lvl="4" marL="2286000"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5pPr>
            <a:lvl6pPr indent="-355600" lvl="5" marL="2743200"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9pPr>
          </a:lstStyl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ingle Talking Point">
  <p:cSld name="Single Talking Point">
    <p:spTree>
      <p:nvGrpSpPr>
        <p:cNvPr id="19" name="Shape 19"/>
        <p:cNvGrpSpPr/>
        <p:nvPr/>
      </p:nvGrpSpPr>
      <p:grpSpPr>
        <a:xfrm>
          <a:off x="0" y="0"/>
          <a:ext cx="0" cy="0"/>
          <a:chOff x="0" y="0"/>
          <a:chExt cx="0" cy="0"/>
        </a:xfrm>
      </p:grpSpPr>
      <p:sp>
        <p:nvSpPr>
          <p:cNvPr id="20" name="Google Shape;20;p6"/>
          <p:cNvSpPr txBox="1"/>
          <p:nvPr>
            <p:ph idx="1" type="body"/>
          </p:nvPr>
        </p:nvSpPr>
        <p:spPr>
          <a:xfrm>
            <a:off x="1142990" y="2209816"/>
            <a:ext cx="6861300" cy="473100"/>
          </a:xfrm>
          <a:prstGeom prst="rect">
            <a:avLst/>
          </a:prstGeom>
          <a:noFill/>
          <a:ln>
            <a:noFill/>
          </a:ln>
        </p:spPr>
        <p:txBody>
          <a:bodyPr anchorCtr="0" anchor="t" bIns="45700" lIns="91425" spcFirstLastPara="1" rIns="91425" wrap="square" tIns="45700">
            <a:spAutoFit/>
          </a:bodyPr>
          <a:lstStyle>
            <a:lvl1pPr indent="-228600" lvl="0" marL="457200" marR="0" rtl="0" algn="ctr">
              <a:lnSpc>
                <a:spcPct val="120000"/>
              </a:lnSpc>
              <a:spcBef>
                <a:spcPts val="0"/>
              </a:spcBef>
              <a:spcAft>
                <a:spcPts val="0"/>
              </a:spcAft>
              <a:buClr>
                <a:schemeClr val="lt1"/>
              </a:buClr>
              <a:buSzPts val="3000"/>
              <a:buFont typeface="Arial"/>
              <a:buNone/>
              <a:defRPr b="0" i="0" sz="3000" u="none" cap="none" strike="noStrike">
                <a:solidFill>
                  <a:schemeClr val="lt1"/>
                </a:solidFill>
                <a:latin typeface="Georgia"/>
                <a:ea typeface="Georgia"/>
                <a:cs typeface="Georgia"/>
                <a:sym typeface="Georgia"/>
              </a:defRPr>
            </a:lvl1pPr>
            <a:lvl2pPr indent="-406400" lvl="1" marL="914400" marR="0" rtl="0" algn="l">
              <a:spcBef>
                <a:spcPts val="560"/>
              </a:spcBef>
              <a:spcAft>
                <a:spcPts val="0"/>
              </a:spcAft>
              <a:buClr>
                <a:schemeClr val="dk1"/>
              </a:buClr>
              <a:buSzPts val="2800"/>
              <a:buFont typeface="Arial"/>
              <a:buChar char="–"/>
              <a:defRPr b="0" i="0" sz="2800" u="none" cap="none" strike="noStrike">
                <a:solidFill>
                  <a:schemeClr val="dk1"/>
                </a:solidFill>
                <a:latin typeface="Georgia"/>
                <a:ea typeface="Georgia"/>
                <a:cs typeface="Georgia"/>
                <a:sym typeface="Georgia"/>
              </a:defRPr>
            </a:lvl2pPr>
            <a:lvl3pPr indent="-381000" lvl="2" marL="1371600" marR="0" rtl="0" algn="l">
              <a:spcBef>
                <a:spcPts val="480"/>
              </a:spcBef>
              <a:spcAft>
                <a:spcPts val="0"/>
              </a:spcAft>
              <a:buClr>
                <a:schemeClr val="dk1"/>
              </a:buClr>
              <a:buSzPts val="2400"/>
              <a:buFont typeface="Arial"/>
              <a:buChar char="•"/>
              <a:defRPr b="0" i="0" sz="2400" u="none" cap="none" strike="noStrike">
                <a:solidFill>
                  <a:schemeClr val="dk1"/>
                </a:solidFill>
                <a:latin typeface="Georgia"/>
                <a:ea typeface="Georgia"/>
                <a:cs typeface="Georgia"/>
                <a:sym typeface="Georgia"/>
              </a:defRPr>
            </a:lvl3pPr>
            <a:lvl4pPr indent="-355600" lvl="3" marL="1828800"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4pPr>
            <a:lvl5pPr indent="-355600" lvl="4" marL="2286000"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5pPr>
            <a:lvl6pPr indent="-355600" lvl="5" marL="2743200"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9pPr>
          </a:lstStyl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Unbulleted List Color Heading">
  <p:cSld name="Unbulleted List Color Heading">
    <p:spTree>
      <p:nvGrpSpPr>
        <p:cNvPr id="21" name="Shape 21"/>
        <p:cNvGrpSpPr/>
        <p:nvPr/>
      </p:nvGrpSpPr>
      <p:grpSpPr>
        <a:xfrm>
          <a:off x="0" y="0"/>
          <a:ext cx="0" cy="0"/>
          <a:chOff x="0" y="0"/>
          <a:chExt cx="0" cy="0"/>
        </a:xfrm>
      </p:grpSpPr>
      <p:sp>
        <p:nvSpPr>
          <p:cNvPr id="22" name="Google Shape;22;p7"/>
          <p:cNvSpPr txBox="1"/>
          <p:nvPr>
            <p:ph idx="1" type="body"/>
          </p:nvPr>
        </p:nvSpPr>
        <p:spPr>
          <a:xfrm>
            <a:off x="801592" y="606243"/>
            <a:ext cx="7556700" cy="473100"/>
          </a:xfrm>
          <a:prstGeom prst="rect">
            <a:avLst/>
          </a:prstGeom>
          <a:noFill/>
          <a:ln>
            <a:noFill/>
          </a:ln>
        </p:spPr>
        <p:txBody>
          <a:bodyPr anchorCtr="0" anchor="t" bIns="45700" lIns="91425" spcFirstLastPara="1" rIns="91425" wrap="square" tIns="45700">
            <a:spAutoFit/>
          </a:bodyPr>
          <a:lstStyle>
            <a:lvl1pPr indent="-228600" lvl="0" marL="457200" marR="0" rtl="0" algn="l">
              <a:lnSpc>
                <a:spcPct val="120000"/>
              </a:lnSpc>
              <a:spcBef>
                <a:spcPts val="0"/>
              </a:spcBef>
              <a:spcAft>
                <a:spcPts val="0"/>
              </a:spcAft>
              <a:buClr>
                <a:schemeClr val="accent1"/>
              </a:buClr>
              <a:buSzPts val="3000"/>
              <a:buFont typeface="Arial"/>
              <a:buNone/>
              <a:defRPr b="0" i="0" sz="3000" u="none" cap="none" strike="noStrike">
                <a:solidFill>
                  <a:schemeClr val="accent1"/>
                </a:solidFill>
                <a:latin typeface="Georgia"/>
                <a:ea typeface="Georgia"/>
                <a:cs typeface="Georgia"/>
                <a:sym typeface="Georgia"/>
              </a:defRPr>
            </a:lvl1pPr>
            <a:lvl2pPr indent="-406400" lvl="1" marL="914400" marR="0" rtl="0" algn="l">
              <a:spcBef>
                <a:spcPts val="560"/>
              </a:spcBef>
              <a:spcAft>
                <a:spcPts val="0"/>
              </a:spcAft>
              <a:buClr>
                <a:schemeClr val="dk1"/>
              </a:buClr>
              <a:buSzPts val="2800"/>
              <a:buFont typeface="Arial"/>
              <a:buChar char="–"/>
              <a:defRPr b="0" i="0" sz="2800" u="none" cap="none" strike="noStrike">
                <a:solidFill>
                  <a:schemeClr val="dk1"/>
                </a:solidFill>
                <a:latin typeface="Georgia"/>
                <a:ea typeface="Georgia"/>
                <a:cs typeface="Georgia"/>
                <a:sym typeface="Georgia"/>
              </a:defRPr>
            </a:lvl2pPr>
            <a:lvl3pPr indent="-381000" lvl="2" marL="1371600" marR="0" rtl="0" algn="l">
              <a:spcBef>
                <a:spcPts val="480"/>
              </a:spcBef>
              <a:spcAft>
                <a:spcPts val="0"/>
              </a:spcAft>
              <a:buClr>
                <a:schemeClr val="dk1"/>
              </a:buClr>
              <a:buSzPts val="2400"/>
              <a:buFont typeface="Arial"/>
              <a:buChar char="•"/>
              <a:defRPr b="0" i="0" sz="2400" u="none" cap="none" strike="noStrike">
                <a:solidFill>
                  <a:schemeClr val="dk1"/>
                </a:solidFill>
                <a:latin typeface="Georgia"/>
                <a:ea typeface="Georgia"/>
                <a:cs typeface="Georgia"/>
                <a:sym typeface="Georgia"/>
              </a:defRPr>
            </a:lvl3pPr>
            <a:lvl4pPr indent="-355600" lvl="3" marL="1828800"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4pPr>
            <a:lvl5pPr indent="-355600" lvl="4" marL="2286000"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5pPr>
            <a:lvl6pPr indent="-355600" lvl="5" marL="2743200"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9pPr>
          </a:lstStyle>
          <a:p/>
        </p:txBody>
      </p:sp>
      <p:sp>
        <p:nvSpPr>
          <p:cNvPr id="23" name="Google Shape;23;p7"/>
          <p:cNvSpPr txBox="1"/>
          <p:nvPr>
            <p:ph idx="2" type="body"/>
          </p:nvPr>
        </p:nvSpPr>
        <p:spPr>
          <a:xfrm>
            <a:off x="801592" y="1132473"/>
            <a:ext cx="7556700" cy="32919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40000"/>
              </a:lnSpc>
              <a:spcBef>
                <a:spcPts val="0"/>
              </a:spcBef>
              <a:spcAft>
                <a:spcPts val="0"/>
              </a:spcAft>
              <a:buClr>
                <a:schemeClr val="lt1"/>
              </a:buClr>
              <a:buSzPts val="1800"/>
              <a:buFont typeface="Arial"/>
              <a:buNone/>
              <a:defRPr b="0" i="0" sz="2000" u="none" cap="none" strike="noStrike">
                <a:solidFill>
                  <a:schemeClr val="lt1"/>
                </a:solidFill>
                <a:latin typeface="Georgia"/>
                <a:ea typeface="Georgia"/>
                <a:cs typeface="Georgia"/>
                <a:sym typeface="Georgia"/>
              </a:defRPr>
            </a:lvl1pPr>
            <a:lvl2pPr indent="-406400" lvl="1" marL="914400" marR="0" rtl="0" algn="l">
              <a:spcBef>
                <a:spcPts val="560"/>
              </a:spcBef>
              <a:spcAft>
                <a:spcPts val="0"/>
              </a:spcAft>
              <a:buClr>
                <a:schemeClr val="dk1"/>
              </a:buClr>
              <a:buSzPts val="2800"/>
              <a:buFont typeface="Arial"/>
              <a:buChar char="–"/>
              <a:defRPr b="0" i="0" sz="2800" u="none" cap="none" strike="noStrike">
                <a:solidFill>
                  <a:schemeClr val="dk1"/>
                </a:solidFill>
                <a:latin typeface="Georgia"/>
                <a:ea typeface="Georgia"/>
                <a:cs typeface="Georgia"/>
                <a:sym typeface="Georgia"/>
              </a:defRPr>
            </a:lvl2pPr>
            <a:lvl3pPr indent="-381000" lvl="2" marL="1371600" marR="0" rtl="0" algn="l">
              <a:spcBef>
                <a:spcPts val="480"/>
              </a:spcBef>
              <a:spcAft>
                <a:spcPts val="0"/>
              </a:spcAft>
              <a:buClr>
                <a:schemeClr val="dk1"/>
              </a:buClr>
              <a:buSzPts val="2400"/>
              <a:buFont typeface="Arial"/>
              <a:buChar char="•"/>
              <a:defRPr b="0" i="0" sz="2400" u="none" cap="none" strike="noStrike">
                <a:solidFill>
                  <a:schemeClr val="dk1"/>
                </a:solidFill>
                <a:latin typeface="Georgia"/>
                <a:ea typeface="Georgia"/>
                <a:cs typeface="Georgia"/>
                <a:sym typeface="Georgia"/>
              </a:defRPr>
            </a:lvl3pPr>
            <a:lvl4pPr indent="-355600" lvl="3" marL="1828800"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4pPr>
            <a:lvl5pPr indent="-355600" lvl="4" marL="2286000"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5pPr>
            <a:lvl6pPr indent="-355600" lvl="5" marL="2743200"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9pPr>
          </a:lstStyl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ulleted List">
  <p:cSld name="Bulleted List">
    <p:spTree>
      <p:nvGrpSpPr>
        <p:cNvPr id="24" name="Shape 24"/>
        <p:cNvGrpSpPr/>
        <p:nvPr/>
      </p:nvGrpSpPr>
      <p:grpSpPr>
        <a:xfrm>
          <a:off x="0" y="0"/>
          <a:ext cx="0" cy="0"/>
          <a:chOff x="0" y="0"/>
          <a:chExt cx="0" cy="0"/>
        </a:xfrm>
      </p:grpSpPr>
      <p:sp>
        <p:nvSpPr>
          <p:cNvPr id="25" name="Google Shape;25;p8"/>
          <p:cNvSpPr txBox="1"/>
          <p:nvPr>
            <p:ph idx="1" type="body"/>
          </p:nvPr>
        </p:nvSpPr>
        <p:spPr>
          <a:xfrm>
            <a:off x="801592" y="606243"/>
            <a:ext cx="7547700" cy="473100"/>
          </a:xfrm>
          <a:prstGeom prst="rect">
            <a:avLst/>
          </a:prstGeom>
          <a:noFill/>
          <a:ln>
            <a:noFill/>
          </a:ln>
        </p:spPr>
        <p:txBody>
          <a:bodyPr anchorCtr="0" anchor="t" bIns="45700" lIns="91425" spcFirstLastPara="1" rIns="91425" wrap="square" tIns="45700">
            <a:spAutoFit/>
          </a:bodyPr>
          <a:lstStyle>
            <a:lvl1pPr indent="-228600" lvl="0" marL="457200" marR="0" rtl="0" algn="l">
              <a:lnSpc>
                <a:spcPct val="120000"/>
              </a:lnSpc>
              <a:spcBef>
                <a:spcPts val="0"/>
              </a:spcBef>
              <a:spcAft>
                <a:spcPts val="0"/>
              </a:spcAft>
              <a:buClr>
                <a:schemeClr val="lt1"/>
              </a:buClr>
              <a:buSzPts val="3000"/>
              <a:buFont typeface="Arial"/>
              <a:buNone/>
              <a:defRPr b="0" i="0" sz="3000" u="none" cap="none" strike="noStrike">
                <a:solidFill>
                  <a:schemeClr val="lt1"/>
                </a:solidFill>
                <a:latin typeface="Georgia"/>
                <a:ea typeface="Georgia"/>
                <a:cs typeface="Georgia"/>
                <a:sym typeface="Georgia"/>
              </a:defRPr>
            </a:lvl1pPr>
            <a:lvl2pPr indent="-406400" lvl="1" marL="914400" marR="0" rtl="0" algn="l">
              <a:spcBef>
                <a:spcPts val="560"/>
              </a:spcBef>
              <a:spcAft>
                <a:spcPts val="0"/>
              </a:spcAft>
              <a:buClr>
                <a:schemeClr val="dk1"/>
              </a:buClr>
              <a:buSzPts val="2800"/>
              <a:buFont typeface="Arial"/>
              <a:buChar char="–"/>
              <a:defRPr b="0" i="0" sz="2800" u="none" cap="none" strike="noStrike">
                <a:solidFill>
                  <a:schemeClr val="dk1"/>
                </a:solidFill>
                <a:latin typeface="Georgia"/>
                <a:ea typeface="Georgia"/>
                <a:cs typeface="Georgia"/>
                <a:sym typeface="Georgia"/>
              </a:defRPr>
            </a:lvl2pPr>
            <a:lvl3pPr indent="-381000" lvl="2" marL="1371600" marR="0" rtl="0" algn="l">
              <a:spcBef>
                <a:spcPts val="480"/>
              </a:spcBef>
              <a:spcAft>
                <a:spcPts val="0"/>
              </a:spcAft>
              <a:buClr>
                <a:schemeClr val="dk1"/>
              </a:buClr>
              <a:buSzPts val="2400"/>
              <a:buFont typeface="Arial"/>
              <a:buChar char="•"/>
              <a:defRPr b="0" i="0" sz="2400" u="none" cap="none" strike="noStrike">
                <a:solidFill>
                  <a:schemeClr val="dk1"/>
                </a:solidFill>
                <a:latin typeface="Georgia"/>
                <a:ea typeface="Georgia"/>
                <a:cs typeface="Georgia"/>
                <a:sym typeface="Georgia"/>
              </a:defRPr>
            </a:lvl3pPr>
            <a:lvl4pPr indent="-355600" lvl="3" marL="1828800"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4pPr>
            <a:lvl5pPr indent="-355600" lvl="4" marL="2286000"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5pPr>
            <a:lvl6pPr indent="-355600" lvl="5" marL="2743200"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9pPr>
          </a:lstStyle>
          <a:p/>
        </p:txBody>
      </p:sp>
      <p:sp>
        <p:nvSpPr>
          <p:cNvPr id="26" name="Google Shape;26;p8"/>
          <p:cNvSpPr txBox="1"/>
          <p:nvPr>
            <p:ph idx="2" type="body"/>
          </p:nvPr>
        </p:nvSpPr>
        <p:spPr>
          <a:xfrm>
            <a:off x="612451" y="1132472"/>
            <a:ext cx="7736700" cy="3291900"/>
          </a:xfrm>
          <a:prstGeom prst="rect">
            <a:avLst/>
          </a:prstGeom>
          <a:noFill/>
          <a:ln>
            <a:noFill/>
          </a:ln>
        </p:spPr>
        <p:txBody>
          <a:bodyPr anchorCtr="0" anchor="t" bIns="45700" lIns="91425" spcFirstLastPara="1" rIns="91425" wrap="square" tIns="45700">
            <a:noAutofit/>
          </a:bodyPr>
          <a:lstStyle>
            <a:lvl1pPr indent="-342900" lvl="0" marL="457200" marR="0" rtl="0" algn="l">
              <a:lnSpc>
                <a:spcPct val="140000"/>
              </a:lnSpc>
              <a:spcBef>
                <a:spcPts val="0"/>
              </a:spcBef>
              <a:spcAft>
                <a:spcPts val="0"/>
              </a:spcAft>
              <a:buClr>
                <a:schemeClr val="lt1"/>
              </a:buClr>
              <a:buSzPts val="1800"/>
              <a:buFont typeface="Arial"/>
              <a:buChar char="•"/>
              <a:defRPr b="0" i="0" sz="2000" u="none" cap="none" strike="noStrike">
                <a:solidFill>
                  <a:schemeClr val="lt1"/>
                </a:solidFill>
                <a:latin typeface="Georgia"/>
                <a:ea typeface="Georgia"/>
                <a:cs typeface="Georgia"/>
                <a:sym typeface="Georgia"/>
              </a:defRPr>
            </a:lvl1pPr>
            <a:lvl2pPr indent="-406400" lvl="1" marL="914400" marR="0" rtl="0" algn="l">
              <a:spcBef>
                <a:spcPts val="560"/>
              </a:spcBef>
              <a:spcAft>
                <a:spcPts val="0"/>
              </a:spcAft>
              <a:buClr>
                <a:schemeClr val="dk1"/>
              </a:buClr>
              <a:buSzPts val="2800"/>
              <a:buFont typeface="Arial"/>
              <a:buChar char="–"/>
              <a:defRPr b="0" i="0" sz="2800" u="none" cap="none" strike="noStrike">
                <a:solidFill>
                  <a:schemeClr val="dk1"/>
                </a:solidFill>
                <a:latin typeface="Georgia"/>
                <a:ea typeface="Georgia"/>
                <a:cs typeface="Georgia"/>
                <a:sym typeface="Georgia"/>
              </a:defRPr>
            </a:lvl2pPr>
            <a:lvl3pPr indent="-381000" lvl="2" marL="1371600" marR="0" rtl="0" algn="l">
              <a:spcBef>
                <a:spcPts val="480"/>
              </a:spcBef>
              <a:spcAft>
                <a:spcPts val="0"/>
              </a:spcAft>
              <a:buClr>
                <a:schemeClr val="dk1"/>
              </a:buClr>
              <a:buSzPts val="2400"/>
              <a:buFont typeface="Arial"/>
              <a:buChar char="•"/>
              <a:defRPr b="0" i="0" sz="2400" u="none" cap="none" strike="noStrike">
                <a:solidFill>
                  <a:schemeClr val="dk1"/>
                </a:solidFill>
                <a:latin typeface="Georgia"/>
                <a:ea typeface="Georgia"/>
                <a:cs typeface="Georgia"/>
                <a:sym typeface="Georgia"/>
              </a:defRPr>
            </a:lvl3pPr>
            <a:lvl4pPr indent="-355600" lvl="3" marL="1828800"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4pPr>
            <a:lvl5pPr indent="-355600" lvl="4" marL="2286000"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5pPr>
            <a:lvl6pPr indent="-355600" lvl="5" marL="2743200"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9pPr>
          </a:lstStyl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ulleted List Color Heading">
  <p:cSld name="Bulleted List Color Heading">
    <p:spTree>
      <p:nvGrpSpPr>
        <p:cNvPr id="27" name="Shape 27"/>
        <p:cNvGrpSpPr/>
        <p:nvPr/>
      </p:nvGrpSpPr>
      <p:grpSpPr>
        <a:xfrm>
          <a:off x="0" y="0"/>
          <a:ext cx="0" cy="0"/>
          <a:chOff x="0" y="0"/>
          <a:chExt cx="0" cy="0"/>
        </a:xfrm>
      </p:grpSpPr>
      <p:sp>
        <p:nvSpPr>
          <p:cNvPr id="28" name="Google Shape;28;p9"/>
          <p:cNvSpPr txBox="1"/>
          <p:nvPr>
            <p:ph idx="1" type="body"/>
          </p:nvPr>
        </p:nvSpPr>
        <p:spPr>
          <a:xfrm>
            <a:off x="801592" y="606243"/>
            <a:ext cx="7547700" cy="473100"/>
          </a:xfrm>
          <a:prstGeom prst="rect">
            <a:avLst/>
          </a:prstGeom>
          <a:noFill/>
          <a:ln>
            <a:noFill/>
          </a:ln>
        </p:spPr>
        <p:txBody>
          <a:bodyPr anchorCtr="0" anchor="t" bIns="45700" lIns="91425" spcFirstLastPara="1" rIns="91425" wrap="square" tIns="45700">
            <a:spAutoFit/>
          </a:bodyPr>
          <a:lstStyle>
            <a:lvl1pPr indent="-228600" lvl="0" marL="457200" marR="0" rtl="0" algn="l">
              <a:lnSpc>
                <a:spcPct val="120000"/>
              </a:lnSpc>
              <a:spcBef>
                <a:spcPts val="0"/>
              </a:spcBef>
              <a:spcAft>
                <a:spcPts val="0"/>
              </a:spcAft>
              <a:buClr>
                <a:schemeClr val="accent1"/>
              </a:buClr>
              <a:buSzPts val="3000"/>
              <a:buFont typeface="Arial"/>
              <a:buNone/>
              <a:defRPr b="0" i="0" sz="3000" u="none" cap="none" strike="noStrike">
                <a:solidFill>
                  <a:schemeClr val="accent1"/>
                </a:solidFill>
                <a:latin typeface="Georgia"/>
                <a:ea typeface="Georgia"/>
                <a:cs typeface="Georgia"/>
                <a:sym typeface="Georgia"/>
              </a:defRPr>
            </a:lvl1pPr>
            <a:lvl2pPr indent="-406400" lvl="1" marL="914400" marR="0" rtl="0" algn="l">
              <a:spcBef>
                <a:spcPts val="560"/>
              </a:spcBef>
              <a:spcAft>
                <a:spcPts val="0"/>
              </a:spcAft>
              <a:buClr>
                <a:schemeClr val="dk1"/>
              </a:buClr>
              <a:buSzPts val="2800"/>
              <a:buFont typeface="Arial"/>
              <a:buChar char="–"/>
              <a:defRPr b="0" i="0" sz="2800" u="none" cap="none" strike="noStrike">
                <a:solidFill>
                  <a:schemeClr val="dk1"/>
                </a:solidFill>
                <a:latin typeface="Georgia"/>
                <a:ea typeface="Georgia"/>
                <a:cs typeface="Georgia"/>
                <a:sym typeface="Georgia"/>
              </a:defRPr>
            </a:lvl2pPr>
            <a:lvl3pPr indent="-381000" lvl="2" marL="1371600" marR="0" rtl="0" algn="l">
              <a:spcBef>
                <a:spcPts val="480"/>
              </a:spcBef>
              <a:spcAft>
                <a:spcPts val="0"/>
              </a:spcAft>
              <a:buClr>
                <a:schemeClr val="dk1"/>
              </a:buClr>
              <a:buSzPts val="2400"/>
              <a:buFont typeface="Arial"/>
              <a:buChar char="•"/>
              <a:defRPr b="0" i="0" sz="2400" u="none" cap="none" strike="noStrike">
                <a:solidFill>
                  <a:schemeClr val="dk1"/>
                </a:solidFill>
                <a:latin typeface="Georgia"/>
                <a:ea typeface="Georgia"/>
                <a:cs typeface="Georgia"/>
                <a:sym typeface="Georgia"/>
              </a:defRPr>
            </a:lvl3pPr>
            <a:lvl4pPr indent="-355600" lvl="3" marL="1828800"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4pPr>
            <a:lvl5pPr indent="-355600" lvl="4" marL="2286000"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5pPr>
            <a:lvl6pPr indent="-355600" lvl="5" marL="2743200"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9pPr>
          </a:lstStyle>
          <a:p/>
        </p:txBody>
      </p:sp>
      <p:sp>
        <p:nvSpPr>
          <p:cNvPr id="29" name="Google Shape;29;p9"/>
          <p:cNvSpPr txBox="1"/>
          <p:nvPr>
            <p:ph idx="2" type="body"/>
          </p:nvPr>
        </p:nvSpPr>
        <p:spPr>
          <a:xfrm>
            <a:off x="612451" y="1132472"/>
            <a:ext cx="7736700" cy="3291900"/>
          </a:xfrm>
          <a:prstGeom prst="rect">
            <a:avLst/>
          </a:prstGeom>
          <a:noFill/>
          <a:ln>
            <a:noFill/>
          </a:ln>
        </p:spPr>
        <p:txBody>
          <a:bodyPr anchorCtr="0" anchor="t" bIns="45700" lIns="91425" spcFirstLastPara="1" rIns="91425" wrap="square" tIns="45700">
            <a:noAutofit/>
          </a:bodyPr>
          <a:lstStyle>
            <a:lvl1pPr indent="-342900" lvl="0" marL="457200" marR="0" rtl="0" algn="l">
              <a:lnSpc>
                <a:spcPct val="140000"/>
              </a:lnSpc>
              <a:spcBef>
                <a:spcPts val="0"/>
              </a:spcBef>
              <a:spcAft>
                <a:spcPts val="0"/>
              </a:spcAft>
              <a:buClr>
                <a:schemeClr val="lt1"/>
              </a:buClr>
              <a:buSzPts val="1800"/>
              <a:buFont typeface="Arial"/>
              <a:buChar char="•"/>
              <a:defRPr b="0" i="0" sz="2000" u="none" cap="none" strike="noStrike">
                <a:solidFill>
                  <a:schemeClr val="lt1"/>
                </a:solidFill>
                <a:latin typeface="Georgia"/>
                <a:ea typeface="Georgia"/>
                <a:cs typeface="Georgia"/>
                <a:sym typeface="Georgia"/>
              </a:defRPr>
            </a:lvl1pPr>
            <a:lvl2pPr indent="-406400" lvl="1" marL="914400" marR="0" rtl="0" algn="l">
              <a:spcBef>
                <a:spcPts val="560"/>
              </a:spcBef>
              <a:spcAft>
                <a:spcPts val="0"/>
              </a:spcAft>
              <a:buClr>
                <a:schemeClr val="dk1"/>
              </a:buClr>
              <a:buSzPts val="2800"/>
              <a:buFont typeface="Arial"/>
              <a:buChar char="–"/>
              <a:defRPr b="0" i="0" sz="2800" u="none" cap="none" strike="noStrike">
                <a:solidFill>
                  <a:schemeClr val="dk1"/>
                </a:solidFill>
                <a:latin typeface="Georgia"/>
                <a:ea typeface="Georgia"/>
                <a:cs typeface="Georgia"/>
                <a:sym typeface="Georgia"/>
              </a:defRPr>
            </a:lvl2pPr>
            <a:lvl3pPr indent="-381000" lvl="2" marL="1371600" marR="0" rtl="0" algn="l">
              <a:spcBef>
                <a:spcPts val="480"/>
              </a:spcBef>
              <a:spcAft>
                <a:spcPts val="0"/>
              </a:spcAft>
              <a:buClr>
                <a:schemeClr val="dk1"/>
              </a:buClr>
              <a:buSzPts val="2400"/>
              <a:buFont typeface="Arial"/>
              <a:buChar char="•"/>
              <a:defRPr b="0" i="0" sz="2400" u="none" cap="none" strike="noStrike">
                <a:solidFill>
                  <a:schemeClr val="dk1"/>
                </a:solidFill>
                <a:latin typeface="Georgia"/>
                <a:ea typeface="Georgia"/>
                <a:cs typeface="Georgia"/>
                <a:sym typeface="Georgia"/>
              </a:defRPr>
            </a:lvl3pPr>
            <a:lvl4pPr indent="-355600" lvl="3" marL="1828800"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4pPr>
            <a:lvl5pPr indent="-355600" lvl="4" marL="2286000"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5pPr>
            <a:lvl6pPr indent="-355600" lvl="5" marL="2743200"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9pPr>
          </a:lstStyl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Unbulleted List with Image">
  <p:cSld name="Unbulleted List with Image">
    <p:bg>
      <p:bgPr>
        <a:solidFill>
          <a:schemeClr val="dk1"/>
        </a:solidFill>
      </p:bgPr>
    </p:bg>
    <p:spTree>
      <p:nvGrpSpPr>
        <p:cNvPr id="30" name="Shape 30"/>
        <p:cNvGrpSpPr/>
        <p:nvPr/>
      </p:nvGrpSpPr>
      <p:grpSpPr>
        <a:xfrm>
          <a:off x="0" y="0"/>
          <a:ext cx="0" cy="0"/>
          <a:chOff x="0" y="0"/>
          <a:chExt cx="0" cy="0"/>
        </a:xfrm>
      </p:grpSpPr>
      <p:sp>
        <p:nvSpPr>
          <p:cNvPr id="31" name="Google Shape;31;p10"/>
          <p:cNvSpPr/>
          <p:nvPr>
            <p:ph idx="2" type="pic"/>
          </p:nvPr>
        </p:nvSpPr>
        <p:spPr>
          <a:xfrm>
            <a:off x="4643271" y="385025"/>
            <a:ext cx="4170900" cy="4369200"/>
          </a:xfrm>
          <a:prstGeom prst="rect">
            <a:avLst/>
          </a:prstGeom>
          <a:noFill/>
          <a:ln>
            <a:noFill/>
          </a:ln>
        </p:spPr>
        <p:txBody>
          <a:bodyPr anchorCtr="0" anchor="t" bIns="45700" lIns="91425" spcFirstLastPara="1" rIns="91425" wrap="square" tIns="45700">
            <a:noAutofit/>
          </a:bodyPr>
          <a:lstStyle>
            <a:lvl1pPr lvl="0" marR="0" rtl="0" algn="l">
              <a:lnSpc>
                <a:spcPct val="120000"/>
              </a:lnSpc>
              <a:spcBef>
                <a:spcPts val="0"/>
              </a:spcBef>
              <a:spcAft>
                <a:spcPts val="0"/>
              </a:spcAft>
              <a:buClr>
                <a:schemeClr val="lt1"/>
              </a:buClr>
              <a:buSzPts val="2000"/>
              <a:buFont typeface="Arial"/>
              <a:buNone/>
              <a:defRPr b="0" i="0" sz="2000" u="none" cap="none" strike="noStrike">
                <a:solidFill>
                  <a:schemeClr val="lt1"/>
                </a:solidFill>
                <a:latin typeface="Georgia"/>
                <a:ea typeface="Georgia"/>
                <a:cs typeface="Georgia"/>
                <a:sym typeface="Georgia"/>
              </a:defRPr>
            </a:lvl1pPr>
            <a:lvl2pPr lvl="1" marR="0" rtl="0" algn="l">
              <a:spcBef>
                <a:spcPts val="560"/>
              </a:spcBef>
              <a:spcAft>
                <a:spcPts val="0"/>
              </a:spcAft>
              <a:buClr>
                <a:schemeClr val="dk1"/>
              </a:buClr>
              <a:buSzPts val="2800"/>
              <a:buFont typeface="Arial"/>
              <a:buChar char="–"/>
              <a:defRPr b="0" i="0" sz="2800" u="none" cap="none" strike="noStrike">
                <a:solidFill>
                  <a:schemeClr val="dk1"/>
                </a:solidFill>
                <a:latin typeface="Georgia"/>
                <a:ea typeface="Georgia"/>
                <a:cs typeface="Georgia"/>
                <a:sym typeface="Georgia"/>
              </a:defRPr>
            </a:lvl2pPr>
            <a:lvl3pPr lvl="2" marR="0" rtl="0" algn="l">
              <a:spcBef>
                <a:spcPts val="480"/>
              </a:spcBef>
              <a:spcAft>
                <a:spcPts val="0"/>
              </a:spcAft>
              <a:buClr>
                <a:schemeClr val="dk1"/>
              </a:buClr>
              <a:buSzPts val="2400"/>
              <a:buFont typeface="Arial"/>
              <a:buChar char="•"/>
              <a:defRPr b="0" i="0" sz="2400" u="none" cap="none" strike="noStrike">
                <a:solidFill>
                  <a:schemeClr val="dk1"/>
                </a:solidFill>
                <a:latin typeface="Georgia"/>
                <a:ea typeface="Georgia"/>
                <a:cs typeface="Georgia"/>
                <a:sym typeface="Georgia"/>
              </a:defRPr>
            </a:lvl3pPr>
            <a:lvl4pPr lvl="3"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4pPr>
            <a:lvl5pPr lvl="4"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5pPr>
            <a:lvl6pPr lvl="5"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6pPr>
            <a:lvl7pPr lvl="6"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7pPr>
            <a:lvl8pPr lvl="7"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8pPr>
            <a:lvl9pPr lvl="8"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9pPr>
          </a:lstStyle>
          <a:p/>
        </p:txBody>
      </p:sp>
      <p:sp>
        <p:nvSpPr>
          <p:cNvPr id="32" name="Google Shape;32;p10"/>
          <p:cNvSpPr txBox="1"/>
          <p:nvPr>
            <p:ph idx="1" type="body"/>
          </p:nvPr>
        </p:nvSpPr>
        <p:spPr>
          <a:xfrm>
            <a:off x="801591" y="606243"/>
            <a:ext cx="3528000" cy="473100"/>
          </a:xfrm>
          <a:prstGeom prst="rect">
            <a:avLst/>
          </a:prstGeom>
          <a:noFill/>
          <a:ln>
            <a:noFill/>
          </a:ln>
        </p:spPr>
        <p:txBody>
          <a:bodyPr anchorCtr="0" anchor="t" bIns="45700" lIns="91425" spcFirstLastPara="1" rIns="91425" wrap="square" tIns="45700">
            <a:spAutoFit/>
          </a:bodyPr>
          <a:lstStyle>
            <a:lvl1pPr indent="-228600" lvl="0" marL="457200" marR="0" rtl="0" algn="l">
              <a:lnSpc>
                <a:spcPct val="120000"/>
              </a:lnSpc>
              <a:spcBef>
                <a:spcPts val="0"/>
              </a:spcBef>
              <a:spcAft>
                <a:spcPts val="0"/>
              </a:spcAft>
              <a:buClr>
                <a:schemeClr val="lt1"/>
              </a:buClr>
              <a:buSzPts val="3000"/>
              <a:buFont typeface="Arial"/>
              <a:buNone/>
              <a:defRPr b="0" i="0" sz="3000" u="none" cap="none" strike="noStrike">
                <a:solidFill>
                  <a:schemeClr val="lt1"/>
                </a:solidFill>
                <a:latin typeface="Georgia"/>
                <a:ea typeface="Georgia"/>
                <a:cs typeface="Georgia"/>
                <a:sym typeface="Georgia"/>
              </a:defRPr>
            </a:lvl1pPr>
            <a:lvl2pPr indent="-406400" lvl="1" marL="914400" marR="0" rtl="0" algn="l">
              <a:spcBef>
                <a:spcPts val="560"/>
              </a:spcBef>
              <a:spcAft>
                <a:spcPts val="0"/>
              </a:spcAft>
              <a:buClr>
                <a:schemeClr val="dk1"/>
              </a:buClr>
              <a:buSzPts val="2800"/>
              <a:buFont typeface="Arial"/>
              <a:buChar char="–"/>
              <a:defRPr b="0" i="0" sz="2800" u="none" cap="none" strike="noStrike">
                <a:solidFill>
                  <a:schemeClr val="dk1"/>
                </a:solidFill>
                <a:latin typeface="Georgia"/>
                <a:ea typeface="Georgia"/>
                <a:cs typeface="Georgia"/>
                <a:sym typeface="Georgia"/>
              </a:defRPr>
            </a:lvl2pPr>
            <a:lvl3pPr indent="-381000" lvl="2" marL="1371600" marR="0" rtl="0" algn="l">
              <a:spcBef>
                <a:spcPts val="480"/>
              </a:spcBef>
              <a:spcAft>
                <a:spcPts val="0"/>
              </a:spcAft>
              <a:buClr>
                <a:schemeClr val="dk1"/>
              </a:buClr>
              <a:buSzPts val="2400"/>
              <a:buFont typeface="Arial"/>
              <a:buChar char="•"/>
              <a:defRPr b="0" i="0" sz="2400" u="none" cap="none" strike="noStrike">
                <a:solidFill>
                  <a:schemeClr val="dk1"/>
                </a:solidFill>
                <a:latin typeface="Georgia"/>
                <a:ea typeface="Georgia"/>
                <a:cs typeface="Georgia"/>
                <a:sym typeface="Georgia"/>
              </a:defRPr>
            </a:lvl3pPr>
            <a:lvl4pPr indent="-355600" lvl="3" marL="1828800"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4pPr>
            <a:lvl5pPr indent="-355600" lvl="4" marL="2286000"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5pPr>
            <a:lvl6pPr indent="-355600" lvl="5" marL="2743200"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9pPr>
          </a:lstStyle>
          <a:p/>
        </p:txBody>
      </p:sp>
      <p:sp>
        <p:nvSpPr>
          <p:cNvPr id="33" name="Google Shape;33;p10"/>
          <p:cNvSpPr txBox="1"/>
          <p:nvPr>
            <p:ph idx="3" type="body"/>
          </p:nvPr>
        </p:nvSpPr>
        <p:spPr>
          <a:xfrm>
            <a:off x="801591" y="1132473"/>
            <a:ext cx="3528000" cy="32919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40000"/>
              </a:lnSpc>
              <a:spcBef>
                <a:spcPts val="0"/>
              </a:spcBef>
              <a:spcAft>
                <a:spcPts val="0"/>
              </a:spcAft>
              <a:buClr>
                <a:schemeClr val="lt1"/>
              </a:buClr>
              <a:buSzPts val="1800"/>
              <a:buFont typeface="Arial"/>
              <a:buNone/>
              <a:defRPr b="0" i="0" sz="2000" u="none" cap="none" strike="noStrike">
                <a:solidFill>
                  <a:schemeClr val="lt1"/>
                </a:solidFill>
                <a:latin typeface="Georgia"/>
                <a:ea typeface="Georgia"/>
                <a:cs typeface="Georgia"/>
                <a:sym typeface="Georgia"/>
              </a:defRPr>
            </a:lvl1pPr>
            <a:lvl2pPr indent="-406400" lvl="1" marL="914400" marR="0" rtl="0" algn="l">
              <a:spcBef>
                <a:spcPts val="560"/>
              </a:spcBef>
              <a:spcAft>
                <a:spcPts val="0"/>
              </a:spcAft>
              <a:buClr>
                <a:schemeClr val="dk1"/>
              </a:buClr>
              <a:buSzPts val="2800"/>
              <a:buFont typeface="Arial"/>
              <a:buChar char="–"/>
              <a:defRPr b="0" i="0" sz="2800" u="none" cap="none" strike="noStrike">
                <a:solidFill>
                  <a:schemeClr val="dk1"/>
                </a:solidFill>
                <a:latin typeface="Georgia"/>
                <a:ea typeface="Georgia"/>
                <a:cs typeface="Georgia"/>
                <a:sym typeface="Georgia"/>
              </a:defRPr>
            </a:lvl2pPr>
            <a:lvl3pPr indent="-381000" lvl="2" marL="1371600" marR="0" rtl="0" algn="l">
              <a:spcBef>
                <a:spcPts val="480"/>
              </a:spcBef>
              <a:spcAft>
                <a:spcPts val="0"/>
              </a:spcAft>
              <a:buClr>
                <a:schemeClr val="dk1"/>
              </a:buClr>
              <a:buSzPts val="2400"/>
              <a:buFont typeface="Arial"/>
              <a:buChar char="•"/>
              <a:defRPr b="0" i="0" sz="2400" u="none" cap="none" strike="noStrike">
                <a:solidFill>
                  <a:schemeClr val="dk1"/>
                </a:solidFill>
                <a:latin typeface="Georgia"/>
                <a:ea typeface="Georgia"/>
                <a:cs typeface="Georgia"/>
                <a:sym typeface="Georgia"/>
              </a:defRPr>
            </a:lvl3pPr>
            <a:lvl4pPr indent="-355600" lvl="3" marL="1828800"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4pPr>
            <a:lvl5pPr indent="-355600" lvl="4" marL="2286000"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5pPr>
            <a:lvl6pPr indent="-355600" lvl="5" marL="2743200"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9pPr>
          </a:lstStyle>
          <a:p/>
        </p:txBody>
      </p:sp>
    </p:spTree>
  </p:cSld>
  <p:clrMapOvr>
    <a:masterClrMapping/>
  </p:clrMapOvr>
</p:sldLayout>
</file>

<file path=ppt/slideMasters/_rels/slideMaster1.xml.rels><?xml version="1.0" encoding="UTF-8" standalone="yes"?><Relationships xmlns="http://schemas.openxmlformats.org/package/2006/relationships"><Relationship Id="rId20" Type="http://schemas.openxmlformats.org/officeDocument/2006/relationships/slideLayout" Target="../slideLayouts/slideLayout20.xml"/><Relationship Id="rId11" Type="http://schemas.openxmlformats.org/officeDocument/2006/relationships/slideLayout" Target="../slideLayouts/slideLayout11.xml"/><Relationship Id="rId22" Type="http://schemas.openxmlformats.org/officeDocument/2006/relationships/theme" Target="../theme/theme1.xml"/><Relationship Id="rId10" Type="http://schemas.openxmlformats.org/officeDocument/2006/relationships/slideLayout" Target="../slideLayouts/slideLayout10.xml"/><Relationship Id="rId21" Type="http://schemas.openxmlformats.org/officeDocument/2006/relationships/slideLayout" Target="../slideLayouts/slideLayout21.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5" Type="http://schemas.openxmlformats.org/officeDocument/2006/relationships/slideLayout" Target="../slideLayouts/slideLayout5.xml"/><Relationship Id="rId19" Type="http://schemas.openxmlformats.org/officeDocument/2006/relationships/slideLayout" Target="../slideLayouts/slideLayout19.xml"/><Relationship Id="rId6" Type="http://schemas.openxmlformats.org/officeDocument/2006/relationships/slideLayout" Target="../slideLayouts/slideLayout6.xml"/><Relationship Id="rId18" Type="http://schemas.openxmlformats.org/officeDocument/2006/relationships/slideLayout" Target="../slideLayouts/slideLayout18.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dk1"/>
        </a:solidFill>
      </p:bgPr>
    </p:bg>
    <p:spTree>
      <p:nvGrpSpPr>
        <p:cNvPr id="5" name="Shape 5"/>
        <p:cNvGrpSpPr/>
        <p:nvPr/>
      </p:nvGrpSpPr>
      <p:grpSpPr>
        <a:xfrm>
          <a:off x="0" y="0"/>
          <a:ext cx="0" cy="0"/>
          <a:chOff x="0" y="0"/>
          <a:chExt cx="0" cy="0"/>
        </a:xfrm>
      </p:grpSpPr>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 id="2147483664" r:id="rId17"/>
    <p:sldLayoutId id="2147483665" r:id="rId18"/>
    <p:sldLayoutId id="2147483666" r:id="rId19"/>
    <p:sldLayoutId id="2147483667" r:id="rId20"/>
    <p:sldLayoutId id="2147483668" r:id="rId2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1.xml"/><Relationship Id="rId3" Type="http://schemas.openxmlformats.org/officeDocument/2006/relationships/hyperlink" Target="https://www.flickr.com/photos/atoach/" TargetMode="External"/><Relationship Id="rId4" Type="http://schemas.openxmlformats.org/officeDocument/2006/relationships/image" Target="../media/image3.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3.xml"/><Relationship Id="rId3" Type="http://schemas.openxmlformats.org/officeDocument/2006/relationships/hyperlink" Target="mailto:rachel.sperling@yale.edu" TargetMode="External"/><Relationship Id="rId4" Type="http://schemas.openxmlformats.org/officeDocument/2006/relationships/hyperlink" Target="mailto:kenya.flash@yale.edu" TargetMode="External"/><Relationship Id="rId5" Type="http://schemas.openxmlformats.org/officeDocument/2006/relationships/hyperlink" Target="https://abrokenumbrella.org/" TargetMode="External"/><Relationship Id="rId6" Type="http://schemas.openxmlformats.org/officeDocument/2006/relationships/hyperlink" Target="https://abrokenumbrella.org/improv" TargetMode="External"/><Relationship Id="rId7" Type="http://schemas.openxmlformats.org/officeDocument/2006/relationships/hyperlink" Target="https://www.zotero.org/groups/4150141/using_improv_to_improve_our_instruction"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xml"/><Relationship Id="rId3" Type="http://schemas.openxmlformats.org/officeDocument/2006/relationships/hyperlink" Target="https://www.zotero.org/groups/4150141/using_improv_to_improve_our_instruction"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7.xml"/><Relationship Id="rId3" Type="http://schemas.openxmlformats.org/officeDocument/2006/relationships/hyperlink" Target="https://abrokenumbrella.org/improv"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6" name="Shape 86"/>
        <p:cNvGrpSpPr/>
        <p:nvPr/>
      </p:nvGrpSpPr>
      <p:grpSpPr>
        <a:xfrm>
          <a:off x="0" y="0"/>
          <a:ext cx="0" cy="0"/>
          <a:chOff x="0" y="0"/>
          <a:chExt cx="0" cy="0"/>
        </a:xfrm>
      </p:grpSpPr>
      <p:sp>
        <p:nvSpPr>
          <p:cNvPr id="87" name="Google Shape;87;p23"/>
          <p:cNvSpPr txBox="1"/>
          <p:nvPr>
            <p:ph type="ctrTitle"/>
          </p:nvPr>
        </p:nvSpPr>
        <p:spPr>
          <a:xfrm>
            <a:off x="311708" y="744575"/>
            <a:ext cx="8520600" cy="20526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solidFill>
                  <a:schemeClr val="lt1"/>
                </a:solidFill>
                <a:latin typeface="Georgia"/>
                <a:ea typeface="Georgia"/>
                <a:cs typeface="Georgia"/>
                <a:sym typeface="Georgia"/>
              </a:rPr>
              <a:t>Using Improv to Improve Our Instruction</a:t>
            </a:r>
            <a:endParaRPr>
              <a:solidFill>
                <a:schemeClr val="lt1"/>
              </a:solidFill>
              <a:latin typeface="Georgia"/>
              <a:ea typeface="Georgia"/>
              <a:cs typeface="Georgia"/>
              <a:sym typeface="Georgia"/>
            </a:endParaRPr>
          </a:p>
        </p:txBody>
      </p:sp>
      <p:sp>
        <p:nvSpPr>
          <p:cNvPr id="88" name="Google Shape;88;p23"/>
          <p:cNvSpPr txBox="1"/>
          <p:nvPr>
            <p:ph idx="1" type="subTitle"/>
          </p:nvPr>
        </p:nvSpPr>
        <p:spPr>
          <a:xfrm>
            <a:off x="311700" y="3579950"/>
            <a:ext cx="8520600" cy="7926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
                <a:solidFill>
                  <a:schemeClr val="lt2"/>
                </a:solidFill>
                <a:latin typeface="Georgia"/>
                <a:ea typeface="Georgia"/>
                <a:cs typeface="Georgia"/>
                <a:sym typeface="Georgia"/>
              </a:rPr>
              <a:t>Rachel Sperling</a:t>
            </a:r>
            <a:endParaRPr>
              <a:solidFill>
                <a:schemeClr val="lt2"/>
              </a:solidFill>
              <a:latin typeface="Georgia"/>
              <a:ea typeface="Georgia"/>
              <a:cs typeface="Georgia"/>
              <a:sym typeface="Georgia"/>
            </a:endParaRPr>
          </a:p>
          <a:p>
            <a:pPr indent="0" lvl="0" marL="0" rtl="0" algn="l">
              <a:spcBef>
                <a:spcPts val="0"/>
              </a:spcBef>
              <a:spcAft>
                <a:spcPts val="0"/>
              </a:spcAft>
              <a:buNone/>
            </a:pPr>
            <a:r>
              <a:rPr lang="en">
                <a:solidFill>
                  <a:schemeClr val="lt2"/>
                </a:solidFill>
                <a:latin typeface="Georgia"/>
                <a:ea typeface="Georgia"/>
                <a:cs typeface="Georgia"/>
                <a:sym typeface="Georgia"/>
              </a:rPr>
              <a:t>Librarian for Environmental Studies</a:t>
            </a:r>
            <a:endParaRPr>
              <a:solidFill>
                <a:schemeClr val="lt2"/>
              </a:solidFill>
              <a:latin typeface="Georgia"/>
              <a:ea typeface="Georgia"/>
              <a:cs typeface="Georgia"/>
              <a:sym typeface="Georgia"/>
            </a:endParaRPr>
          </a:p>
          <a:p>
            <a:pPr indent="0" lvl="0" marL="0" rtl="0" algn="l">
              <a:spcBef>
                <a:spcPts val="0"/>
              </a:spcBef>
              <a:spcAft>
                <a:spcPts val="0"/>
              </a:spcAft>
              <a:buNone/>
            </a:pPr>
            <a:r>
              <a:rPr lang="en">
                <a:solidFill>
                  <a:schemeClr val="lt2"/>
                </a:solidFill>
                <a:latin typeface="Georgia"/>
                <a:ea typeface="Georgia"/>
                <a:cs typeface="Georgia"/>
                <a:sym typeface="Georgia"/>
              </a:rPr>
              <a:t>Marx Science and Social Science Library</a:t>
            </a:r>
            <a:endParaRPr>
              <a:solidFill>
                <a:schemeClr val="lt2"/>
              </a:solidFill>
              <a:latin typeface="Georgia"/>
              <a:ea typeface="Georgia"/>
              <a:cs typeface="Georgia"/>
              <a:sym typeface="Georgia"/>
            </a:endParaRPr>
          </a:p>
          <a:p>
            <a:pPr indent="0" lvl="0" marL="0" rtl="0" algn="l">
              <a:spcBef>
                <a:spcPts val="0"/>
              </a:spcBef>
              <a:spcAft>
                <a:spcPts val="0"/>
              </a:spcAft>
              <a:buNone/>
            </a:pPr>
            <a:r>
              <a:rPr lang="en">
                <a:solidFill>
                  <a:schemeClr val="lt2"/>
                </a:solidFill>
                <a:latin typeface="Georgia"/>
                <a:ea typeface="Georgia"/>
                <a:cs typeface="Georgia"/>
                <a:sym typeface="Georgia"/>
              </a:rPr>
              <a:t>Yale University</a:t>
            </a:r>
            <a:endParaRPr>
              <a:solidFill>
                <a:schemeClr val="lt2"/>
              </a:solidFill>
              <a:latin typeface="Georgia"/>
              <a:ea typeface="Georgia"/>
              <a:cs typeface="Georgia"/>
              <a:sym typeface="Georgia"/>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9" name="Shape 139"/>
        <p:cNvGrpSpPr/>
        <p:nvPr/>
      </p:nvGrpSpPr>
      <p:grpSpPr>
        <a:xfrm>
          <a:off x="0" y="0"/>
          <a:ext cx="0" cy="0"/>
          <a:chOff x="0" y="0"/>
          <a:chExt cx="0" cy="0"/>
        </a:xfrm>
      </p:grpSpPr>
      <p:sp>
        <p:nvSpPr>
          <p:cNvPr id="140" name="Google Shape;140;p32"/>
          <p:cNvSpPr txBox="1"/>
          <p:nvPr>
            <p:ph idx="1" type="body"/>
          </p:nvPr>
        </p:nvSpPr>
        <p:spPr>
          <a:xfrm>
            <a:off x="801592" y="606243"/>
            <a:ext cx="7547700" cy="554100"/>
          </a:xfrm>
          <a:prstGeom prst="rect">
            <a:avLst/>
          </a:prstGeom>
        </p:spPr>
        <p:txBody>
          <a:bodyPr anchorCtr="0" anchor="t" bIns="45700" lIns="91425" spcFirstLastPara="1" rIns="91425" wrap="square" tIns="45700">
            <a:spAutoFit/>
          </a:bodyPr>
          <a:lstStyle/>
          <a:p>
            <a:pPr indent="0" lvl="0" marL="0" rtl="0" algn="l">
              <a:spcBef>
                <a:spcPts val="0"/>
              </a:spcBef>
              <a:spcAft>
                <a:spcPts val="0"/>
              </a:spcAft>
              <a:buNone/>
            </a:pPr>
            <a:r>
              <a:rPr lang="en"/>
              <a:t>Taking the Show on the Road</a:t>
            </a:r>
            <a:endParaRPr/>
          </a:p>
        </p:txBody>
      </p:sp>
      <p:sp>
        <p:nvSpPr>
          <p:cNvPr id="141" name="Google Shape;141;p32"/>
          <p:cNvSpPr txBox="1"/>
          <p:nvPr>
            <p:ph idx="2" type="body"/>
          </p:nvPr>
        </p:nvSpPr>
        <p:spPr>
          <a:xfrm>
            <a:off x="612451" y="1132472"/>
            <a:ext cx="7736700" cy="3232500"/>
          </a:xfrm>
          <a:prstGeom prst="rect">
            <a:avLst/>
          </a:prstGeom>
        </p:spPr>
        <p:txBody>
          <a:bodyPr anchorCtr="0" anchor="t" bIns="45700" lIns="91425" spcFirstLastPara="1" rIns="91425" wrap="square" tIns="45700">
            <a:spAutoFit/>
          </a:bodyPr>
          <a:lstStyle/>
          <a:p>
            <a:pPr indent="-342900" lvl="0" marL="457200" rtl="0" algn="l">
              <a:spcBef>
                <a:spcPts val="0"/>
              </a:spcBef>
              <a:spcAft>
                <a:spcPts val="0"/>
              </a:spcAft>
              <a:buClr>
                <a:schemeClr val="lt1"/>
              </a:buClr>
              <a:buSzPts val="1800"/>
              <a:buChar char="●"/>
            </a:pPr>
            <a:r>
              <a:rPr lang="en"/>
              <a:t>Elevator speech workshop, based on improv techniques</a:t>
            </a:r>
            <a:endParaRPr/>
          </a:p>
          <a:p>
            <a:pPr indent="-330200" lvl="1" marL="914400" rtl="0" algn="l">
              <a:spcBef>
                <a:spcPts val="0"/>
              </a:spcBef>
              <a:spcAft>
                <a:spcPts val="0"/>
              </a:spcAft>
              <a:buClr>
                <a:schemeClr val="lt1"/>
              </a:buClr>
              <a:buSzPts val="1600"/>
              <a:buChar char="○"/>
            </a:pPr>
            <a:r>
              <a:rPr lang="en" sz="1600">
                <a:solidFill>
                  <a:schemeClr val="lt1"/>
                </a:solidFill>
              </a:rPr>
              <a:t>One workshop held October 2019, more planned</a:t>
            </a:r>
            <a:endParaRPr sz="1600">
              <a:solidFill>
                <a:schemeClr val="lt1"/>
              </a:solidFill>
            </a:endParaRPr>
          </a:p>
          <a:p>
            <a:pPr indent="-355600" lvl="0" marL="457200" rtl="0" algn="l">
              <a:spcBef>
                <a:spcPts val="0"/>
              </a:spcBef>
              <a:spcAft>
                <a:spcPts val="0"/>
              </a:spcAft>
              <a:buClr>
                <a:schemeClr val="lt1"/>
              </a:buClr>
              <a:buSzPts val="2000"/>
              <a:buChar char="●"/>
            </a:pPr>
            <a:r>
              <a:rPr lang="en"/>
              <a:t>Battle Decks (game) - late fall / early spring</a:t>
            </a:r>
            <a:endParaRPr/>
          </a:p>
          <a:p>
            <a:pPr indent="-355600" lvl="0" marL="457200" rtl="0" algn="l">
              <a:spcBef>
                <a:spcPts val="0"/>
              </a:spcBef>
              <a:spcAft>
                <a:spcPts val="0"/>
              </a:spcAft>
              <a:buClr>
                <a:schemeClr val="lt1"/>
              </a:buClr>
              <a:buSzPts val="2000"/>
              <a:buChar char="●"/>
            </a:pPr>
            <a:r>
              <a:rPr lang="en"/>
              <a:t>“Kamikaze” instruction (teach a database you’re unfamiliar with or that has changed, a topic that you’re not an expert in, etc.)</a:t>
            </a:r>
            <a:endParaRPr/>
          </a:p>
          <a:p>
            <a:pPr indent="-355600" lvl="0" marL="457200" rtl="0" algn="l">
              <a:spcBef>
                <a:spcPts val="0"/>
              </a:spcBef>
              <a:spcAft>
                <a:spcPts val="0"/>
              </a:spcAft>
              <a:buClr>
                <a:schemeClr val="lt1"/>
              </a:buClr>
              <a:buSzPts val="2000"/>
              <a:buChar char="●"/>
            </a:pPr>
            <a:r>
              <a:rPr lang="en"/>
              <a:t>Teach a class during a technology failure (no internet, no lights, no computers)</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5" name="Shape 145"/>
        <p:cNvGrpSpPr/>
        <p:nvPr/>
      </p:nvGrpSpPr>
      <p:grpSpPr>
        <a:xfrm>
          <a:off x="0" y="0"/>
          <a:ext cx="0" cy="0"/>
          <a:chOff x="0" y="0"/>
          <a:chExt cx="0" cy="0"/>
        </a:xfrm>
      </p:grpSpPr>
      <p:sp>
        <p:nvSpPr>
          <p:cNvPr id="146" name="Google Shape;146;p33"/>
          <p:cNvSpPr txBox="1"/>
          <p:nvPr>
            <p:ph idx="1" type="body"/>
          </p:nvPr>
        </p:nvSpPr>
        <p:spPr>
          <a:xfrm>
            <a:off x="801592" y="606243"/>
            <a:ext cx="7547700" cy="554100"/>
          </a:xfrm>
          <a:prstGeom prst="rect">
            <a:avLst/>
          </a:prstGeom>
        </p:spPr>
        <p:txBody>
          <a:bodyPr anchorCtr="0" anchor="t" bIns="45700" lIns="91425" spcFirstLastPara="1" rIns="91425" wrap="square" tIns="45700">
            <a:spAutoFit/>
          </a:bodyPr>
          <a:lstStyle/>
          <a:p>
            <a:pPr indent="0" lvl="0" marL="0" rtl="0" algn="l">
              <a:spcBef>
                <a:spcPts val="0"/>
              </a:spcBef>
              <a:spcAft>
                <a:spcPts val="0"/>
              </a:spcAft>
              <a:buNone/>
            </a:pPr>
            <a:r>
              <a:rPr lang="en"/>
              <a:t>Unfortunately… 2020</a:t>
            </a:r>
            <a:endParaRPr/>
          </a:p>
        </p:txBody>
      </p:sp>
      <p:sp>
        <p:nvSpPr>
          <p:cNvPr id="147" name="Google Shape;147;p33"/>
          <p:cNvSpPr txBox="1"/>
          <p:nvPr>
            <p:ph idx="2" type="body"/>
          </p:nvPr>
        </p:nvSpPr>
        <p:spPr>
          <a:xfrm>
            <a:off x="612451" y="1132472"/>
            <a:ext cx="7736700" cy="32919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48" name="Google Shape;148;p33"/>
          <p:cNvSpPr txBox="1"/>
          <p:nvPr/>
        </p:nvSpPr>
        <p:spPr>
          <a:xfrm>
            <a:off x="2625525" y="4427225"/>
            <a:ext cx="3647700" cy="831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a:solidFill>
                  <a:schemeClr val="lt1"/>
                </a:solidFill>
                <a:latin typeface="Georgia"/>
                <a:ea typeface="Georgia"/>
                <a:cs typeface="Georgia"/>
                <a:sym typeface="Georgia"/>
              </a:rPr>
              <a:t>Image credit: Tim Green </a:t>
            </a:r>
            <a:r>
              <a:rPr lang="en" u="sng">
                <a:solidFill>
                  <a:schemeClr val="hlink"/>
                </a:solidFill>
                <a:latin typeface="Georgia"/>
                <a:ea typeface="Georgia"/>
                <a:cs typeface="Georgia"/>
                <a:sym typeface="Georgia"/>
                <a:hlinkClick r:id="rId3"/>
              </a:rPr>
              <a:t>https://www.flickr.com/photos/atoach/</a:t>
            </a:r>
            <a:endParaRPr>
              <a:solidFill>
                <a:schemeClr val="lt1"/>
              </a:solidFill>
              <a:latin typeface="Georgia"/>
              <a:ea typeface="Georgia"/>
              <a:cs typeface="Georgia"/>
              <a:sym typeface="Georgia"/>
            </a:endParaRPr>
          </a:p>
          <a:p>
            <a:pPr indent="0" lvl="0" marL="0" rtl="0" algn="l">
              <a:spcBef>
                <a:spcPts val="0"/>
              </a:spcBef>
              <a:spcAft>
                <a:spcPts val="0"/>
              </a:spcAft>
              <a:buNone/>
            </a:pPr>
            <a:r>
              <a:t/>
            </a:r>
            <a:endParaRPr>
              <a:solidFill>
                <a:schemeClr val="lt1"/>
              </a:solidFill>
              <a:latin typeface="Georgia"/>
              <a:ea typeface="Georgia"/>
              <a:cs typeface="Georgia"/>
              <a:sym typeface="Georgia"/>
            </a:endParaRPr>
          </a:p>
        </p:txBody>
      </p:sp>
      <p:pic>
        <p:nvPicPr>
          <p:cNvPr id="149" name="Google Shape;149;p33"/>
          <p:cNvPicPr preferRelativeResize="0"/>
          <p:nvPr/>
        </p:nvPicPr>
        <p:blipFill>
          <a:blip r:embed="rId4">
            <a:alphaModFix/>
          </a:blip>
          <a:stretch>
            <a:fillRect/>
          </a:stretch>
        </p:blipFill>
        <p:spPr>
          <a:xfrm>
            <a:off x="2580550" y="1341125"/>
            <a:ext cx="3800475" cy="3086100"/>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3" name="Shape 153"/>
        <p:cNvGrpSpPr/>
        <p:nvPr/>
      </p:nvGrpSpPr>
      <p:grpSpPr>
        <a:xfrm>
          <a:off x="0" y="0"/>
          <a:ext cx="0" cy="0"/>
          <a:chOff x="0" y="0"/>
          <a:chExt cx="0" cy="0"/>
        </a:xfrm>
      </p:grpSpPr>
      <p:sp>
        <p:nvSpPr>
          <p:cNvPr id="154" name="Google Shape;154;p34"/>
          <p:cNvSpPr txBox="1"/>
          <p:nvPr>
            <p:ph idx="1" type="body"/>
          </p:nvPr>
        </p:nvSpPr>
        <p:spPr>
          <a:xfrm>
            <a:off x="1142990" y="2209816"/>
            <a:ext cx="6861300" cy="1108200"/>
          </a:xfrm>
          <a:prstGeom prst="rect">
            <a:avLst/>
          </a:prstGeom>
        </p:spPr>
        <p:txBody>
          <a:bodyPr anchorCtr="0" anchor="t" bIns="45700" lIns="91425" spcFirstLastPara="1" rIns="91425" wrap="square" tIns="45700">
            <a:spAutoFit/>
          </a:bodyPr>
          <a:lstStyle/>
          <a:p>
            <a:pPr indent="0" lvl="0" marL="0" rtl="0" algn="ctr">
              <a:spcBef>
                <a:spcPts val="0"/>
              </a:spcBef>
              <a:spcAft>
                <a:spcPts val="0"/>
              </a:spcAft>
              <a:buNone/>
            </a:pPr>
            <a:r>
              <a:rPr lang="en"/>
              <a:t>“Well, maybe next year.” - Stephen Sondheim</a:t>
            </a:r>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8" name="Shape 158"/>
        <p:cNvGrpSpPr/>
        <p:nvPr/>
      </p:nvGrpSpPr>
      <p:grpSpPr>
        <a:xfrm>
          <a:off x="0" y="0"/>
          <a:ext cx="0" cy="0"/>
          <a:chOff x="0" y="0"/>
          <a:chExt cx="0" cy="0"/>
        </a:xfrm>
      </p:grpSpPr>
      <p:sp>
        <p:nvSpPr>
          <p:cNvPr id="159" name="Google Shape;159;p35"/>
          <p:cNvSpPr txBox="1"/>
          <p:nvPr>
            <p:ph idx="1" type="body"/>
          </p:nvPr>
        </p:nvSpPr>
        <p:spPr>
          <a:xfrm>
            <a:off x="801592" y="606243"/>
            <a:ext cx="7547700" cy="554100"/>
          </a:xfrm>
          <a:prstGeom prst="rect">
            <a:avLst/>
          </a:prstGeom>
        </p:spPr>
        <p:txBody>
          <a:bodyPr anchorCtr="0" anchor="t" bIns="45700" lIns="91425" spcFirstLastPara="1" rIns="91425" wrap="square" tIns="45700">
            <a:spAutoFit/>
          </a:bodyPr>
          <a:lstStyle/>
          <a:p>
            <a:pPr indent="0" lvl="0" marL="0" rtl="0" algn="l">
              <a:spcBef>
                <a:spcPts val="0"/>
              </a:spcBef>
              <a:spcAft>
                <a:spcPts val="0"/>
              </a:spcAft>
              <a:buNone/>
            </a:pPr>
            <a:r>
              <a:rPr lang="en"/>
              <a:t>Credits</a:t>
            </a:r>
            <a:endParaRPr/>
          </a:p>
        </p:txBody>
      </p:sp>
      <p:sp>
        <p:nvSpPr>
          <p:cNvPr id="160" name="Google Shape;160;p35"/>
          <p:cNvSpPr txBox="1"/>
          <p:nvPr>
            <p:ph idx="2" type="body"/>
          </p:nvPr>
        </p:nvSpPr>
        <p:spPr>
          <a:xfrm>
            <a:off x="612451" y="1132472"/>
            <a:ext cx="7736700" cy="32919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rPr lang="en" sz="1300"/>
              <a:t>Rachel Sperling</a:t>
            </a:r>
            <a:endParaRPr sz="1300"/>
          </a:p>
          <a:p>
            <a:pPr indent="0" lvl="0" marL="0" rtl="0" algn="l">
              <a:spcBef>
                <a:spcPts val="0"/>
              </a:spcBef>
              <a:spcAft>
                <a:spcPts val="0"/>
              </a:spcAft>
              <a:buNone/>
            </a:pPr>
            <a:r>
              <a:rPr lang="en" sz="1300"/>
              <a:t>Librarian for Environmental Studies</a:t>
            </a:r>
            <a:endParaRPr sz="1300"/>
          </a:p>
          <a:p>
            <a:pPr indent="0" lvl="0" marL="0" rtl="0" algn="l">
              <a:spcBef>
                <a:spcPts val="0"/>
              </a:spcBef>
              <a:spcAft>
                <a:spcPts val="0"/>
              </a:spcAft>
              <a:buNone/>
            </a:pPr>
            <a:r>
              <a:rPr lang="en" sz="1300" u="sng">
                <a:solidFill>
                  <a:schemeClr val="hlink"/>
                </a:solidFill>
                <a:hlinkClick r:id="rId3"/>
              </a:rPr>
              <a:t>rachel.sperling@yale.edu</a:t>
            </a:r>
            <a:endParaRPr sz="1300"/>
          </a:p>
          <a:p>
            <a:pPr indent="0" lvl="0" marL="0" rtl="0" algn="l">
              <a:spcBef>
                <a:spcPts val="0"/>
              </a:spcBef>
              <a:spcAft>
                <a:spcPts val="0"/>
              </a:spcAft>
              <a:buNone/>
            </a:pPr>
            <a:r>
              <a:t/>
            </a:r>
            <a:endParaRPr sz="1300"/>
          </a:p>
          <a:p>
            <a:pPr indent="0" lvl="0" marL="0" rtl="0" algn="l">
              <a:spcBef>
                <a:spcPts val="0"/>
              </a:spcBef>
              <a:spcAft>
                <a:spcPts val="0"/>
              </a:spcAft>
              <a:buNone/>
            </a:pPr>
            <a:r>
              <a:rPr lang="en" sz="1300"/>
              <a:t>Kenya Flash</a:t>
            </a:r>
            <a:endParaRPr sz="1300"/>
          </a:p>
          <a:p>
            <a:pPr indent="0" lvl="0" marL="0" rtl="0" algn="l">
              <a:spcBef>
                <a:spcPts val="0"/>
              </a:spcBef>
              <a:spcAft>
                <a:spcPts val="0"/>
              </a:spcAft>
              <a:buNone/>
            </a:pPr>
            <a:r>
              <a:rPr lang="en" sz="1300"/>
              <a:t>Librarian for Political Science, Global Affairs, and Government Information</a:t>
            </a:r>
            <a:endParaRPr sz="1300"/>
          </a:p>
          <a:p>
            <a:pPr indent="0" lvl="0" marL="0" rtl="0" algn="l">
              <a:spcBef>
                <a:spcPts val="0"/>
              </a:spcBef>
              <a:spcAft>
                <a:spcPts val="0"/>
              </a:spcAft>
              <a:buNone/>
            </a:pPr>
            <a:r>
              <a:rPr lang="en" sz="1300" u="sng">
                <a:solidFill>
                  <a:schemeClr val="hlink"/>
                </a:solidFill>
                <a:hlinkClick r:id="rId4"/>
              </a:rPr>
              <a:t>kenya.flash@yale.edu</a:t>
            </a:r>
            <a:endParaRPr sz="1300"/>
          </a:p>
          <a:p>
            <a:pPr indent="0" lvl="0" marL="0" rtl="0" algn="l">
              <a:spcBef>
                <a:spcPts val="0"/>
              </a:spcBef>
              <a:spcAft>
                <a:spcPts val="0"/>
              </a:spcAft>
              <a:buNone/>
            </a:pPr>
            <a:r>
              <a:t/>
            </a:r>
            <a:endParaRPr sz="1300"/>
          </a:p>
          <a:p>
            <a:pPr indent="0" lvl="0" marL="0" rtl="0" algn="l">
              <a:spcBef>
                <a:spcPts val="0"/>
              </a:spcBef>
              <a:spcAft>
                <a:spcPts val="0"/>
              </a:spcAft>
              <a:buNone/>
            </a:pPr>
            <a:r>
              <a:rPr lang="en" sz="1300"/>
              <a:t>Broken Umbrella Theater: </a:t>
            </a:r>
            <a:r>
              <a:rPr lang="en" sz="1300" u="sng">
                <a:solidFill>
                  <a:schemeClr val="hlink"/>
                </a:solidFill>
                <a:hlinkClick r:id="rId5"/>
              </a:rPr>
              <a:t>https://abrokenumbrella.org/</a:t>
            </a:r>
            <a:endParaRPr sz="1300"/>
          </a:p>
          <a:p>
            <a:pPr indent="0" lvl="0" marL="0" rtl="0" algn="l">
              <a:spcBef>
                <a:spcPts val="0"/>
              </a:spcBef>
              <a:spcAft>
                <a:spcPts val="0"/>
              </a:spcAft>
              <a:buNone/>
            </a:pPr>
            <a:r>
              <a:rPr lang="en" sz="1300"/>
              <a:t>Regicides: </a:t>
            </a:r>
            <a:r>
              <a:rPr lang="en" sz="1300" u="sng">
                <a:solidFill>
                  <a:schemeClr val="hlink"/>
                </a:solidFill>
                <a:hlinkClick r:id="rId6"/>
              </a:rPr>
              <a:t>https://abrokenumbrella.org/improv</a:t>
            </a:r>
            <a:endParaRPr sz="1300"/>
          </a:p>
          <a:p>
            <a:pPr indent="0" lvl="0" marL="0" rtl="0" algn="l">
              <a:spcBef>
                <a:spcPts val="0"/>
              </a:spcBef>
              <a:spcAft>
                <a:spcPts val="0"/>
              </a:spcAft>
              <a:buNone/>
            </a:pPr>
            <a:r>
              <a:t/>
            </a:r>
            <a:endParaRPr sz="1300"/>
          </a:p>
          <a:p>
            <a:pPr indent="0" lvl="0" marL="0" rtl="0" algn="l">
              <a:spcBef>
                <a:spcPts val="0"/>
              </a:spcBef>
              <a:spcAft>
                <a:spcPts val="0"/>
              </a:spcAft>
              <a:buNone/>
            </a:pPr>
            <a:r>
              <a:rPr lang="en" sz="1300"/>
              <a:t>Bibliography: </a:t>
            </a:r>
            <a:r>
              <a:rPr lang="en" sz="1300" u="sng">
                <a:hlinkClick r:id="rId7"/>
              </a:rPr>
              <a:t>https://www.zotero.org/groups/4150141/using_improv_to_improve_our_instruction</a:t>
            </a:r>
            <a:endParaRPr sz="600"/>
          </a:p>
          <a:p>
            <a:pPr indent="0" lvl="0" marL="0" rtl="0" algn="l">
              <a:spcBef>
                <a:spcPts val="0"/>
              </a:spcBef>
              <a:spcAft>
                <a:spcPts val="0"/>
              </a:spcAft>
              <a:buNone/>
            </a:pPr>
            <a:r>
              <a:t/>
            </a:r>
            <a:endParaRPr sz="1300"/>
          </a:p>
          <a:p>
            <a:pPr indent="0" lvl="0" marL="0" rtl="0" algn="l">
              <a:spcBef>
                <a:spcPts val="0"/>
              </a:spcBef>
              <a:spcAft>
                <a:spcPts val="0"/>
              </a:spcAft>
              <a:buNone/>
            </a:pPr>
            <a:r>
              <a:t/>
            </a:r>
            <a:endParaRPr sz="130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2" name="Shape 92"/>
        <p:cNvGrpSpPr/>
        <p:nvPr/>
      </p:nvGrpSpPr>
      <p:grpSpPr>
        <a:xfrm>
          <a:off x="0" y="0"/>
          <a:ext cx="0" cy="0"/>
          <a:chOff x="0" y="0"/>
          <a:chExt cx="0" cy="0"/>
        </a:xfrm>
      </p:grpSpPr>
      <p:sp>
        <p:nvSpPr>
          <p:cNvPr id="93" name="Google Shape;93;p24"/>
          <p:cNvSpPr txBox="1"/>
          <p:nvPr>
            <p:ph idx="1" type="body"/>
          </p:nvPr>
        </p:nvSpPr>
        <p:spPr>
          <a:xfrm>
            <a:off x="1142990" y="2209816"/>
            <a:ext cx="6861300" cy="554100"/>
          </a:xfrm>
          <a:prstGeom prst="rect">
            <a:avLst/>
          </a:prstGeom>
        </p:spPr>
        <p:txBody>
          <a:bodyPr anchorCtr="0" anchor="t" bIns="45700" lIns="91425" spcFirstLastPara="1" rIns="91425" wrap="square" tIns="45700">
            <a:spAutoFit/>
          </a:bodyPr>
          <a:lstStyle/>
          <a:p>
            <a:pPr indent="0" lvl="0" marL="0" rtl="0" algn="ctr">
              <a:spcBef>
                <a:spcPts val="0"/>
              </a:spcBef>
              <a:spcAft>
                <a:spcPts val="0"/>
              </a:spcAft>
              <a:buNone/>
            </a:pPr>
            <a:r>
              <a:rPr lang="en"/>
              <a:t>Opportunities to “Play”</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7" name="Shape 97"/>
        <p:cNvGrpSpPr/>
        <p:nvPr/>
      </p:nvGrpSpPr>
      <p:grpSpPr>
        <a:xfrm>
          <a:off x="0" y="0"/>
          <a:ext cx="0" cy="0"/>
          <a:chOff x="0" y="0"/>
          <a:chExt cx="0" cy="0"/>
        </a:xfrm>
      </p:grpSpPr>
      <p:sp>
        <p:nvSpPr>
          <p:cNvPr id="98" name="Google Shape;98;p25"/>
          <p:cNvSpPr txBox="1"/>
          <p:nvPr>
            <p:ph idx="1" type="body"/>
          </p:nvPr>
        </p:nvSpPr>
        <p:spPr>
          <a:xfrm>
            <a:off x="801592" y="606243"/>
            <a:ext cx="7547700" cy="554100"/>
          </a:xfrm>
          <a:prstGeom prst="rect">
            <a:avLst/>
          </a:prstGeom>
        </p:spPr>
        <p:txBody>
          <a:bodyPr anchorCtr="0" anchor="t" bIns="45700" lIns="91425" spcFirstLastPara="1" rIns="91425" wrap="square" tIns="45700">
            <a:spAutoFit/>
          </a:bodyPr>
          <a:lstStyle/>
          <a:p>
            <a:pPr indent="0" lvl="0" marL="0" rtl="0" algn="l">
              <a:spcBef>
                <a:spcPts val="0"/>
              </a:spcBef>
              <a:spcAft>
                <a:spcPts val="0"/>
              </a:spcAft>
              <a:buNone/>
            </a:pPr>
            <a:r>
              <a:rPr lang="en"/>
              <a:t>Who Is Using Improv in Teaching?</a:t>
            </a:r>
            <a:endParaRPr/>
          </a:p>
        </p:txBody>
      </p:sp>
      <p:sp>
        <p:nvSpPr>
          <p:cNvPr id="99" name="Google Shape;99;p25"/>
          <p:cNvSpPr txBox="1"/>
          <p:nvPr>
            <p:ph idx="2" type="body"/>
          </p:nvPr>
        </p:nvSpPr>
        <p:spPr>
          <a:xfrm>
            <a:off x="612451" y="1132472"/>
            <a:ext cx="7736700" cy="3291900"/>
          </a:xfrm>
          <a:prstGeom prst="rect">
            <a:avLst/>
          </a:prstGeom>
        </p:spPr>
        <p:txBody>
          <a:bodyPr anchorCtr="0" anchor="t" bIns="45700" lIns="91425" spcFirstLastPara="1" rIns="91425" wrap="square" tIns="45700">
            <a:noAutofit/>
          </a:bodyPr>
          <a:lstStyle/>
          <a:p>
            <a:pPr indent="-342900" lvl="0" marL="457200" rtl="0" algn="l">
              <a:spcBef>
                <a:spcPts val="0"/>
              </a:spcBef>
              <a:spcAft>
                <a:spcPts val="0"/>
              </a:spcAft>
              <a:buSzPts val="1800"/>
              <a:buChar char="●"/>
            </a:pPr>
            <a:r>
              <a:rPr lang="en"/>
              <a:t>Medical Schools</a:t>
            </a:r>
            <a:endParaRPr/>
          </a:p>
          <a:p>
            <a:pPr indent="-342900" lvl="0" marL="457200" rtl="0" algn="l">
              <a:spcBef>
                <a:spcPts val="0"/>
              </a:spcBef>
              <a:spcAft>
                <a:spcPts val="0"/>
              </a:spcAft>
              <a:buSzPts val="1800"/>
              <a:buChar char="●"/>
            </a:pPr>
            <a:r>
              <a:rPr lang="en"/>
              <a:t>Pharmacy Schools</a:t>
            </a:r>
            <a:endParaRPr/>
          </a:p>
          <a:p>
            <a:pPr indent="-342900" lvl="0" marL="457200" rtl="0" algn="l">
              <a:spcBef>
                <a:spcPts val="0"/>
              </a:spcBef>
              <a:spcAft>
                <a:spcPts val="0"/>
              </a:spcAft>
              <a:buSzPts val="1800"/>
              <a:buChar char="●"/>
            </a:pPr>
            <a:r>
              <a:rPr lang="en"/>
              <a:t>Business Schools</a:t>
            </a:r>
            <a:endParaRPr/>
          </a:p>
          <a:p>
            <a:pPr indent="-342900" lvl="0" marL="457200" rtl="0" algn="l">
              <a:spcBef>
                <a:spcPts val="0"/>
              </a:spcBef>
              <a:spcAft>
                <a:spcPts val="0"/>
              </a:spcAft>
              <a:buSzPts val="1800"/>
              <a:buChar char="●"/>
            </a:pPr>
            <a:r>
              <a:rPr lang="en"/>
              <a:t>Creative Writing instruction</a:t>
            </a:r>
            <a:endParaRPr/>
          </a:p>
          <a:p>
            <a:pPr indent="-342900" lvl="0" marL="457200" rtl="0" algn="l">
              <a:spcBef>
                <a:spcPts val="0"/>
              </a:spcBef>
              <a:spcAft>
                <a:spcPts val="0"/>
              </a:spcAft>
              <a:buSzPts val="1800"/>
              <a:buChar char="●"/>
            </a:pPr>
            <a:r>
              <a:rPr lang="en"/>
              <a:t>Some Libraries</a:t>
            </a:r>
            <a:endParaRPr/>
          </a:p>
          <a:p>
            <a:pPr indent="-342900" lvl="0" marL="457200" rtl="0" algn="l">
              <a:spcBef>
                <a:spcPts val="0"/>
              </a:spcBef>
              <a:spcAft>
                <a:spcPts val="0"/>
              </a:spcAft>
              <a:buSzPts val="1800"/>
              <a:buChar char="●"/>
            </a:pPr>
            <a:r>
              <a:rPr lang="en"/>
              <a:t>And more: </a:t>
            </a:r>
            <a:r>
              <a:rPr lang="en" u="sng">
                <a:solidFill>
                  <a:schemeClr val="hlink"/>
                </a:solidFill>
                <a:hlinkClick r:id="rId3"/>
              </a:rPr>
              <a:t>https://www.zotero.org/groups/4150141/using_improv_to_improve_our_instruction</a:t>
            </a:r>
            <a:endParaRPr/>
          </a:p>
          <a:p>
            <a:pPr indent="0" lvl="0" marL="0" rtl="0" algn="l">
              <a:spcBef>
                <a:spcPts val="0"/>
              </a:spcBef>
              <a:spcAft>
                <a:spcPts val="0"/>
              </a:spcAft>
              <a:buNone/>
            </a:pPr>
            <a:r>
              <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3" name="Shape 103"/>
        <p:cNvGrpSpPr/>
        <p:nvPr/>
      </p:nvGrpSpPr>
      <p:grpSpPr>
        <a:xfrm>
          <a:off x="0" y="0"/>
          <a:ext cx="0" cy="0"/>
          <a:chOff x="0" y="0"/>
          <a:chExt cx="0" cy="0"/>
        </a:xfrm>
      </p:grpSpPr>
      <p:sp>
        <p:nvSpPr>
          <p:cNvPr id="104" name="Google Shape;104;p26"/>
          <p:cNvSpPr txBox="1"/>
          <p:nvPr>
            <p:ph idx="1" type="body"/>
          </p:nvPr>
        </p:nvSpPr>
        <p:spPr>
          <a:xfrm>
            <a:off x="801592" y="606243"/>
            <a:ext cx="7547700" cy="554100"/>
          </a:xfrm>
          <a:prstGeom prst="rect">
            <a:avLst/>
          </a:prstGeom>
        </p:spPr>
        <p:txBody>
          <a:bodyPr anchorCtr="0" anchor="t" bIns="45700" lIns="91425" spcFirstLastPara="1" rIns="91425" wrap="square" tIns="45700">
            <a:spAutoFit/>
          </a:bodyPr>
          <a:lstStyle/>
          <a:p>
            <a:pPr indent="0" lvl="0" marL="0" rtl="0" algn="l">
              <a:spcBef>
                <a:spcPts val="0"/>
              </a:spcBef>
              <a:spcAft>
                <a:spcPts val="0"/>
              </a:spcAft>
              <a:buNone/>
            </a:pPr>
            <a:r>
              <a:rPr lang="en"/>
              <a:t>Benefits of Improv (based on reading) </a:t>
            </a:r>
            <a:endParaRPr/>
          </a:p>
        </p:txBody>
      </p:sp>
      <p:sp>
        <p:nvSpPr>
          <p:cNvPr id="105" name="Google Shape;105;p26"/>
          <p:cNvSpPr txBox="1"/>
          <p:nvPr>
            <p:ph idx="2" type="body"/>
          </p:nvPr>
        </p:nvSpPr>
        <p:spPr>
          <a:xfrm>
            <a:off x="612451" y="1132472"/>
            <a:ext cx="7736700" cy="3291900"/>
          </a:xfrm>
          <a:prstGeom prst="rect">
            <a:avLst/>
          </a:prstGeom>
        </p:spPr>
        <p:txBody>
          <a:bodyPr anchorCtr="0" anchor="t" bIns="45700" lIns="91425" spcFirstLastPara="1" rIns="91425" wrap="square" tIns="45700">
            <a:noAutofit/>
          </a:bodyPr>
          <a:lstStyle/>
          <a:p>
            <a:pPr indent="-342900" lvl="0" marL="457200" rtl="0" algn="l">
              <a:spcBef>
                <a:spcPts val="0"/>
              </a:spcBef>
              <a:spcAft>
                <a:spcPts val="0"/>
              </a:spcAft>
              <a:buSzPts val="1800"/>
              <a:buChar char="●"/>
            </a:pPr>
            <a:r>
              <a:rPr lang="en"/>
              <a:t>Improved spontaneity (i.e. learning to “think on your feet”)</a:t>
            </a:r>
            <a:endParaRPr/>
          </a:p>
          <a:p>
            <a:pPr indent="-342900" lvl="0" marL="457200" rtl="0" algn="l">
              <a:spcBef>
                <a:spcPts val="0"/>
              </a:spcBef>
              <a:spcAft>
                <a:spcPts val="0"/>
              </a:spcAft>
              <a:buSzPts val="1800"/>
              <a:buChar char="●"/>
            </a:pPr>
            <a:r>
              <a:rPr lang="en"/>
              <a:t>Improved interaction with patrons/patients/students/etc.</a:t>
            </a:r>
            <a:endParaRPr/>
          </a:p>
          <a:p>
            <a:pPr indent="-342900" lvl="0" marL="457200" rtl="0" algn="l">
              <a:spcBef>
                <a:spcPts val="0"/>
              </a:spcBef>
              <a:spcAft>
                <a:spcPts val="0"/>
              </a:spcAft>
              <a:buSzPts val="1800"/>
              <a:buChar char="●"/>
            </a:pPr>
            <a:r>
              <a:rPr lang="en"/>
              <a:t>“Yes, and…” mentality</a:t>
            </a:r>
            <a:endParaRPr/>
          </a:p>
          <a:p>
            <a:pPr indent="-342900" lvl="0" marL="457200" rtl="0" algn="l">
              <a:spcBef>
                <a:spcPts val="0"/>
              </a:spcBef>
              <a:spcAft>
                <a:spcPts val="0"/>
              </a:spcAft>
              <a:buSzPts val="1800"/>
              <a:buChar char="●"/>
            </a:pPr>
            <a:r>
              <a:rPr lang="en"/>
              <a:t>Builds confidence</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9" name="Shape 109"/>
        <p:cNvGrpSpPr/>
        <p:nvPr/>
      </p:nvGrpSpPr>
      <p:grpSpPr>
        <a:xfrm>
          <a:off x="0" y="0"/>
          <a:ext cx="0" cy="0"/>
          <a:chOff x="0" y="0"/>
          <a:chExt cx="0" cy="0"/>
        </a:xfrm>
      </p:grpSpPr>
      <p:sp>
        <p:nvSpPr>
          <p:cNvPr id="110" name="Google Shape;110;p27"/>
          <p:cNvSpPr txBox="1"/>
          <p:nvPr>
            <p:ph idx="1" type="body"/>
          </p:nvPr>
        </p:nvSpPr>
        <p:spPr>
          <a:xfrm>
            <a:off x="801592" y="606243"/>
            <a:ext cx="7547700" cy="554100"/>
          </a:xfrm>
          <a:prstGeom prst="rect">
            <a:avLst/>
          </a:prstGeom>
        </p:spPr>
        <p:txBody>
          <a:bodyPr anchorCtr="0" anchor="t" bIns="45700" lIns="91425" spcFirstLastPara="1" rIns="91425" wrap="square" tIns="45700">
            <a:spAutoFit/>
          </a:bodyPr>
          <a:lstStyle/>
          <a:p>
            <a:pPr indent="0" lvl="0" marL="0" rtl="0" algn="l">
              <a:spcBef>
                <a:spcPts val="0"/>
              </a:spcBef>
              <a:spcAft>
                <a:spcPts val="0"/>
              </a:spcAft>
              <a:buNone/>
            </a:pPr>
            <a:r>
              <a:rPr lang="en"/>
              <a:t>Our Proposal</a:t>
            </a:r>
            <a:endParaRPr/>
          </a:p>
        </p:txBody>
      </p:sp>
      <p:sp>
        <p:nvSpPr>
          <p:cNvPr id="111" name="Google Shape;111;p27"/>
          <p:cNvSpPr txBox="1"/>
          <p:nvPr>
            <p:ph idx="2" type="body"/>
          </p:nvPr>
        </p:nvSpPr>
        <p:spPr>
          <a:xfrm>
            <a:off x="612451" y="1132472"/>
            <a:ext cx="7736700" cy="32919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rPr lang="en"/>
              <a:t>“</a:t>
            </a:r>
            <a:r>
              <a:rPr lang="en"/>
              <a:t>Yale University has measures in place to train staff to prepare for environmental disasters, but what about minor mishaps, such as unexpected technological failures in the classroom; changing faculty expectations (including reduced presentation time); or the need to explain your job to someone in thirty seconds or fewer? The Improv Your Presentation Series aims to help library staff sharpen their skills in responding effectively to these unexpected situations, and enhance relationships through better communication.”</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5" name="Shape 115"/>
        <p:cNvGrpSpPr/>
        <p:nvPr/>
      </p:nvGrpSpPr>
      <p:grpSpPr>
        <a:xfrm>
          <a:off x="0" y="0"/>
          <a:ext cx="0" cy="0"/>
          <a:chOff x="0" y="0"/>
          <a:chExt cx="0" cy="0"/>
        </a:xfrm>
      </p:grpSpPr>
      <p:sp>
        <p:nvSpPr>
          <p:cNvPr id="116" name="Google Shape;116;p28"/>
          <p:cNvSpPr txBox="1"/>
          <p:nvPr>
            <p:ph idx="1" type="body"/>
          </p:nvPr>
        </p:nvSpPr>
        <p:spPr>
          <a:xfrm>
            <a:off x="801592" y="606243"/>
            <a:ext cx="7547700" cy="554100"/>
          </a:xfrm>
          <a:prstGeom prst="rect">
            <a:avLst/>
          </a:prstGeom>
        </p:spPr>
        <p:txBody>
          <a:bodyPr anchorCtr="0" anchor="t" bIns="45700" lIns="91425" spcFirstLastPara="1" rIns="91425" wrap="square" tIns="45700">
            <a:spAutoFit/>
          </a:bodyPr>
          <a:lstStyle/>
          <a:p>
            <a:pPr indent="0" lvl="0" marL="0" rtl="0" algn="l">
              <a:spcBef>
                <a:spcPts val="0"/>
              </a:spcBef>
              <a:spcAft>
                <a:spcPts val="0"/>
              </a:spcAft>
              <a:buNone/>
            </a:pPr>
            <a:r>
              <a:rPr lang="en"/>
              <a:t>Objectives</a:t>
            </a:r>
            <a:endParaRPr/>
          </a:p>
        </p:txBody>
      </p:sp>
      <p:sp>
        <p:nvSpPr>
          <p:cNvPr id="117" name="Google Shape;117;p28"/>
          <p:cNvSpPr txBox="1"/>
          <p:nvPr>
            <p:ph idx="2" type="body"/>
          </p:nvPr>
        </p:nvSpPr>
        <p:spPr>
          <a:xfrm>
            <a:off x="612451" y="1132472"/>
            <a:ext cx="7736700" cy="32919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rPr lang="en"/>
              <a:t>Librarians who complete this program will:</a:t>
            </a:r>
            <a:endParaRPr/>
          </a:p>
          <a:p>
            <a:pPr indent="0" lvl="0" marL="0" rtl="0" algn="l">
              <a:spcBef>
                <a:spcPts val="0"/>
              </a:spcBef>
              <a:spcAft>
                <a:spcPts val="0"/>
              </a:spcAft>
              <a:buNone/>
            </a:pPr>
            <a:r>
              <a:rPr lang="en"/>
              <a:t>1.Identify methods to enhance their creativity for instruction and presentations</a:t>
            </a:r>
            <a:endParaRPr/>
          </a:p>
          <a:p>
            <a:pPr indent="0" lvl="0" marL="0" rtl="0" algn="l">
              <a:spcBef>
                <a:spcPts val="0"/>
              </a:spcBef>
              <a:spcAft>
                <a:spcPts val="0"/>
              </a:spcAft>
              <a:buNone/>
            </a:pPr>
            <a:r>
              <a:rPr lang="en"/>
              <a:t>2.Implement increased flexibility in instructional style and outreach</a:t>
            </a:r>
            <a:endParaRPr/>
          </a:p>
          <a:p>
            <a:pPr indent="0" lvl="0" marL="0" rtl="0" algn="l">
              <a:spcBef>
                <a:spcPts val="0"/>
              </a:spcBef>
              <a:spcAft>
                <a:spcPts val="0"/>
              </a:spcAft>
              <a:buNone/>
            </a:pPr>
            <a:r>
              <a:rPr lang="en"/>
              <a:t>3.Demonstrate adaptability to unexpected conditions that may impact instruction</a:t>
            </a: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1" name="Shape 121"/>
        <p:cNvGrpSpPr/>
        <p:nvPr/>
      </p:nvGrpSpPr>
      <p:grpSpPr>
        <a:xfrm>
          <a:off x="0" y="0"/>
          <a:ext cx="0" cy="0"/>
          <a:chOff x="0" y="0"/>
          <a:chExt cx="0" cy="0"/>
        </a:xfrm>
      </p:grpSpPr>
      <p:sp>
        <p:nvSpPr>
          <p:cNvPr id="122" name="Google Shape;122;p29"/>
          <p:cNvSpPr txBox="1"/>
          <p:nvPr>
            <p:ph idx="1" type="body"/>
          </p:nvPr>
        </p:nvSpPr>
        <p:spPr>
          <a:xfrm>
            <a:off x="801592" y="606243"/>
            <a:ext cx="7547700" cy="554100"/>
          </a:xfrm>
          <a:prstGeom prst="rect">
            <a:avLst/>
          </a:prstGeom>
        </p:spPr>
        <p:txBody>
          <a:bodyPr anchorCtr="0" anchor="t" bIns="45700" lIns="91425" spcFirstLastPara="1" rIns="91425" wrap="square" tIns="45700">
            <a:spAutoFit/>
          </a:bodyPr>
          <a:lstStyle/>
          <a:p>
            <a:pPr indent="0" lvl="0" marL="0" rtl="0" algn="l">
              <a:spcBef>
                <a:spcPts val="0"/>
              </a:spcBef>
              <a:spcAft>
                <a:spcPts val="0"/>
              </a:spcAft>
              <a:buNone/>
            </a:pPr>
            <a:r>
              <a:rPr lang="en"/>
              <a:t>Costs</a:t>
            </a:r>
            <a:endParaRPr/>
          </a:p>
        </p:txBody>
      </p:sp>
      <p:sp>
        <p:nvSpPr>
          <p:cNvPr id="123" name="Google Shape;123;p29"/>
          <p:cNvSpPr txBox="1"/>
          <p:nvPr>
            <p:ph idx="2" type="body"/>
          </p:nvPr>
        </p:nvSpPr>
        <p:spPr>
          <a:xfrm>
            <a:off x="612451" y="1132472"/>
            <a:ext cx="7736700" cy="3291900"/>
          </a:xfrm>
          <a:prstGeom prst="rect">
            <a:avLst/>
          </a:prstGeom>
        </p:spPr>
        <p:txBody>
          <a:bodyPr anchorCtr="0" anchor="t" bIns="45700" lIns="91425" spcFirstLastPara="1" rIns="91425" wrap="square" tIns="45700">
            <a:noAutofit/>
          </a:bodyPr>
          <a:lstStyle/>
          <a:p>
            <a:pPr indent="-342900" lvl="0" marL="457200" rtl="0" algn="l">
              <a:spcBef>
                <a:spcPts val="0"/>
              </a:spcBef>
              <a:spcAft>
                <a:spcPts val="0"/>
              </a:spcAft>
              <a:buSzPts val="1800"/>
              <a:buChar char="●"/>
            </a:pPr>
            <a:r>
              <a:rPr lang="en"/>
              <a:t>$1000 - 1200 for training with the The Regicides (</a:t>
            </a:r>
            <a:r>
              <a:rPr lang="en" u="sng">
                <a:solidFill>
                  <a:schemeClr val="hlink"/>
                </a:solidFill>
                <a:hlinkClick r:id="rId3"/>
              </a:rPr>
              <a:t>Broken Umbrella Theatre’s</a:t>
            </a:r>
            <a:r>
              <a:rPr lang="en"/>
              <a:t> comedy improv troupe)</a:t>
            </a:r>
            <a:endParaRPr/>
          </a:p>
          <a:p>
            <a:pPr indent="-342900" lvl="0" marL="457200" rtl="0" algn="l">
              <a:spcBef>
                <a:spcPts val="0"/>
              </a:spcBef>
              <a:spcAft>
                <a:spcPts val="0"/>
              </a:spcAft>
              <a:buSzPts val="1800"/>
              <a:buChar char="●"/>
            </a:pPr>
            <a:r>
              <a:rPr lang="en"/>
              <a:t>$100 for snacks</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Total: $2,600 for two sessions</a:t>
            </a: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7" name="Shape 127"/>
        <p:cNvGrpSpPr/>
        <p:nvPr/>
      </p:nvGrpSpPr>
      <p:grpSpPr>
        <a:xfrm>
          <a:off x="0" y="0"/>
          <a:ext cx="0" cy="0"/>
          <a:chOff x="0" y="0"/>
          <a:chExt cx="0" cy="0"/>
        </a:xfrm>
      </p:grpSpPr>
      <p:sp>
        <p:nvSpPr>
          <p:cNvPr id="128" name="Google Shape;128;p30"/>
          <p:cNvSpPr txBox="1"/>
          <p:nvPr>
            <p:ph idx="1" type="body"/>
          </p:nvPr>
        </p:nvSpPr>
        <p:spPr>
          <a:xfrm>
            <a:off x="801592" y="606243"/>
            <a:ext cx="7547700" cy="554100"/>
          </a:xfrm>
          <a:prstGeom prst="rect">
            <a:avLst/>
          </a:prstGeom>
        </p:spPr>
        <p:txBody>
          <a:bodyPr anchorCtr="0" anchor="t" bIns="45700" lIns="91425" spcFirstLastPara="1" rIns="91425" wrap="square" tIns="45700">
            <a:spAutoFit/>
          </a:bodyPr>
          <a:lstStyle/>
          <a:p>
            <a:pPr indent="0" lvl="0" marL="0" rtl="0" algn="l">
              <a:spcBef>
                <a:spcPts val="0"/>
              </a:spcBef>
              <a:spcAft>
                <a:spcPts val="0"/>
              </a:spcAft>
              <a:buNone/>
            </a:pPr>
            <a:r>
              <a:rPr lang="en"/>
              <a:t>How it Worked</a:t>
            </a:r>
            <a:endParaRPr/>
          </a:p>
        </p:txBody>
      </p:sp>
      <p:sp>
        <p:nvSpPr>
          <p:cNvPr id="129" name="Google Shape;129;p30"/>
          <p:cNvSpPr txBox="1"/>
          <p:nvPr>
            <p:ph idx="2" type="body"/>
          </p:nvPr>
        </p:nvSpPr>
        <p:spPr>
          <a:xfrm>
            <a:off x="612451" y="1132472"/>
            <a:ext cx="7736700" cy="3291900"/>
          </a:xfrm>
          <a:prstGeom prst="rect">
            <a:avLst/>
          </a:prstGeom>
        </p:spPr>
        <p:txBody>
          <a:bodyPr anchorCtr="0" anchor="t" bIns="45700" lIns="91425" spcFirstLastPara="1" rIns="91425" wrap="square" tIns="45700">
            <a:noAutofit/>
          </a:bodyPr>
          <a:lstStyle/>
          <a:p>
            <a:pPr indent="-342900" lvl="0" marL="457200" rtl="0" algn="l">
              <a:spcBef>
                <a:spcPts val="0"/>
              </a:spcBef>
              <a:spcAft>
                <a:spcPts val="0"/>
              </a:spcAft>
              <a:buSzPts val="1800"/>
              <a:buChar char="●"/>
            </a:pPr>
            <a:r>
              <a:rPr lang="en"/>
              <a:t>The Regicides led two three-hour sessions in July and August, with 15 librarians at each session</a:t>
            </a:r>
            <a:endParaRPr/>
          </a:p>
          <a:p>
            <a:pPr indent="-342900" lvl="0" marL="457200" rtl="0" algn="l">
              <a:spcBef>
                <a:spcPts val="0"/>
              </a:spcBef>
              <a:spcAft>
                <a:spcPts val="0"/>
              </a:spcAft>
              <a:buSzPts val="1800"/>
              <a:buChar char="●"/>
            </a:pPr>
            <a:r>
              <a:rPr lang="en"/>
              <a:t>Activities included: “yes, and…” </a:t>
            </a:r>
            <a:r>
              <a:rPr lang="en"/>
              <a:t>exercise</a:t>
            </a:r>
            <a:r>
              <a:rPr lang="en"/>
              <a:t>, storytelling, round robins, etc.</a:t>
            </a:r>
            <a:endParaRPr/>
          </a:p>
          <a:p>
            <a:pPr indent="-342900" lvl="0" marL="457200" rtl="0" algn="l">
              <a:spcBef>
                <a:spcPts val="0"/>
              </a:spcBef>
              <a:spcAft>
                <a:spcPts val="0"/>
              </a:spcAft>
              <a:buSzPts val="1800"/>
              <a:buChar char="●"/>
            </a:pPr>
            <a:r>
              <a:rPr lang="en"/>
              <a:t>Departments represented: Medical, Law, Science and Social Science, Area Studies, Technical Services, Music, Arts, Beinecke, Manuscripts and Archives</a:t>
            </a: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3" name="Shape 133"/>
        <p:cNvGrpSpPr/>
        <p:nvPr/>
      </p:nvGrpSpPr>
      <p:grpSpPr>
        <a:xfrm>
          <a:off x="0" y="0"/>
          <a:ext cx="0" cy="0"/>
          <a:chOff x="0" y="0"/>
          <a:chExt cx="0" cy="0"/>
        </a:xfrm>
      </p:grpSpPr>
      <p:sp>
        <p:nvSpPr>
          <p:cNvPr id="134" name="Google Shape;134;p31"/>
          <p:cNvSpPr txBox="1"/>
          <p:nvPr>
            <p:ph idx="1" type="body"/>
          </p:nvPr>
        </p:nvSpPr>
        <p:spPr>
          <a:xfrm>
            <a:off x="801592" y="606243"/>
            <a:ext cx="7547700" cy="554100"/>
          </a:xfrm>
          <a:prstGeom prst="rect">
            <a:avLst/>
          </a:prstGeom>
        </p:spPr>
        <p:txBody>
          <a:bodyPr anchorCtr="0" anchor="t" bIns="45700" lIns="91425" spcFirstLastPara="1" rIns="91425" wrap="square" tIns="45700">
            <a:spAutoFit/>
          </a:bodyPr>
          <a:lstStyle/>
          <a:p>
            <a:pPr indent="0" lvl="0" marL="0" rtl="0" algn="l">
              <a:spcBef>
                <a:spcPts val="0"/>
              </a:spcBef>
              <a:spcAft>
                <a:spcPts val="0"/>
              </a:spcAft>
              <a:buNone/>
            </a:pPr>
            <a:r>
              <a:rPr lang="en"/>
              <a:t>Results</a:t>
            </a:r>
            <a:endParaRPr/>
          </a:p>
        </p:txBody>
      </p:sp>
      <p:sp>
        <p:nvSpPr>
          <p:cNvPr id="135" name="Google Shape;135;p31"/>
          <p:cNvSpPr txBox="1"/>
          <p:nvPr>
            <p:ph idx="2" type="body"/>
          </p:nvPr>
        </p:nvSpPr>
        <p:spPr>
          <a:xfrm>
            <a:off x="612451" y="1132472"/>
            <a:ext cx="7736700" cy="3291900"/>
          </a:xfrm>
          <a:prstGeom prst="rect">
            <a:avLst/>
          </a:prstGeom>
        </p:spPr>
        <p:txBody>
          <a:bodyPr anchorCtr="0" anchor="t" bIns="45700" lIns="91425" spcFirstLastPara="1" rIns="91425" wrap="square" tIns="45700">
            <a:noAutofit/>
          </a:bodyPr>
          <a:lstStyle/>
          <a:p>
            <a:pPr indent="-342900" lvl="0" marL="457200" rtl="0" algn="l">
              <a:spcBef>
                <a:spcPts val="0"/>
              </a:spcBef>
              <a:spcAft>
                <a:spcPts val="0"/>
              </a:spcAft>
              <a:buSzPts val="1800"/>
              <a:buChar char="●"/>
            </a:pPr>
            <a:r>
              <a:rPr lang="en"/>
              <a:t>24 participants</a:t>
            </a:r>
            <a:endParaRPr/>
          </a:p>
          <a:p>
            <a:pPr indent="-342900" lvl="0" marL="457200" rtl="0" algn="l">
              <a:spcBef>
                <a:spcPts val="0"/>
              </a:spcBef>
              <a:spcAft>
                <a:spcPts val="0"/>
              </a:spcAft>
              <a:buSzPts val="1800"/>
              <a:buChar char="●"/>
            </a:pPr>
            <a:r>
              <a:rPr lang="en"/>
              <a:t>Survey sent out, 9 responses</a:t>
            </a:r>
            <a:endParaRPr/>
          </a:p>
          <a:p>
            <a:pPr indent="-342900" lvl="0" marL="457200" rtl="0" algn="l">
              <a:spcBef>
                <a:spcPts val="0"/>
              </a:spcBef>
              <a:spcAft>
                <a:spcPts val="0"/>
              </a:spcAft>
              <a:buSzPts val="1800"/>
              <a:buChar char="●"/>
            </a:pPr>
            <a:r>
              <a:rPr lang="en"/>
              <a:t>Written feedback positive, verbal feedback very positive</a:t>
            </a:r>
            <a:endParaRPr/>
          </a:p>
          <a:p>
            <a:pPr indent="0" lvl="0" marL="457200" rtl="0" algn="l">
              <a:spcBef>
                <a:spcPts val="0"/>
              </a:spcBef>
              <a:spcAft>
                <a:spcPts val="0"/>
              </a:spcAft>
              <a:buNone/>
            </a:pPr>
            <a:r>
              <a:t/>
            </a:r>
            <a:endParaRPr/>
          </a:p>
        </p:txBody>
      </p:sp>
    </p:spTree>
  </p:cSld>
  <p:clrMapOvr>
    <a:masterClrMapping/>
  </p:clrMapOvr>
</p:sld>
</file>

<file path=ppt/theme/theme1.xml><?xml version="1.0" encoding="utf-8"?>
<a:theme xmlns:a="http://schemas.openxmlformats.org/drawingml/2006/main" xmlns:r="http://schemas.openxmlformats.org/officeDocument/2006/relationships" name="Yale Theme">
  <a:themeElements>
    <a:clrScheme name="Custom 1">
      <a:dk1>
        <a:srgbClr val="0A2043"/>
      </a:dk1>
      <a:lt1>
        <a:srgbClr val="FFFFFF"/>
      </a:lt1>
      <a:dk2>
        <a:srgbClr val="000000"/>
      </a:dk2>
      <a:lt2>
        <a:srgbClr val="F8F8F8"/>
      </a:lt2>
      <a:accent1>
        <a:srgbClr val="89BAD7"/>
      </a:accent1>
      <a:accent2>
        <a:srgbClr val="F27900"/>
      </a:accent2>
      <a:accent3>
        <a:srgbClr val="969696"/>
      </a:accent3>
      <a:accent4>
        <a:srgbClr val="808080"/>
      </a:accent4>
      <a:accent5>
        <a:srgbClr val="5F5F5F"/>
      </a:accent5>
      <a:accent6>
        <a:srgbClr val="4D4D4D"/>
      </a:accent6>
      <a:hlink>
        <a:srgbClr val="FFFFFF"/>
      </a:hlink>
      <a:folHlink>
        <a:srgbClr val="FFFFF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