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UY"/>
              <a:t>Reserves staff work with many different partners and users, creating connections across the library, campus, and beyond</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g51766cfb25_0_3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51766cfb25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UY"/>
              <a:t>Digital reserve materials are </a:t>
            </a:r>
            <a:r>
              <a:rPr lang="es-UY"/>
              <a:t>primarily</a:t>
            </a:r>
            <a:r>
              <a:rPr lang="es-UY"/>
              <a:t> served through the campus LMS, although there are a few holdout faculty who don’t use LMS.  That can be confusing to students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g51766cfb25_0_4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51766cfb25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UY"/>
              <a:t>Digital requests connect reserves staff with </a:t>
            </a:r>
            <a:r>
              <a:rPr lang="es-UY"/>
              <a:t>acquisitions</a:t>
            </a:r>
            <a:r>
              <a:rPr lang="es-UY"/>
              <a:t> for ordering (dvds, ebooks, etc), as well as ILL for scanning, stacks for retrieval.  Liaisons are involved with purchasing decisions, and </a:t>
            </a:r>
            <a:r>
              <a:rPr lang="es-UY"/>
              <a:t>instructional</a:t>
            </a:r>
            <a:r>
              <a:rPr lang="es-UY"/>
              <a:t> designers from oe and iml in orienting faculty</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g51766cfb2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51766cfb2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UY"/>
              <a:t>The number of items on digital reserves is holding steady and usage (incomplete for Spring 2019) is still robust.  We connect with a large percentage of students at the university and drive usage of collections, both electronic and physical.</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 name="Shape 193"/>
        <p:cNvGrpSpPr/>
        <p:nvPr/>
      </p:nvGrpSpPr>
      <p:grpSpPr>
        <a:xfrm>
          <a:off x="0" y="0"/>
          <a:ext cx="0" cy="0"/>
          <a:chOff x="0" y="0"/>
          <a:chExt cx="0" cy="0"/>
        </a:xfrm>
      </p:grpSpPr>
      <p:sp>
        <p:nvSpPr>
          <p:cNvPr id="194" name="Google Shape;194;g51766cfb25_0_4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51766cfb25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UY"/>
              <a:t>Reserves staff work collaboratively with 5C </a:t>
            </a:r>
            <a:r>
              <a:rPr lang="es-UY"/>
              <a:t>colleagues</a:t>
            </a:r>
            <a:r>
              <a:rPr lang="es-UY"/>
              <a:t> on shared reserve collections, policy </a:t>
            </a:r>
            <a:r>
              <a:rPr lang="es-UY"/>
              <a:t>decisions</a:t>
            </a:r>
            <a:r>
              <a:rPr lang="es-UY"/>
              <a:t>, and hopefully FOLIO soon.  We participate in BLC discussions and working groups and monitor national discussions on textbook affordability, copyright, and reserve related issues.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g51766cfb25_0_5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51766cfb25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UY"/>
              <a:t>We were lucky to add BP to our staff in Dec of 2018.  He is </a:t>
            </a:r>
            <a:r>
              <a:rPr lang="es-UY"/>
              <a:t>acclimating</a:t>
            </a:r>
            <a:r>
              <a:rPr lang="es-UY"/>
              <a:t> well and building relationships.</a:t>
            </a:r>
            <a:endParaRPr/>
          </a:p>
          <a:p>
            <a:pPr indent="0" lvl="0" marL="0" rtl="0" algn="l">
              <a:spcBef>
                <a:spcPts val="0"/>
              </a:spcBef>
              <a:spcAft>
                <a:spcPts val="0"/>
              </a:spcAft>
              <a:buNone/>
            </a:pPr>
            <a:r>
              <a:rPr lang="es-UY"/>
              <a:t>Unfortunaetly for us, MB accepted a position in SEL in April 2019.  She left a large hole, with almost 20 years experience in reserves and will be missied.  We look forward to finalizing a vision for the ISA, and filling her position.</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Google Shape;206;g51766cfb25_0_7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51766cfb25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UY"/>
              <a:t>We have a continuing relationship with eCampus with them providing data for adoptions going forward.  We will continue to proactively place material on reserve using that data.  We plan to submit a funding memorandum to Sally, examining the feasibility of placing all required material on reserve.  UMass reserves staff will proactively participate in 5C efforts aimed at developing a reserves module in FOLIO.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g5a0f828d3c_2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UY"/>
              <a:t>We work with all units in C&amp;D, library departments including Systems and Schol Comm, as well as campus partners like Academic Computing, Online Education, and eCampus.  Plus, reserves staff work among our 5C consortia and the BLC</a:t>
            </a:r>
            <a:endParaRPr/>
          </a:p>
        </p:txBody>
      </p:sp>
      <p:sp>
        <p:nvSpPr>
          <p:cNvPr id="88" name="Google Shape;88;g5a0f828d3c_2_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51766cfb2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UY"/>
              <a:t>Users of reserves include faculty, students, course designers for Moodle and Blackboard, and TAs</a:t>
            </a:r>
            <a:endParaRPr/>
          </a:p>
        </p:txBody>
      </p:sp>
      <p:sp>
        <p:nvSpPr>
          <p:cNvPr id="113" name="Google Shape;113;g51766cfb25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51766cfb25_0_5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51766cfb25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UY"/>
              <a:t>Due to our </a:t>
            </a:r>
            <a:r>
              <a:rPr lang="es-UY"/>
              <a:t>familiarity</a:t>
            </a:r>
            <a:r>
              <a:rPr lang="es-UY"/>
              <a:t> with electronic resources and media, Reserves staff often serve as front line support for questions related to e-resources for faculty and students, as well as troubleshooting media equipment and scanners.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UY"/>
              <a:t>Requests are broken down into their formats, and are handled differently.  Our hope is with FOLIO that we will be able to transition to a single request model for all formats.  </a:t>
            </a:r>
            <a:endParaRPr/>
          </a:p>
        </p:txBody>
      </p:sp>
      <p:sp>
        <p:nvSpPr>
          <p:cNvPr id="144" name="Google Shape;14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51766cfb25_0_2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51766cfb25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UY"/>
              <a:t>Physical requests can come in person, through liaisons, and through our website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51766cfb25_0_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51766cfb25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UY"/>
              <a:t>Requests cause reserves to interact with a number of departments, including acquisitions for purchases, stacks for pulling library owned material, SEL for the same, and liaisons to purchase across budget lines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g51766cfb25_0_6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51766cfb25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UY"/>
              <a:t>The number of items on physical reserves is growing year by year (stats were pulled in March of 2019, and are incomplete for Spring 2019).  We expect further growth as we move forward in our textbook </a:t>
            </a:r>
            <a:r>
              <a:rPr lang="es-UY"/>
              <a:t>acquisitions</a:t>
            </a:r>
            <a:r>
              <a:rPr lang="es-UY"/>
              <a:t> pilot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Google Shape;168;g51766cfb25_0_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51766cfb25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UY"/>
              <a:t>eCampus is the campus textbook vendor, replacing Amazon.  eCampus provides a list of adopted course material every semester.  Reserves works with DRMS, Acq. and Stacks to identify materials owned by the library, materials that need to be purchased, and then pulled from the stacks.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iapositiva de título" type="title">
  <p:cSld name="TITLE">
    <p:spTree>
      <p:nvGrpSpPr>
        <p:cNvPr id="11" name="Shape 11"/>
        <p:cNvGrpSpPr/>
        <p:nvPr/>
      </p:nvGrpSpPr>
      <p:grpSpPr>
        <a:xfrm>
          <a:off x="0" y="0"/>
          <a:ext cx="0" cy="0"/>
          <a:chOff x="0" y="0"/>
          <a:chExt cx="0" cy="0"/>
        </a:xfrm>
      </p:grpSpPr>
      <p:sp>
        <p:nvSpPr>
          <p:cNvPr id="12" name="Google Shape;12;p2"/>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3" name="Google Shape;13;p2"/>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lstStyle>
            <a:lvl1pPr lvl="0" algn="ctr">
              <a:spcBef>
                <a:spcPts val="640"/>
              </a:spcBef>
              <a:spcAft>
                <a:spcPts val="0"/>
              </a:spcAft>
              <a:buClr>
                <a:schemeClr val="dk1"/>
              </a:buClr>
              <a:buSzPts val="3200"/>
              <a:buFont typeface="Arial"/>
              <a:buNone/>
              <a:defRPr/>
            </a:lvl1pPr>
            <a:lvl2pPr lvl="1" algn="ctr">
              <a:spcBef>
                <a:spcPts val="560"/>
              </a:spcBef>
              <a:spcAft>
                <a:spcPts val="0"/>
              </a:spcAft>
              <a:buClr>
                <a:schemeClr val="dk1"/>
              </a:buClr>
              <a:buSzPts val="2800"/>
              <a:buFont typeface="Arial"/>
              <a:buNone/>
              <a:defRPr/>
            </a:lvl2pPr>
            <a:lvl3pPr lvl="2" algn="ctr">
              <a:spcBef>
                <a:spcPts val="480"/>
              </a:spcBef>
              <a:spcAft>
                <a:spcPts val="0"/>
              </a:spcAft>
              <a:buClr>
                <a:schemeClr val="dk1"/>
              </a:buClr>
              <a:buSzPts val="2400"/>
              <a:buFont typeface="Arial"/>
              <a:buNone/>
              <a:defRPr/>
            </a:lvl3pPr>
            <a:lvl4pPr lvl="3" algn="ctr">
              <a:spcBef>
                <a:spcPts val="400"/>
              </a:spcBef>
              <a:spcAft>
                <a:spcPts val="0"/>
              </a:spcAft>
              <a:buClr>
                <a:schemeClr val="dk1"/>
              </a:buClr>
              <a:buSzPts val="2000"/>
              <a:buFont typeface="Arial"/>
              <a:buNone/>
              <a:defRPr/>
            </a:lvl4pPr>
            <a:lvl5pPr lvl="4" algn="ctr">
              <a:spcBef>
                <a:spcPts val="400"/>
              </a:spcBef>
              <a:spcAft>
                <a:spcPts val="0"/>
              </a:spcAft>
              <a:buClr>
                <a:schemeClr val="dk1"/>
              </a:buClr>
              <a:buSzPts val="2000"/>
              <a:buFont typeface="Arial"/>
              <a:buNone/>
              <a:defRPr/>
            </a:lvl5pPr>
            <a:lvl6pPr lvl="5" algn="ctr">
              <a:spcBef>
                <a:spcPts val="400"/>
              </a:spcBef>
              <a:spcAft>
                <a:spcPts val="0"/>
              </a:spcAft>
              <a:buClr>
                <a:schemeClr val="dk1"/>
              </a:buClr>
              <a:buSzPts val="2000"/>
              <a:buFont typeface="Arial"/>
              <a:buNone/>
              <a:defRPr/>
            </a:lvl6pPr>
            <a:lvl7pPr lvl="6" algn="ctr">
              <a:spcBef>
                <a:spcPts val="400"/>
              </a:spcBef>
              <a:spcAft>
                <a:spcPts val="0"/>
              </a:spcAft>
              <a:buClr>
                <a:schemeClr val="dk1"/>
              </a:buClr>
              <a:buSzPts val="2000"/>
              <a:buFont typeface="Arial"/>
              <a:buNone/>
              <a:defRPr/>
            </a:lvl7pPr>
            <a:lvl8pPr lvl="7" algn="ctr">
              <a:spcBef>
                <a:spcPts val="400"/>
              </a:spcBef>
              <a:spcAft>
                <a:spcPts val="0"/>
              </a:spcAft>
              <a:buClr>
                <a:schemeClr val="dk1"/>
              </a:buClr>
              <a:buSzPts val="2000"/>
              <a:buFont typeface="Arial"/>
              <a:buNone/>
              <a:defRPr/>
            </a:lvl8pPr>
            <a:lvl9pPr lvl="8" algn="ctr">
              <a:spcBef>
                <a:spcPts val="400"/>
              </a:spcBef>
              <a:spcAft>
                <a:spcPts val="0"/>
              </a:spcAft>
              <a:buClr>
                <a:schemeClr val="dk1"/>
              </a:buClr>
              <a:buSzPts val="2000"/>
              <a:buFont typeface="Arial"/>
              <a:buNone/>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UY"/>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texto vertical"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0" name="Google Shape;70;p11"/>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UY"/>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vertical y texto"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6" name="Google Shape;76;p12"/>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UY"/>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objetos" type="obj">
  <p:cSld name="OBJECT">
    <p:spTree>
      <p:nvGrpSpPr>
        <p:cNvPr id="17" name="Shape 17"/>
        <p:cNvGrpSpPr/>
        <p:nvPr/>
      </p:nvGrpSpPr>
      <p:grpSpPr>
        <a:xfrm>
          <a:off x="0" y="0"/>
          <a:ext cx="0" cy="0"/>
          <a:chOff x="0" y="0"/>
          <a:chExt cx="0" cy="0"/>
        </a:xfrm>
      </p:grpSpPr>
      <p:sp>
        <p:nvSpPr>
          <p:cNvPr id="18" name="Google Shape;18;p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9" name="Google Shape;19;p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0" name="Google Shape;20;p3"/>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3"/>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3"/>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UY"/>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cabezado de sección" type="secHead">
  <p:cSld name="SECTION_HEADER">
    <p:spTree>
      <p:nvGrpSpPr>
        <p:cNvPr id="23" name="Shape 23"/>
        <p:cNvGrpSpPr/>
        <p:nvPr/>
      </p:nvGrpSpPr>
      <p:grpSpPr>
        <a:xfrm>
          <a:off x="0" y="0"/>
          <a:ext cx="0" cy="0"/>
          <a:chOff x="0" y="0"/>
          <a:chExt cx="0" cy="0"/>
        </a:xfrm>
      </p:grpSpPr>
      <p:sp>
        <p:nvSpPr>
          <p:cNvPr id="24" name="Google Shape;24;p4"/>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lstStyle>
            <a:lvl1pPr lvl="0" algn="l">
              <a:spcBef>
                <a:spcPts val="0"/>
              </a:spcBef>
              <a:spcAft>
                <a:spcPts val="0"/>
              </a:spcAft>
              <a:buSzPts val="1400"/>
              <a:buNone/>
              <a:defRPr b="1" sz="4000"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5" name="Google Shape;25;p4"/>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lstStyle>
            <a:lvl1pPr indent="-228600" lvl="0" marL="457200" algn="l">
              <a:spcBef>
                <a:spcPts val="400"/>
              </a:spcBef>
              <a:spcAft>
                <a:spcPts val="0"/>
              </a:spcAft>
              <a:buClr>
                <a:schemeClr val="dk1"/>
              </a:buClr>
              <a:buSzPts val="2000"/>
              <a:buFont typeface="Arial"/>
              <a:buNone/>
              <a:defRPr sz="2000"/>
            </a:lvl1pPr>
            <a:lvl2pPr indent="-228600" lvl="1" marL="914400" algn="l">
              <a:spcBef>
                <a:spcPts val="360"/>
              </a:spcBef>
              <a:spcAft>
                <a:spcPts val="0"/>
              </a:spcAft>
              <a:buClr>
                <a:schemeClr val="dk1"/>
              </a:buClr>
              <a:buSzPts val="1800"/>
              <a:buFont typeface="Arial"/>
              <a:buNone/>
              <a:defRPr sz="1800"/>
            </a:lvl2pPr>
            <a:lvl3pPr indent="-228600" lvl="2" marL="1371600" algn="l">
              <a:spcBef>
                <a:spcPts val="320"/>
              </a:spcBef>
              <a:spcAft>
                <a:spcPts val="0"/>
              </a:spcAft>
              <a:buClr>
                <a:schemeClr val="dk1"/>
              </a:buClr>
              <a:buSzPts val="1600"/>
              <a:buFont typeface="Arial"/>
              <a:buNone/>
              <a:defRPr sz="1600"/>
            </a:lvl3pPr>
            <a:lvl4pPr indent="-228600" lvl="3" marL="1828800" algn="l">
              <a:spcBef>
                <a:spcPts val="280"/>
              </a:spcBef>
              <a:spcAft>
                <a:spcPts val="0"/>
              </a:spcAft>
              <a:buClr>
                <a:schemeClr val="dk1"/>
              </a:buClr>
              <a:buSzPts val="1400"/>
              <a:buFont typeface="Arial"/>
              <a:buNone/>
              <a:defRPr sz="1400"/>
            </a:lvl4pPr>
            <a:lvl5pPr indent="-228600" lvl="4" marL="2286000" algn="l">
              <a:spcBef>
                <a:spcPts val="280"/>
              </a:spcBef>
              <a:spcAft>
                <a:spcPts val="0"/>
              </a:spcAft>
              <a:buClr>
                <a:schemeClr val="dk1"/>
              </a:buClr>
              <a:buSzPts val="1400"/>
              <a:buFont typeface="Arial"/>
              <a:buNone/>
              <a:defRPr sz="1400"/>
            </a:lvl5pPr>
            <a:lvl6pPr indent="-228600" lvl="5" marL="2743200" algn="l">
              <a:spcBef>
                <a:spcPts val="280"/>
              </a:spcBef>
              <a:spcAft>
                <a:spcPts val="0"/>
              </a:spcAft>
              <a:buClr>
                <a:schemeClr val="dk1"/>
              </a:buClr>
              <a:buSzPts val="1400"/>
              <a:buFont typeface="Arial"/>
              <a:buNone/>
              <a:defRPr sz="1400"/>
            </a:lvl6pPr>
            <a:lvl7pPr indent="-228600" lvl="6" marL="3200400" algn="l">
              <a:spcBef>
                <a:spcPts val="280"/>
              </a:spcBef>
              <a:spcAft>
                <a:spcPts val="0"/>
              </a:spcAft>
              <a:buClr>
                <a:schemeClr val="dk1"/>
              </a:buClr>
              <a:buSzPts val="1400"/>
              <a:buFont typeface="Arial"/>
              <a:buNone/>
              <a:defRPr sz="1400"/>
            </a:lvl7pPr>
            <a:lvl8pPr indent="-228600" lvl="7" marL="3657600" algn="l">
              <a:spcBef>
                <a:spcPts val="280"/>
              </a:spcBef>
              <a:spcAft>
                <a:spcPts val="0"/>
              </a:spcAft>
              <a:buClr>
                <a:schemeClr val="dk1"/>
              </a:buClr>
              <a:buSzPts val="1400"/>
              <a:buFont typeface="Arial"/>
              <a:buNone/>
              <a:defRPr sz="1400"/>
            </a:lvl8pPr>
            <a:lvl9pPr indent="-228600" lvl="8" marL="4114800" algn="l">
              <a:spcBef>
                <a:spcPts val="280"/>
              </a:spcBef>
              <a:spcAft>
                <a:spcPts val="0"/>
              </a:spcAft>
              <a:buClr>
                <a:schemeClr val="dk1"/>
              </a:buClr>
              <a:buSzPts val="1400"/>
              <a:buFont typeface="Arial"/>
              <a:buNone/>
              <a:defRPr sz="1400"/>
            </a:lvl9pPr>
          </a:lstStyle>
          <a:p/>
        </p:txBody>
      </p:sp>
      <p:sp>
        <p:nvSpPr>
          <p:cNvPr id="26" name="Google Shape;26;p4"/>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4"/>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4"/>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UY"/>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os objetos" type="twoObj">
  <p:cSld name="TWO_OBJECTS">
    <p:spTree>
      <p:nvGrpSpPr>
        <p:cNvPr id="29" name="Shape 29"/>
        <p:cNvGrpSpPr/>
        <p:nvPr/>
      </p:nvGrpSpPr>
      <p:grpSpPr>
        <a:xfrm>
          <a:off x="0" y="0"/>
          <a:ext cx="0" cy="0"/>
          <a:chOff x="0" y="0"/>
          <a:chExt cx="0" cy="0"/>
        </a:xfrm>
      </p:grpSpPr>
      <p:sp>
        <p:nvSpPr>
          <p:cNvPr id="30" name="Google Shape;30;p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1" name="Google Shape;31;p5"/>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lstStyle>
            <a:lvl1pPr indent="-406400" lvl="0" marL="457200" algn="l">
              <a:spcBef>
                <a:spcPts val="560"/>
              </a:spcBef>
              <a:spcAft>
                <a:spcPts val="0"/>
              </a:spcAft>
              <a:buClr>
                <a:schemeClr val="dk1"/>
              </a:buClr>
              <a:buSzPts val="2800"/>
              <a:buFont typeface="Arial"/>
              <a:buChar char="•"/>
              <a:defRPr sz="2800"/>
            </a:lvl1pPr>
            <a:lvl2pPr indent="-381000" lvl="1" marL="914400" algn="l">
              <a:spcBef>
                <a:spcPts val="480"/>
              </a:spcBef>
              <a:spcAft>
                <a:spcPts val="0"/>
              </a:spcAft>
              <a:buClr>
                <a:schemeClr val="dk1"/>
              </a:buClr>
              <a:buSzPts val="2400"/>
              <a:buFont typeface="Arial"/>
              <a:buChar char="–"/>
              <a:defRPr sz="2400"/>
            </a:lvl2pPr>
            <a:lvl3pPr indent="-355600" lvl="2" marL="1371600" algn="l">
              <a:spcBef>
                <a:spcPts val="400"/>
              </a:spcBef>
              <a:spcAft>
                <a:spcPts val="0"/>
              </a:spcAft>
              <a:buClr>
                <a:schemeClr val="dk1"/>
              </a:buClr>
              <a:buSzPts val="2000"/>
              <a:buFont typeface="Arial"/>
              <a:buChar char="•"/>
              <a:defRPr sz="2000"/>
            </a:lvl3pPr>
            <a:lvl4pPr indent="-342900" lvl="3" marL="1828800" algn="l">
              <a:spcBef>
                <a:spcPts val="360"/>
              </a:spcBef>
              <a:spcAft>
                <a:spcPts val="0"/>
              </a:spcAft>
              <a:buClr>
                <a:schemeClr val="dk1"/>
              </a:buClr>
              <a:buSzPts val="1800"/>
              <a:buFont typeface="Arial"/>
              <a:buChar char="–"/>
              <a:defRPr sz="1800"/>
            </a:lvl4pPr>
            <a:lvl5pPr indent="-342900" lvl="4" marL="2286000" algn="l">
              <a:spcBef>
                <a:spcPts val="360"/>
              </a:spcBef>
              <a:spcAft>
                <a:spcPts val="0"/>
              </a:spcAft>
              <a:buClr>
                <a:schemeClr val="dk1"/>
              </a:buClr>
              <a:buSzPts val="1800"/>
              <a:buFont typeface="Arial"/>
              <a:buChar char="»"/>
              <a:defRPr sz="1800"/>
            </a:lvl5pPr>
            <a:lvl6pPr indent="-342900" lvl="5" marL="2743200" algn="l">
              <a:spcBef>
                <a:spcPts val="360"/>
              </a:spcBef>
              <a:spcAft>
                <a:spcPts val="0"/>
              </a:spcAft>
              <a:buClr>
                <a:schemeClr val="dk1"/>
              </a:buClr>
              <a:buSzPts val="1800"/>
              <a:buFont typeface="Arial"/>
              <a:buChar char="»"/>
              <a:defRPr sz="1800"/>
            </a:lvl6pPr>
            <a:lvl7pPr indent="-342900" lvl="6" marL="3200400" algn="l">
              <a:spcBef>
                <a:spcPts val="360"/>
              </a:spcBef>
              <a:spcAft>
                <a:spcPts val="0"/>
              </a:spcAft>
              <a:buClr>
                <a:schemeClr val="dk1"/>
              </a:buClr>
              <a:buSzPts val="1800"/>
              <a:buFont typeface="Arial"/>
              <a:buChar char="»"/>
              <a:defRPr sz="1800"/>
            </a:lvl7pPr>
            <a:lvl8pPr indent="-342900" lvl="7" marL="3657600" algn="l">
              <a:spcBef>
                <a:spcPts val="360"/>
              </a:spcBef>
              <a:spcAft>
                <a:spcPts val="0"/>
              </a:spcAft>
              <a:buClr>
                <a:schemeClr val="dk1"/>
              </a:buClr>
              <a:buSzPts val="1800"/>
              <a:buFont typeface="Arial"/>
              <a:buChar char="»"/>
              <a:defRPr sz="1800"/>
            </a:lvl8pPr>
            <a:lvl9pPr indent="-342900" lvl="8" marL="4114800" algn="l">
              <a:spcBef>
                <a:spcPts val="360"/>
              </a:spcBef>
              <a:spcAft>
                <a:spcPts val="0"/>
              </a:spcAft>
              <a:buClr>
                <a:schemeClr val="dk1"/>
              </a:buClr>
              <a:buSzPts val="1800"/>
              <a:buFont typeface="Arial"/>
              <a:buChar char="»"/>
              <a:defRPr sz="1800"/>
            </a:lvl9pPr>
          </a:lstStyle>
          <a:p/>
        </p:txBody>
      </p:sp>
      <p:sp>
        <p:nvSpPr>
          <p:cNvPr id="32" name="Google Shape;32;p5"/>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lstStyle>
            <a:lvl1pPr indent="-406400" lvl="0" marL="457200" algn="l">
              <a:spcBef>
                <a:spcPts val="560"/>
              </a:spcBef>
              <a:spcAft>
                <a:spcPts val="0"/>
              </a:spcAft>
              <a:buClr>
                <a:schemeClr val="dk1"/>
              </a:buClr>
              <a:buSzPts val="2800"/>
              <a:buFont typeface="Arial"/>
              <a:buChar char="•"/>
              <a:defRPr sz="2800"/>
            </a:lvl1pPr>
            <a:lvl2pPr indent="-381000" lvl="1" marL="914400" algn="l">
              <a:spcBef>
                <a:spcPts val="480"/>
              </a:spcBef>
              <a:spcAft>
                <a:spcPts val="0"/>
              </a:spcAft>
              <a:buClr>
                <a:schemeClr val="dk1"/>
              </a:buClr>
              <a:buSzPts val="2400"/>
              <a:buFont typeface="Arial"/>
              <a:buChar char="–"/>
              <a:defRPr sz="2400"/>
            </a:lvl2pPr>
            <a:lvl3pPr indent="-355600" lvl="2" marL="1371600" algn="l">
              <a:spcBef>
                <a:spcPts val="400"/>
              </a:spcBef>
              <a:spcAft>
                <a:spcPts val="0"/>
              </a:spcAft>
              <a:buClr>
                <a:schemeClr val="dk1"/>
              </a:buClr>
              <a:buSzPts val="2000"/>
              <a:buFont typeface="Arial"/>
              <a:buChar char="•"/>
              <a:defRPr sz="2000"/>
            </a:lvl3pPr>
            <a:lvl4pPr indent="-342900" lvl="3" marL="1828800" algn="l">
              <a:spcBef>
                <a:spcPts val="360"/>
              </a:spcBef>
              <a:spcAft>
                <a:spcPts val="0"/>
              </a:spcAft>
              <a:buClr>
                <a:schemeClr val="dk1"/>
              </a:buClr>
              <a:buSzPts val="1800"/>
              <a:buFont typeface="Arial"/>
              <a:buChar char="–"/>
              <a:defRPr sz="1800"/>
            </a:lvl4pPr>
            <a:lvl5pPr indent="-342900" lvl="4" marL="2286000" algn="l">
              <a:spcBef>
                <a:spcPts val="360"/>
              </a:spcBef>
              <a:spcAft>
                <a:spcPts val="0"/>
              </a:spcAft>
              <a:buClr>
                <a:schemeClr val="dk1"/>
              </a:buClr>
              <a:buSzPts val="1800"/>
              <a:buFont typeface="Arial"/>
              <a:buChar char="»"/>
              <a:defRPr sz="1800"/>
            </a:lvl5pPr>
            <a:lvl6pPr indent="-342900" lvl="5" marL="2743200" algn="l">
              <a:spcBef>
                <a:spcPts val="360"/>
              </a:spcBef>
              <a:spcAft>
                <a:spcPts val="0"/>
              </a:spcAft>
              <a:buClr>
                <a:schemeClr val="dk1"/>
              </a:buClr>
              <a:buSzPts val="1800"/>
              <a:buFont typeface="Arial"/>
              <a:buChar char="»"/>
              <a:defRPr sz="1800"/>
            </a:lvl6pPr>
            <a:lvl7pPr indent="-342900" lvl="6" marL="3200400" algn="l">
              <a:spcBef>
                <a:spcPts val="360"/>
              </a:spcBef>
              <a:spcAft>
                <a:spcPts val="0"/>
              </a:spcAft>
              <a:buClr>
                <a:schemeClr val="dk1"/>
              </a:buClr>
              <a:buSzPts val="1800"/>
              <a:buFont typeface="Arial"/>
              <a:buChar char="»"/>
              <a:defRPr sz="1800"/>
            </a:lvl7pPr>
            <a:lvl8pPr indent="-342900" lvl="7" marL="3657600" algn="l">
              <a:spcBef>
                <a:spcPts val="360"/>
              </a:spcBef>
              <a:spcAft>
                <a:spcPts val="0"/>
              </a:spcAft>
              <a:buClr>
                <a:schemeClr val="dk1"/>
              </a:buClr>
              <a:buSzPts val="1800"/>
              <a:buFont typeface="Arial"/>
              <a:buChar char="»"/>
              <a:defRPr sz="1800"/>
            </a:lvl8pPr>
            <a:lvl9pPr indent="-342900" lvl="8" marL="4114800" algn="l">
              <a:spcBef>
                <a:spcPts val="360"/>
              </a:spcBef>
              <a:spcAft>
                <a:spcPts val="0"/>
              </a:spcAft>
              <a:buClr>
                <a:schemeClr val="dk1"/>
              </a:buClr>
              <a:buSzPts val="1800"/>
              <a:buFont typeface="Arial"/>
              <a:buChar char="»"/>
              <a:defRPr sz="1800"/>
            </a:lvl9pPr>
          </a:lstStyle>
          <a:p/>
        </p:txBody>
      </p:sp>
      <p:sp>
        <p:nvSpPr>
          <p:cNvPr id="33" name="Google Shape;33;p5"/>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5"/>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5"/>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UY"/>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ación" type="twoTxTwoObj">
  <p:cSld name="TWO_OBJECTS_WITH_TEXT">
    <p:spTree>
      <p:nvGrpSpPr>
        <p:cNvPr id="36" name="Shape 36"/>
        <p:cNvGrpSpPr/>
        <p:nvPr/>
      </p:nvGrpSpPr>
      <p:grpSpPr>
        <a:xfrm>
          <a:off x="0" y="0"/>
          <a:ext cx="0" cy="0"/>
          <a:chOff x="0" y="0"/>
          <a:chExt cx="0" cy="0"/>
        </a:xfrm>
      </p:grpSpPr>
      <p:sp>
        <p:nvSpPr>
          <p:cNvPr id="37" name="Google Shape;37;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8" name="Google Shape;38;p6"/>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lstStyle>
            <a:lvl1pPr indent="-228600" lvl="0" marL="457200" algn="l">
              <a:spcBef>
                <a:spcPts val="480"/>
              </a:spcBef>
              <a:spcAft>
                <a:spcPts val="0"/>
              </a:spcAft>
              <a:buClr>
                <a:schemeClr val="dk1"/>
              </a:buClr>
              <a:buSzPts val="2400"/>
              <a:buFont typeface="Arial"/>
              <a:buNone/>
              <a:defRPr b="1" sz="2400"/>
            </a:lvl1pPr>
            <a:lvl2pPr indent="-228600" lvl="1" marL="914400" algn="l">
              <a:spcBef>
                <a:spcPts val="400"/>
              </a:spcBef>
              <a:spcAft>
                <a:spcPts val="0"/>
              </a:spcAft>
              <a:buClr>
                <a:schemeClr val="dk1"/>
              </a:buClr>
              <a:buSzPts val="2000"/>
              <a:buFont typeface="Arial"/>
              <a:buNone/>
              <a:defRPr b="1" sz="2000"/>
            </a:lvl2pPr>
            <a:lvl3pPr indent="-228600" lvl="2" marL="1371600" algn="l">
              <a:spcBef>
                <a:spcPts val="360"/>
              </a:spcBef>
              <a:spcAft>
                <a:spcPts val="0"/>
              </a:spcAft>
              <a:buClr>
                <a:schemeClr val="dk1"/>
              </a:buClr>
              <a:buSzPts val="1800"/>
              <a:buFont typeface="Arial"/>
              <a:buNone/>
              <a:defRPr b="1" sz="1800"/>
            </a:lvl3pPr>
            <a:lvl4pPr indent="-228600" lvl="3" marL="1828800" algn="l">
              <a:spcBef>
                <a:spcPts val="320"/>
              </a:spcBef>
              <a:spcAft>
                <a:spcPts val="0"/>
              </a:spcAft>
              <a:buClr>
                <a:schemeClr val="dk1"/>
              </a:buClr>
              <a:buSzPts val="1600"/>
              <a:buFont typeface="Arial"/>
              <a:buNone/>
              <a:defRPr b="1" sz="1600"/>
            </a:lvl4pPr>
            <a:lvl5pPr indent="-228600" lvl="4" marL="2286000" algn="l">
              <a:spcBef>
                <a:spcPts val="320"/>
              </a:spcBef>
              <a:spcAft>
                <a:spcPts val="0"/>
              </a:spcAft>
              <a:buClr>
                <a:schemeClr val="dk1"/>
              </a:buClr>
              <a:buSzPts val="1600"/>
              <a:buFont typeface="Arial"/>
              <a:buNone/>
              <a:defRPr b="1" sz="1600"/>
            </a:lvl5pPr>
            <a:lvl6pPr indent="-228600" lvl="5" marL="2743200" algn="l">
              <a:spcBef>
                <a:spcPts val="320"/>
              </a:spcBef>
              <a:spcAft>
                <a:spcPts val="0"/>
              </a:spcAft>
              <a:buClr>
                <a:schemeClr val="dk1"/>
              </a:buClr>
              <a:buSzPts val="1600"/>
              <a:buFont typeface="Arial"/>
              <a:buNone/>
              <a:defRPr b="1" sz="1600"/>
            </a:lvl6pPr>
            <a:lvl7pPr indent="-228600" lvl="6" marL="3200400" algn="l">
              <a:spcBef>
                <a:spcPts val="320"/>
              </a:spcBef>
              <a:spcAft>
                <a:spcPts val="0"/>
              </a:spcAft>
              <a:buClr>
                <a:schemeClr val="dk1"/>
              </a:buClr>
              <a:buSzPts val="1600"/>
              <a:buFont typeface="Arial"/>
              <a:buNone/>
              <a:defRPr b="1" sz="1600"/>
            </a:lvl7pPr>
            <a:lvl8pPr indent="-228600" lvl="7" marL="3657600" algn="l">
              <a:spcBef>
                <a:spcPts val="320"/>
              </a:spcBef>
              <a:spcAft>
                <a:spcPts val="0"/>
              </a:spcAft>
              <a:buClr>
                <a:schemeClr val="dk1"/>
              </a:buClr>
              <a:buSzPts val="1600"/>
              <a:buFont typeface="Arial"/>
              <a:buNone/>
              <a:defRPr b="1" sz="1600"/>
            </a:lvl8pPr>
            <a:lvl9pPr indent="-228600" lvl="8" marL="4114800" algn="l">
              <a:spcBef>
                <a:spcPts val="320"/>
              </a:spcBef>
              <a:spcAft>
                <a:spcPts val="0"/>
              </a:spcAft>
              <a:buClr>
                <a:schemeClr val="dk1"/>
              </a:buClr>
              <a:buSzPts val="1600"/>
              <a:buFont typeface="Arial"/>
              <a:buNone/>
              <a:defRPr b="1" sz="1600"/>
            </a:lvl9pPr>
          </a:lstStyle>
          <a:p/>
        </p:txBody>
      </p:sp>
      <p:sp>
        <p:nvSpPr>
          <p:cNvPr id="39" name="Google Shape;39;p6"/>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lstStyle>
            <a:lvl1pPr indent="-381000" lvl="0" marL="457200" algn="l">
              <a:spcBef>
                <a:spcPts val="480"/>
              </a:spcBef>
              <a:spcAft>
                <a:spcPts val="0"/>
              </a:spcAft>
              <a:buClr>
                <a:schemeClr val="dk1"/>
              </a:buClr>
              <a:buSzPts val="2400"/>
              <a:buFont typeface="Arial"/>
              <a:buChar char="•"/>
              <a:defRPr sz="2400"/>
            </a:lvl1pPr>
            <a:lvl2pPr indent="-355600" lvl="1" marL="914400" algn="l">
              <a:spcBef>
                <a:spcPts val="400"/>
              </a:spcBef>
              <a:spcAft>
                <a:spcPts val="0"/>
              </a:spcAft>
              <a:buClr>
                <a:schemeClr val="dk1"/>
              </a:buClr>
              <a:buSzPts val="2000"/>
              <a:buFont typeface="Arial"/>
              <a:buChar char="–"/>
              <a:defRPr sz="2000"/>
            </a:lvl2pPr>
            <a:lvl3pPr indent="-342900" lvl="2" marL="1371600" algn="l">
              <a:spcBef>
                <a:spcPts val="360"/>
              </a:spcBef>
              <a:spcAft>
                <a:spcPts val="0"/>
              </a:spcAft>
              <a:buClr>
                <a:schemeClr val="dk1"/>
              </a:buClr>
              <a:buSzPts val="1800"/>
              <a:buFont typeface="Arial"/>
              <a:buChar char="•"/>
              <a:defRPr sz="1800"/>
            </a:lvl3pPr>
            <a:lvl4pPr indent="-330200" lvl="3" marL="1828800" algn="l">
              <a:spcBef>
                <a:spcPts val="320"/>
              </a:spcBef>
              <a:spcAft>
                <a:spcPts val="0"/>
              </a:spcAft>
              <a:buClr>
                <a:schemeClr val="dk1"/>
              </a:buClr>
              <a:buSzPts val="1600"/>
              <a:buFont typeface="Arial"/>
              <a:buChar char="–"/>
              <a:defRPr sz="1600"/>
            </a:lvl4pPr>
            <a:lvl5pPr indent="-330200" lvl="4" marL="2286000" algn="l">
              <a:spcBef>
                <a:spcPts val="320"/>
              </a:spcBef>
              <a:spcAft>
                <a:spcPts val="0"/>
              </a:spcAft>
              <a:buClr>
                <a:schemeClr val="dk1"/>
              </a:buClr>
              <a:buSzPts val="1600"/>
              <a:buFont typeface="Arial"/>
              <a:buChar char="»"/>
              <a:defRPr sz="1600"/>
            </a:lvl5pPr>
            <a:lvl6pPr indent="-330200" lvl="5" marL="2743200" algn="l">
              <a:spcBef>
                <a:spcPts val="320"/>
              </a:spcBef>
              <a:spcAft>
                <a:spcPts val="0"/>
              </a:spcAft>
              <a:buClr>
                <a:schemeClr val="dk1"/>
              </a:buClr>
              <a:buSzPts val="1600"/>
              <a:buFont typeface="Arial"/>
              <a:buChar char="»"/>
              <a:defRPr sz="1600"/>
            </a:lvl6pPr>
            <a:lvl7pPr indent="-330200" lvl="6" marL="3200400" algn="l">
              <a:spcBef>
                <a:spcPts val="320"/>
              </a:spcBef>
              <a:spcAft>
                <a:spcPts val="0"/>
              </a:spcAft>
              <a:buClr>
                <a:schemeClr val="dk1"/>
              </a:buClr>
              <a:buSzPts val="1600"/>
              <a:buFont typeface="Arial"/>
              <a:buChar char="»"/>
              <a:defRPr sz="1600"/>
            </a:lvl7pPr>
            <a:lvl8pPr indent="-330200" lvl="7" marL="3657600" algn="l">
              <a:spcBef>
                <a:spcPts val="320"/>
              </a:spcBef>
              <a:spcAft>
                <a:spcPts val="0"/>
              </a:spcAft>
              <a:buClr>
                <a:schemeClr val="dk1"/>
              </a:buClr>
              <a:buSzPts val="1600"/>
              <a:buFont typeface="Arial"/>
              <a:buChar char="»"/>
              <a:defRPr sz="1600"/>
            </a:lvl8pPr>
            <a:lvl9pPr indent="-330200" lvl="8" marL="4114800" algn="l">
              <a:spcBef>
                <a:spcPts val="320"/>
              </a:spcBef>
              <a:spcAft>
                <a:spcPts val="0"/>
              </a:spcAft>
              <a:buClr>
                <a:schemeClr val="dk1"/>
              </a:buClr>
              <a:buSzPts val="1600"/>
              <a:buFont typeface="Arial"/>
              <a:buChar char="»"/>
              <a:defRPr sz="1600"/>
            </a:lvl9pPr>
          </a:lstStyle>
          <a:p/>
        </p:txBody>
      </p:sp>
      <p:sp>
        <p:nvSpPr>
          <p:cNvPr id="40" name="Google Shape;40;p6"/>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lstStyle>
            <a:lvl1pPr indent="-228600" lvl="0" marL="457200" algn="l">
              <a:spcBef>
                <a:spcPts val="480"/>
              </a:spcBef>
              <a:spcAft>
                <a:spcPts val="0"/>
              </a:spcAft>
              <a:buClr>
                <a:schemeClr val="dk1"/>
              </a:buClr>
              <a:buSzPts val="2400"/>
              <a:buFont typeface="Arial"/>
              <a:buNone/>
              <a:defRPr b="1" sz="2400"/>
            </a:lvl1pPr>
            <a:lvl2pPr indent="-228600" lvl="1" marL="914400" algn="l">
              <a:spcBef>
                <a:spcPts val="400"/>
              </a:spcBef>
              <a:spcAft>
                <a:spcPts val="0"/>
              </a:spcAft>
              <a:buClr>
                <a:schemeClr val="dk1"/>
              </a:buClr>
              <a:buSzPts val="2000"/>
              <a:buFont typeface="Arial"/>
              <a:buNone/>
              <a:defRPr b="1" sz="2000"/>
            </a:lvl2pPr>
            <a:lvl3pPr indent="-228600" lvl="2" marL="1371600" algn="l">
              <a:spcBef>
                <a:spcPts val="360"/>
              </a:spcBef>
              <a:spcAft>
                <a:spcPts val="0"/>
              </a:spcAft>
              <a:buClr>
                <a:schemeClr val="dk1"/>
              </a:buClr>
              <a:buSzPts val="1800"/>
              <a:buFont typeface="Arial"/>
              <a:buNone/>
              <a:defRPr b="1" sz="1800"/>
            </a:lvl3pPr>
            <a:lvl4pPr indent="-228600" lvl="3" marL="1828800" algn="l">
              <a:spcBef>
                <a:spcPts val="320"/>
              </a:spcBef>
              <a:spcAft>
                <a:spcPts val="0"/>
              </a:spcAft>
              <a:buClr>
                <a:schemeClr val="dk1"/>
              </a:buClr>
              <a:buSzPts val="1600"/>
              <a:buFont typeface="Arial"/>
              <a:buNone/>
              <a:defRPr b="1" sz="1600"/>
            </a:lvl4pPr>
            <a:lvl5pPr indent="-228600" lvl="4" marL="2286000" algn="l">
              <a:spcBef>
                <a:spcPts val="320"/>
              </a:spcBef>
              <a:spcAft>
                <a:spcPts val="0"/>
              </a:spcAft>
              <a:buClr>
                <a:schemeClr val="dk1"/>
              </a:buClr>
              <a:buSzPts val="1600"/>
              <a:buFont typeface="Arial"/>
              <a:buNone/>
              <a:defRPr b="1" sz="1600"/>
            </a:lvl5pPr>
            <a:lvl6pPr indent="-228600" lvl="5" marL="2743200" algn="l">
              <a:spcBef>
                <a:spcPts val="320"/>
              </a:spcBef>
              <a:spcAft>
                <a:spcPts val="0"/>
              </a:spcAft>
              <a:buClr>
                <a:schemeClr val="dk1"/>
              </a:buClr>
              <a:buSzPts val="1600"/>
              <a:buFont typeface="Arial"/>
              <a:buNone/>
              <a:defRPr b="1" sz="1600"/>
            </a:lvl6pPr>
            <a:lvl7pPr indent="-228600" lvl="6" marL="3200400" algn="l">
              <a:spcBef>
                <a:spcPts val="320"/>
              </a:spcBef>
              <a:spcAft>
                <a:spcPts val="0"/>
              </a:spcAft>
              <a:buClr>
                <a:schemeClr val="dk1"/>
              </a:buClr>
              <a:buSzPts val="1600"/>
              <a:buFont typeface="Arial"/>
              <a:buNone/>
              <a:defRPr b="1" sz="1600"/>
            </a:lvl7pPr>
            <a:lvl8pPr indent="-228600" lvl="7" marL="3657600" algn="l">
              <a:spcBef>
                <a:spcPts val="320"/>
              </a:spcBef>
              <a:spcAft>
                <a:spcPts val="0"/>
              </a:spcAft>
              <a:buClr>
                <a:schemeClr val="dk1"/>
              </a:buClr>
              <a:buSzPts val="1600"/>
              <a:buFont typeface="Arial"/>
              <a:buNone/>
              <a:defRPr b="1" sz="1600"/>
            </a:lvl8pPr>
            <a:lvl9pPr indent="-228600" lvl="8" marL="4114800" algn="l">
              <a:spcBef>
                <a:spcPts val="320"/>
              </a:spcBef>
              <a:spcAft>
                <a:spcPts val="0"/>
              </a:spcAft>
              <a:buClr>
                <a:schemeClr val="dk1"/>
              </a:buClr>
              <a:buSzPts val="1600"/>
              <a:buFont typeface="Arial"/>
              <a:buNone/>
              <a:defRPr b="1" sz="1600"/>
            </a:lvl9pPr>
          </a:lstStyle>
          <a:p/>
        </p:txBody>
      </p:sp>
      <p:sp>
        <p:nvSpPr>
          <p:cNvPr id="41" name="Google Shape;41;p6"/>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lstStyle>
            <a:lvl1pPr indent="-381000" lvl="0" marL="457200" algn="l">
              <a:spcBef>
                <a:spcPts val="480"/>
              </a:spcBef>
              <a:spcAft>
                <a:spcPts val="0"/>
              </a:spcAft>
              <a:buClr>
                <a:schemeClr val="dk1"/>
              </a:buClr>
              <a:buSzPts val="2400"/>
              <a:buFont typeface="Arial"/>
              <a:buChar char="•"/>
              <a:defRPr sz="2400"/>
            </a:lvl1pPr>
            <a:lvl2pPr indent="-355600" lvl="1" marL="914400" algn="l">
              <a:spcBef>
                <a:spcPts val="400"/>
              </a:spcBef>
              <a:spcAft>
                <a:spcPts val="0"/>
              </a:spcAft>
              <a:buClr>
                <a:schemeClr val="dk1"/>
              </a:buClr>
              <a:buSzPts val="2000"/>
              <a:buFont typeface="Arial"/>
              <a:buChar char="–"/>
              <a:defRPr sz="2000"/>
            </a:lvl2pPr>
            <a:lvl3pPr indent="-342900" lvl="2" marL="1371600" algn="l">
              <a:spcBef>
                <a:spcPts val="360"/>
              </a:spcBef>
              <a:spcAft>
                <a:spcPts val="0"/>
              </a:spcAft>
              <a:buClr>
                <a:schemeClr val="dk1"/>
              </a:buClr>
              <a:buSzPts val="1800"/>
              <a:buFont typeface="Arial"/>
              <a:buChar char="•"/>
              <a:defRPr sz="1800"/>
            </a:lvl3pPr>
            <a:lvl4pPr indent="-330200" lvl="3" marL="1828800" algn="l">
              <a:spcBef>
                <a:spcPts val="320"/>
              </a:spcBef>
              <a:spcAft>
                <a:spcPts val="0"/>
              </a:spcAft>
              <a:buClr>
                <a:schemeClr val="dk1"/>
              </a:buClr>
              <a:buSzPts val="1600"/>
              <a:buFont typeface="Arial"/>
              <a:buChar char="–"/>
              <a:defRPr sz="1600"/>
            </a:lvl4pPr>
            <a:lvl5pPr indent="-330200" lvl="4" marL="2286000" algn="l">
              <a:spcBef>
                <a:spcPts val="320"/>
              </a:spcBef>
              <a:spcAft>
                <a:spcPts val="0"/>
              </a:spcAft>
              <a:buClr>
                <a:schemeClr val="dk1"/>
              </a:buClr>
              <a:buSzPts val="1600"/>
              <a:buFont typeface="Arial"/>
              <a:buChar char="»"/>
              <a:defRPr sz="1600"/>
            </a:lvl5pPr>
            <a:lvl6pPr indent="-330200" lvl="5" marL="2743200" algn="l">
              <a:spcBef>
                <a:spcPts val="320"/>
              </a:spcBef>
              <a:spcAft>
                <a:spcPts val="0"/>
              </a:spcAft>
              <a:buClr>
                <a:schemeClr val="dk1"/>
              </a:buClr>
              <a:buSzPts val="1600"/>
              <a:buFont typeface="Arial"/>
              <a:buChar char="»"/>
              <a:defRPr sz="1600"/>
            </a:lvl6pPr>
            <a:lvl7pPr indent="-330200" lvl="6" marL="3200400" algn="l">
              <a:spcBef>
                <a:spcPts val="320"/>
              </a:spcBef>
              <a:spcAft>
                <a:spcPts val="0"/>
              </a:spcAft>
              <a:buClr>
                <a:schemeClr val="dk1"/>
              </a:buClr>
              <a:buSzPts val="1600"/>
              <a:buFont typeface="Arial"/>
              <a:buChar char="»"/>
              <a:defRPr sz="1600"/>
            </a:lvl7pPr>
            <a:lvl8pPr indent="-330200" lvl="7" marL="3657600" algn="l">
              <a:spcBef>
                <a:spcPts val="320"/>
              </a:spcBef>
              <a:spcAft>
                <a:spcPts val="0"/>
              </a:spcAft>
              <a:buClr>
                <a:schemeClr val="dk1"/>
              </a:buClr>
              <a:buSzPts val="1600"/>
              <a:buFont typeface="Arial"/>
              <a:buChar char="»"/>
              <a:defRPr sz="1600"/>
            </a:lvl8pPr>
            <a:lvl9pPr indent="-330200" lvl="8" marL="4114800" algn="l">
              <a:spcBef>
                <a:spcPts val="320"/>
              </a:spcBef>
              <a:spcAft>
                <a:spcPts val="0"/>
              </a:spcAft>
              <a:buClr>
                <a:schemeClr val="dk1"/>
              </a:buClr>
              <a:buSzPts val="1600"/>
              <a:buFont typeface="Arial"/>
              <a:buChar char="»"/>
              <a:defRPr sz="1600"/>
            </a:lvl9pPr>
          </a:lstStyle>
          <a:p/>
        </p:txBody>
      </p:sp>
      <p:sp>
        <p:nvSpPr>
          <p:cNvPr id="42" name="Google Shape;42;p6"/>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6"/>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6"/>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UY"/>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ólo el título" type="titleOnly">
  <p:cSld name="TITLE_ONLY">
    <p:spTree>
      <p:nvGrpSpPr>
        <p:cNvPr id="45" name="Shape 45"/>
        <p:cNvGrpSpPr/>
        <p:nvPr/>
      </p:nvGrpSpPr>
      <p:grpSpPr>
        <a:xfrm>
          <a:off x="0" y="0"/>
          <a:ext cx="0" cy="0"/>
          <a:chOff x="0" y="0"/>
          <a:chExt cx="0" cy="0"/>
        </a:xfrm>
      </p:grpSpPr>
      <p:sp>
        <p:nvSpPr>
          <p:cNvPr id="46" name="Google Shape;46;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7" name="Google Shape;47;p7"/>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7"/>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UY"/>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 blanco" type="blank">
  <p:cSld name="BLANK">
    <p:spTree>
      <p:nvGrpSpPr>
        <p:cNvPr id="50" name="Shape 50"/>
        <p:cNvGrpSpPr/>
        <p:nvPr/>
      </p:nvGrpSpPr>
      <p:grpSpPr>
        <a:xfrm>
          <a:off x="0" y="0"/>
          <a:ext cx="0" cy="0"/>
          <a:chOff x="0" y="0"/>
          <a:chExt cx="0" cy="0"/>
        </a:xfrm>
      </p:grpSpPr>
      <p:sp>
        <p:nvSpPr>
          <p:cNvPr id="51" name="Google Shape;51;p8"/>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UY"/>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ido con título"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lstStyle>
            <a:lvl1pPr indent="-431800" lvl="0" marL="457200" algn="l">
              <a:spcBef>
                <a:spcPts val="640"/>
              </a:spcBef>
              <a:spcAft>
                <a:spcPts val="0"/>
              </a:spcAft>
              <a:buClr>
                <a:schemeClr val="dk1"/>
              </a:buClr>
              <a:buSzPts val="3200"/>
              <a:buFont typeface="Arial"/>
              <a:buChar char="•"/>
              <a:defRPr sz="3200"/>
            </a:lvl1pPr>
            <a:lvl2pPr indent="-406400" lvl="1" marL="914400" algn="l">
              <a:spcBef>
                <a:spcPts val="560"/>
              </a:spcBef>
              <a:spcAft>
                <a:spcPts val="0"/>
              </a:spcAft>
              <a:buClr>
                <a:schemeClr val="dk1"/>
              </a:buClr>
              <a:buSzPts val="2800"/>
              <a:buFont typeface="Arial"/>
              <a:buChar char="–"/>
              <a:defRPr sz="2800"/>
            </a:lvl2pPr>
            <a:lvl3pPr indent="-381000" lvl="2" marL="1371600" algn="l">
              <a:spcBef>
                <a:spcPts val="480"/>
              </a:spcBef>
              <a:spcAft>
                <a:spcPts val="0"/>
              </a:spcAft>
              <a:buClr>
                <a:schemeClr val="dk1"/>
              </a:buClr>
              <a:buSzPts val="2400"/>
              <a:buFont typeface="Arial"/>
              <a:buChar char="•"/>
              <a:defRPr sz="2400"/>
            </a:lvl3pPr>
            <a:lvl4pPr indent="-355600" lvl="3" marL="1828800" algn="l">
              <a:spcBef>
                <a:spcPts val="400"/>
              </a:spcBef>
              <a:spcAft>
                <a:spcPts val="0"/>
              </a:spcAft>
              <a:buClr>
                <a:schemeClr val="dk1"/>
              </a:buClr>
              <a:buSzPts val="2000"/>
              <a:buFont typeface="Arial"/>
              <a:buChar char="–"/>
              <a:defRPr sz="2000"/>
            </a:lvl4pPr>
            <a:lvl5pPr indent="-355600" lvl="4" marL="2286000" algn="l">
              <a:spcBef>
                <a:spcPts val="400"/>
              </a:spcBef>
              <a:spcAft>
                <a:spcPts val="0"/>
              </a:spcAft>
              <a:buClr>
                <a:schemeClr val="dk1"/>
              </a:buClr>
              <a:buSzPts val="2000"/>
              <a:buFont typeface="Arial"/>
              <a:buChar char="»"/>
              <a:defRPr sz="2000"/>
            </a:lvl5pPr>
            <a:lvl6pPr indent="-355600" lvl="5" marL="2743200" algn="l">
              <a:spcBef>
                <a:spcPts val="400"/>
              </a:spcBef>
              <a:spcAft>
                <a:spcPts val="0"/>
              </a:spcAft>
              <a:buClr>
                <a:schemeClr val="dk1"/>
              </a:buClr>
              <a:buSzPts val="2000"/>
              <a:buFont typeface="Arial"/>
              <a:buChar char="»"/>
              <a:defRPr sz="2000"/>
            </a:lvl6pPr>
            <a:lvl7pPr indent="-355600" lvl="6" marL="3200400" algn="l">
              <a:spcBef>
                <a:spcPts val="400"/>
              </a:spcBef>
              <a:spcAft>
                <a:spcPts val="0"/>
              </a:spcAft>
              <a:buClr>
                <a:schemeClr val="dk1"/>
              </a:buClr>
              <a:buSzPts val="2000"/>
              <a:buFont typeface="Arial"/>
              <a:buChar char="»"/>
              <a:defRPr sz="2000"/>
            </a:lvl7pPr>
            <a:lvl8pPr indent="-355600" lvl="7" marL="3657600" algn="l">
              <a:spcBef>
                <a:spcPts val="400"/>
              </a:spcBef>
              <a:spcAft>
                <a:spcPts val="0"/>
              </a:spcAft>
              <a:buClr>
                <a:schemeClr val="dk1"/>
              </a:buClr>
              <a:buSzPts val="2000"/>
              <a:buFont typeface="Arial"/>
              <a:buChar char="»"/>
              <a:defRPr sz="2000"/>
            </a:lvl8pPr>
            <a:lvl9pPr indent="-355600" lvl="8" marL="4114800" algn="l">
              <a:spcBef>
                <a:spcPts val="400"/>
              </a:spcBef>
              <a:spcAft>
                <a:spcPts val="0"/>
              </a:spcAft>
              <a:buClr>
                <a:schemeClr val="dk1"/>
              </a:buClr>
              <a:buSzPts val="2000"/>
              <a:buFont typeface="Arial"/>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lstStyle>
            <a:lvl1pPr indent="-228600" lvl="0" marL="457200" algn="l">
              <a:spcBef>
                <a:spcPts val="280"/>
              </a:spcBef>
              <a:spcAft>
                <a:spcPts val="0"/>
              </a:spcAft>
              <a:buClr>
                <a:schemeClr val="dk1"/>
              </a:buClr>
              <a:buSzPts val="1400"/>
              <a:buFont typeface="Arial"/>
              <a:buNone/>
              <a:defRPr sz="1400"/>
            </a:lvl1pPr>
            <a:lvl2pPr indent="-228600" lvl="1" marL="914400" algn="l">
              <a:spcBef>
                <a:spcPts val="240"/>
              </a:spcBef>
              <a:spcAft>
                <a:spcPts val="0"/>
              </a:spcAft>
              <a:buClr>
                <a:schemeClr val="dk1"/>
              </a:buClr>
              <a:buSzPts val="1200"/>
              <a:buFont typeface="Arial"/>
              <a:buNone/>
              <a:defRPr sz="1200"/>
            </a:lvl2pPr>
            <a:lvl3pPr indent="-228600" lvl="2" marL="1371600" algn="l">
              <a:spcBef>
                <a:spcPts val="200"/>
              </a:spcBef>
              <a:spcAft>
                <a:spcPts val="0"/>
              </a:spcAft>
              <a:buClr>
                <a:schemeClr val="dk1"/>
              </a:buClr>
              <a:buSzPts val="1000"/>
              <a:buFont typeface="Arial"/>
              <a:buNone/>
              <a:defRPr sz="1000"/>
            </a:lvl3pPr>
            <a:lvl4pPr indent="-228600" lvl="3" marL="1828800" algn="l">
              <a:spcBef>
                <a:spcPts val="180"/>
              </a:spcBef>
              <a:spcAft>
                <a:spcPts val="0"/>
              </a:spcAft>
              <a:buClr>
                <a:schemeClr val="dk1"/>
              </a:buClr>
              <a:buSzPts val="900"/>
              <a:buFont typeface="Arial"/>
              <a:buNone/>
              <a:defRPr sz="900"/>
            </a:lvl4pPr>
            <a:lvl5pPr indent="-228600" lvl="4" marL="2286000" algn="l">
              <a:spcBef>
                <a:spcPts val="180"/>
              </a:spcBef>
              <a:spcAft>
                <a:spcPts val="0"/>
              </a:spcAft>
              <a:buClr>
                <a:schemeClr val="dk1"/>
              </a:buClr>
              <a:buSzPts val="900"/>
              <a:buFont typeface="Arial"/>
              <a:buNone/>
              <a:defRPr sz="900"/>
            </a:lvl5pPr>
            <a:lvl6pPr indent="-228600" lvl="5" marL="2743200" algn="l">
              <a:spcBef>
                <a:spcPts val="180"/>
              </a:spcBef>
              <a:spcAft>
                <a:spcPts val="0"/>
              </a:spcAft>
              <a:buClr>
                <a:schemeClr val="dk1"/>
              </a:buClr>
              <a:buSzPts val="900"/>
              <a:buFont typeface="Arial"/>
              <a:buNone/>
              <a:defRPr sz="900"/>
            </a:lvl6pPr>
            <a:lvl7pPr indent="-228600" lvl="6" marL="3200400" algn="l">
              <a:spcBef>
                <a:spcPts val="180"/>
              </a:spcBef>
              <a:spcAft>
                <a:spcPts val="0"/>
              </a:spcAft>
              <a:buClr>
                <a:schemeClr val="dk1"/>
              </a:buClr>
              <a:buSzPts val="900"/>
              <a:buFont typeface="Arial"/>
              <a:buNone/>
              <a:defRPr sz="900"/>
            </a:lvl7pPr>
            <a:lvl8pPr indent="-228600" lvl="7" marL="3657600" algn="l">
              <a:spcBef>
                <a:spcPts val="180"/>
              </a:spcBef>
              <a:spcAft>
                <a:spcPts val="0"/>
              </a:spcAft>
              <a:buClr>
                <a:schemeClr val="dk1"/>
              </a:buClr>
              <a:buSzPts val="900"/>
              <a:buFont typeface="Arial"/>
              <a:buNone/>
              <a:defRPr sz="900"/>
            </a:lvl8pPr>
            <a:lvl9pPr indent="-228600" lvl="8" marL="4114800" algn="l">
              <a:spcBef>
                <a:spcPts val="180"/>
              </a:spcBef>
              <a:spcAft>
                <a:spcPts val="0"/>
              </a:spcAft>
              <a:buClr>
                <a:schemeClr val="dk1"/>
              </a:buClr>
              <a:buSzPts val="900"/>
              <a:buFont typeface="Arial"/>
              <a:buNone/>
              <a:defRPr sz="900"/>
            </a:lvl9pPr>
          </a:lstStyle>
          <a:p/>
        </p:txBody>
      </p:sp>
      <p:sp>
        <p:nvSpPr>
          <p:cNvPr id="58" name="Google Shape;58;p9"/>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UY"/>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magen con título"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lstStyle>
            <a:lvl1pPr indent="-228600" lvl="0" marL="457200" algn="l">
              <a:spcBef>
                <a:spcPts val="280"/>
              </a:spcBef>
              <a:spcAft>
                <a:spcPts val="0"/>
              </a:spcAft>
              <a:buClr>
                <a:schemeClr val="dk1"/>
              </a:buClr>
              <a:buSzPts val="1400"/>
              <a:buFont typeface="Arial"/>
              <a:buNone/>
              <a:defRPr sz="1400"/>
            </a:lvl1pPr>
            <a:lvl2pPr indent="-228600" lvl="1" marL="914400" algn="l">
              <a:spcBef>
                <a:spcPts val="240"/>
              </a:spcBef>
              <a:spcAft>
                <a:spcPts val="0"/>
              </a:spcAft>
              <a:buClr>
                <a:schemeClr val="dk1"/>
              </a:buClr>
              <a:buSzPts val="1200"/>
              <a:buFont typeface="Arial"/>
              <a:buNone/>
              <a:defRPr sz="1200"/>
            </a:lvl2pPr>
            <a:lvl3pPr indent="-228600" lvl="2" marL="1371600" algn="l">
              <a:spcBef>
                <a:spcPts val="200"/>
              </a:spcBef>
              <a:spcAft>
                <a:spcPts val="0"/>
              </a:spcAft>
              <a:buClr>
                <a:schemeClr val="dk1"/>
              </a:buClr>
              <a:buSzPts val="1000"/>
              <a:buFont typeface="Arial"/>
              <a:buNone/>
              <a:defRPr sz="1000"/>
            </a:lvl3pPr>
            <a:lvl4pPr indent="-228600" lvl="3" marL="1828800" algn="l">
              <a:spcBef>
                <a:spcPts val="180"/>
              </a:spcBef>
              <a:spcAft>
                <a:spcPts val="0"/>
              </a:spcAft>
              <a:buClr>
                <a:schemeClr val="dk1"/>
              </a:buClr>
              <a:buSzPts val="900"/>
              <a:buFont typeface="Arial"/>
              <a:buNone/>
              <a:defRPr sz="900"/>
            </a:lvl4pPr>
            <a:lvl5pPr indent="-228600" lvl="4" marL="2286000" algn="l">
              <a:spcBef>
                <a:spcPts val="180"/>
              </a:spcBef>
              <a:spcAft>
                <a:spcPts val="0"/>
              </a:spcAft>
              <a:buClr>
                <a:schemeClr val="dk1"/>
              </a:buClr>
              <a:buSzPts val="900"/>
              <a:buFont typeface="Arial"/>
              <a:buNone/>
              <a:defRPr sz="900"/>
            </a:lvl5pPr>
            <a:lvl6pPr indent="-228600" lvl="5" marL="2743200" algn="l">
              <a:spcBef>
                <a:spcPts val="180"/>
              </a:spcBef>
              <a:spcAft>
                <a:spcPts val="0"/>
              </a:spcAft>
              <a:buClr>
                <a:schemeClr val="dk1"/>
              </a:buClr>
              <a:buSzPts val="900"/>
              <a:buFont typeface="Arial"/>
              <a:buNone/>
              <a:defRPr sz="900"/>
            </a:lvl6pPr>
            <a:lvl7pPr indent="-228600" lvl="6" marL="3200400" algn="l">
              <a:spcBef>
                <a:spcPts val="180"/>
              </a:spcBef>
              <a:spcAft>
                <a:spcPts val="0"/>
              </a:spcAft>
              <a:buClr>
                <a:schemeClr val="dk1"/>
              </a:buClr>
              <a:buSzPts val="900"/>
              <a:buFont typeface="Arial"/>
              <a:buNone/>
              <a:defRPr sz="900"/>
            </a:lvl7pPr>
            <a:lvl8pPr indent="-228600" lvl="7" marL="3657600" algn="l">
              <a:spcBef>
                <a:spcPts val="180"/>
              </a:spcBef>
              <a:spcAft>
                <a:spcPts val="0"/>
              </a:spcAft>
              <a:buClr>
                <a:schemeClr val="dk1"/>
              </a:buClr>
              <a:buSzPts val="900"/>
              <a:buFont typeface="Arial"/>
              <a:buNone/>
              <a:defRPr sz="900"/>
            </a:lvl8pPr>
            <a:lvl9pPr indent="-228600" lvl="8" marL="4114800" algn="l">
              <a:spcBef>
                <a:spcPts val="180"/>
              </a:spcBef>
              <a:spcAft>
                <a:spcPts val="0"/>
              </a:spcAft>
              <a:buClr>
                <a:schemeClr val="dk1"/>
              </a:buClr>
              <a:buSzPts val="900"/>
              <a:buFont typeface="Arial"/>
              <a:buNone/>
              <a:defRPr sz="900"/>
            </a:lvl9pPr>
          </a:lstStyle>
          <a:p/>
        </p:txBody>
      </p:sp>
      <p:sp>
        <p:nvSpPr>
          <p:cNvPr id="65" name="Google Shape;65;p10"/>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UY"/>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lstStyle>
            <a:lvl1pPr lvl="0" marR="0" rtl="0" algn="ctr">
              <a:spcBef>
                <a:spcPts val="0"/>
              </a:spcBef>
              <a:spcAft>
                <a:spcPts val="0"/>
              </a:spcAft>
              <a:buSzPts val="1400"/>
              <a:buNone/>
              <a:defRPr b="0" i="0" sz="1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UY"/>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mc:AlternateContent>
    <mc:Choice Requires="p14">
      <p:transition spd="slow" p14:dur="1500">
        <p:fade thruBlk="1"/>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3" name="Shape 83"/>
        <p:cNvGrpSpPr/>
        <p:nvPr/>
      </p:nvGrpSpPr>
      <p:grpSpPr>
        <a:xfrm>
          <a:off x="0" y="0"/>
          <a:ext cx="0" cy="0"/>
          <a:chOff x="0" y="0"/>
          <a:chExt cx="0" cy="0"/>
        </a:xfrm>
      </p:grpSpPr>
      <p:sp>
        <p:nvSpPr>
          <p:cNvPr id="84" name="Google Shape;84;p13"/>
          <p:cNvSpPr txBox="1"/>
          <p:nvPr>
            <p:ph type="ctrTitle"/>
          </p:nvPr>
        </p:nvSpPr>
        <p:spPr>
          <a:xfrm>
            <a:off x="250825" y="2205038"/>
            <a:ext cx="5656263" cy="10382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1" lang="es-UY" sz="3600">
                <a:solidFill>
                  <a:srgbClr val="002060"/>
                </a:solidFill>
              </a:rPr>
              <a:t>A Day in the Life of Reserves</a:t>
            </a:r>
            <a:endParaRPr b="1" sz="3600">
              <a:solidFill>
                <a:srgbClr val="002060"/>
              </a:solidFill>
            </a:endParaRPr>
          </a:p>
        </p:txBody>
      </p:sp>
      <p:sp>
        <p:nvSpPr>
          <p:cNvPr id="85" name="Google Shape;85;p13"/>
          <p:cNvSpPr txBox="1"/>
          <p:nvPr/>
        </p:nvSpPr>
        <p:spPr>
          <a:xfrm>
            <a:off x="250825" y="2924175"/>
            <a:ext cx="4864100" cy="973138"/>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1" i="0" lang="es-UY" sz="2000" u="none" cap="none" strike="noStrike">
                <a:solidFill>
                  <a:srgbClr val="002060"/>
                </a:solidFill>
                <a:latin typeface="Arial"/>
                <a:ea typeface="Arial"/>
                <a:cs typeface="Arial"/>
                <a:sym typeface="Arial"/>
              </a:rPr>
              <a:t>Making connections near and far</a:t>
            </a:r>
            <a:endParaRPr b="1" i="0" sz="2000" u="none" cap="none" strike="noStrike">
              <a:solidFill>
                <a:srgbClr val="002060"/>
              </a:solidFill>
              <a:latin typeface="Arial"/>
              <a:ea typeface="Arial"/>
              <a:cs typeface="Arial"/>
              <a:sym typeface="Arial"/>
            </a:endParaRPr>
          </a:p>
        </p:txBody>
      </p:sp>
    </p:spTree>
  </p:cSld>
  <p:clrMapOvr>
    <a:masterClrMapping/>
  </p:clrMapOvr>
  <mc:AlternateContent>
    <mc:Choice Requires="p14">
      <p:transition spd="slow" p14:dur="1000">
        <p:fade thruBlk="1"/>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Google Shape;177;p22"/>
          <p:cNvSpPr txBox="1"/>
          <p:nvPr>
            <p:ph type="title"/>
          </p:nvPr>
        </p:nvSpPr>
        <p:spPr>
          <a:xfrm>
            <a:off x="457200" y="274638"/>
            <a:ext cx="8229600" cy="1143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s-UY"/>
              <a:t>Digital Requests</a:t>
            </a:r>
            <a:endParaRPr/>
          </a:p>
        </p:txBody>
      </p:sp>
      <p:sp>
        <p:nvSpPr>
          <p:cNvPr id="178" name="Google Shape;178;p22"/>
          <p:cNvSpPr txBox="1"/>
          <p:nvPr>
            <p:ph idx="1" type="body"/>
          </p:nvPr>
        </p:nvSpPr>
        <p:spPr>
          <a:xfrm>
            <a:off x="457200" y="1600200"/>
            <a:ext cx="8229600" cy="45261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rPr lang="es-UY"/>
              <a:t>Ares</a:t>
            </a:r>
            <a:endParaRPr/>
          </a:p>
          <a:p>
            <a:pPr indent="-342900" lvl="0" marL="457200" rtl="0" algn="l">
              <a:spcBef>
                <a:spcPts val="360"/>
              </a:spcBef>
              <a:spcAft>
                <a:spcPts val="0"/>
              </a:spcAft>
              <a:buSzPts val="1800"/>
              <a:buChar char="•"/>
            </a:pPr>
            <a:r>
              <a:rPr lang="es-UY"/>
              <a:t>Moodle</a:t>
            </a:r>
            <a:endParaRPr/>
          </a:p>
          <a:p>
            <a:pPr indent="-342900" lvl="0" marL="457200" rtl="0" algn="l">
              <a:spcBef>
                <a:spcPts val="0"/>
              </a:spcBef>
              <a:spcAft>
                <a:spcPts val="0"/>
              </a:spcAft>
              <a:buSzPts val="1800"/>
              <a:buChar char="•"/>
            </a:pPr>
            <a:r>
              <a:rPr lang="es-UY"/>
              <a:t>Blackboard</a:t>
            </a:r>
            <a:endParaRPr/>
          </a:p>
          <a:p>
            <a:pPr indent="-342900" lvl="0" marL="457200" rtl="0" algn="l">
              <a:spcBef>
                <a:spcPts val="0"/>
              </a:spcBef>
              <a:spcAft>
                <a:spcPts val="0"/>
              </a:spcAft>
              <a:buSzPts val="1800"/>
              <a:buChar char="•"/>
            </a:pPr>
            <a:r>
              <a:rPr lang="es-UY"/>
              <a:t>Other?</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Google Shape;183;p23"/>
          <p:cNvSpPr txBox="1"/>
          <p:nvPr>
            <p:ph type="title"/>
          </p:nvPr>
        </p:nvSpPr>
        <p:spPr>
          <a:xfrm>
            <a:off x="457200" y="198438"/>
            <a:ext cx="8229600" cy="1143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s-UY">
                <a:solidFill>
                  <a:schemeClr val="dk1"/>
                </a:solidFill>
              </a:rPr>
              <a:t>Digital Requests</a:t>
            </a:r>
            <a:endParaRPr/>
          </a:p>
        </p:txBody>
      </p:sp>
      <p:sp>
        <p:nvSpPr>
          <p:cNvPr id="184" name="Google Shape;184;p23"/>
          <p:cNvSpPr txBox="1"/>
          <p:nvPr>
            <p:ph idx="1" type="body"/>
          </p:nvPr>
        </p:nvSpPr>
        <p:spPr>
          <a:xfrm>
            <a:off x="457200" y="1600200"/>
            <a:ext cx="8229600" cy="45261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rPr lang="es-UY"/>
              <a:t>Departments include:</a:t>
            </a:r>
            <a:endParaRPr/>
          </a:p>
          <a:p>
            <a:pPr indent="-342900" lvl="0" marL="457200" rtl="0" algn="l">
              <a:spcBef>
                <a:spcPts val="360"/>
              </a:spcBef>
              <a:spcAft>
                <a:spcPts val="0"/>
              </a:spcAft>
              <a:buSzPts val="1800"/>
              <a:buChar char="•"/>
            </a:pPr>
            <a:r>
              <a:rPr lang="es-UY"/>
              <a:t>Acquisitions</a:t>
            </a:r>
            <a:endParaRPr/>
          </a:p>
          <a:p>
            <a:pPr indent="-342900" lvl="0" marL="457200" rtl="0" algn="l">
              <a:spcBef>
                <a:spcPts val="0"/>
              </a:spcBef>
              <a:spcAft>
                <a:spcPts val="0"/>
              </a:spcAft>
              <a:buSzPts val="1800"/>
              <a:buChar char="•"/>
            </a:pPr>
            <a:r>
              <a:rPr lang="es-UY"/>
              <a:t>DRMS</a:t>
            </a:r>
            <a:endParaRPr/>
          </a:p>
          <a:p>
            <a:pPr indent="-342900" lvl="0" marL="457200" rtl="0" algn="l">
              <a:spcBef>
                <a:spcPts val="0"/>
              </a:spcBef>
              <a:spcAft>
                <a:spcPts val="0"/>
              </a:spcAft>
              <a:buSzPts val="1800"/>
              <a:buChar char="•"/>
            </a:pPr>
            <a:r>
              <a:rPr lang="es-UY"/>
              <a:t>ILL</a:t>
            </a:r>
            <a:endParaRPr/>
          </a:p>
          <a:p>
            <a:pPr indent="-342900" lvl="0" marL="457200" rtl="0" algn="l">
              <a:spcBef>
                <a:spcPts val="0"/>
              </a:spcBef>
              <a:spcAft>
                <a:spcPts val="0"/>
              </a:spcAft>
              <a:buSzPts val="1800"/>
              <a:buChar char="•"/>
            </a:pPr>
            <a:r>
              <a:rPr lang="es-UY"/>
              <a:t>Stacks</a:t>
            </a:r>
            <a:endParaRPr/>
          </a:p>
          <a:p>
            <a:pPr indent="-342900" lvl="0" marL="457200" rtl="0" algn="l">
              <a:spcBef>
                <a:spcPts val="0"/>
              </a:spcBef>
              <a:spcAft>
                <a:spcPts val="0"/>
              </a:spcAft>
              <a:buSzPts val="1800"/>
              <a:buChar char="•"/>
            </a:pPr>
            <a:r>
              <a:rPr lang="es-UY"/>
              <a:t>Liaisons</a:t>
            </a:r>
            <a:endParaRPr/>
          </a:p>
          <a:p>
            <a:pPr indent="-342900" lvl="0" marL="457200" rtl="0" algn="l">
              <a:spcBef>
                <a:spcPts val="0"/>
              </a:spcBef>
              <a:spcAft>
                <a:spcPts val="0"/>
              </a:spcAft>
              <a:buSzPts val="1800"/>
              <a:buChar char="•"/>
            </a:pPr>
            <a:r>
              <a:rPr lang="es-UY"/>
              <a:t>OE/IML</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24"/>
          <p:cNvSpPr txBox="1"/>
          <p:nvPr>
            <p:ph type="title"/>
          </p:nvPr>
        </p:nvSpPr>
        <p:spPr>
          <a:xfrm>
            <a:off x="457200" y="274638"/>
            <a:ext cx="8229600" cy="1143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s-UY"/>
              <a:t>Digital reserves by year</a:t>
            </a:r>
            <a:endParaRPr/>
          </a:p>
        </p:txBody>
      </p:sp>
      <p:sp>
        <p:nvSpPr>
          <p:cNvPr id="190" name="Google Shape;190;p24"/>
          <p:cNvSpPr txBox="1"/>
          <p:nvPr>
            <p:ph idx="1" type="body"/>
          </p:nvPr>
        </p:nvSpPr>
        <p:spPr>
          <a:xfrm>
            <a:off x="457200" y="1600200"/>
            <a:ext cx="8229600" cy="45261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pic>
        <p:nvPicPr>
          <p:cNvPr id="191" name="Google Shape;191;p24"/>
          <p:cNvPicPr preferRelativeResize="0"/>
          <p:nvPr/>
        </p:nvPicPr>
        <p:blipFill>
          <a:blip r:embed="rId3">
            <a:alphaModFix/>
          </a:blip>
          <a:stretch>
            <a:fillRect/>
          </a:stretch>
        </p:blipFill>
        <p:spPr>
          <a:xfrm>
            <a:off x="4632950" y="1642925"/>
            <a:ext cx="4127350" cy="2485000"/>
          </a:xfrm>
          <a:prstGeom prst="rect">
            <a:avLst/>
          </a:prstGeom>
          <a:noFill/>
          <a:ln>
            <a:noFill/>
          </a:ln>
        </p:spPr>
      </p:pic>
      <p:pic>
        <p:nvPicPr>
          <p:cNvPr id="192" name="Google Shape;192;p24"/>
          <p:cNvPicPr preferRelativeResize="0"/>
          <p:nvPr/>
        </p:nvPicPr>
        <p:blipFill>
          <a:blip r:embed="rId4">
            <a:alphaModFix/>
          </a:blip>
          <a:stretch>
            <a:fillRect/>
          </a:stretch>
        </p:blipFill>
        <p:spPr>
          <a:xfrm>
            <a:off x="457200" y="1642925"/>
            <a:ext cx="4127314" cy="24850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p25"/>
          <p:cNvSpPr txBox="1"/>
          <p:nvPr>
            <p:ph type="title"/>
          </p:nvPr>
        </p:nvSpPr>
        <p:spPr>
          <a:xfrm>
            <a:off x="457200" y="274638"/>
            <a:ext cx="8229600" cy="1143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s-UY"/>
              <a:t>Off Campus</a:t>
            </a:r>
            <a:endParaRPr/>
          </a:p>
        </p:txBody>
      </p:sp>
      <p:sp>
        <p:nvSpPr>
          <p:cNvPr id="198" name="Google Shape;198;p25"/>
          <p:cNvSpPr txBox="1"/>
          <p:nvPr>
            <p:ph idx="1" type="body"/>
          </p:nvPr>
        </p:nvSpPr>
        <p:spPr>
          <a:xfrm>
            <a:off x="457200" y="1600200"/>
            <a:ext cx="8229600" cy="4526100"/>
          </a:xfrm>
          <a:prstGeom prst="rect">
            <a:avLst/>
          </a:prstGeom>
        </p:spPr>
        <p:txBody>
          <a:bodyPr anchorCtr="0" anchor="t" bIns="45700" lIns="91425" spcFirstLastPara="1" rIns="91425" wrap="square" tIns="45700">
            <a:noAutofit/>
          </a:bodyPr>
          <a:lstStyle/>
          <a:p>
            <a:pPr indent="-342900" lvl="0" marL="457200" rtl="0" algn="l">
              <a:spcBef>
                <a:spcPts val="360"/>
              </a:spcBef>
              <a:spcAft>
                <a:spcPts val="0"/>
              </a:spcAft>
              <a:buSzPts val="1800"/>
              <a:buChar char="•"/>
            </a:pPr>
            <a:r>
              <a:rPr lang="es-UY"/>
              <a:t>5C</a:t>
            </a:r>
            <a:endParaRPr/>
          </a:p>
          <a:p>
            <a:pPr indent="-342900" lvl="0" marL="457200" rtl="0" algn="l">
              <a:spcBef>
                <a:spcPts val="0"/>
              </a:spcBef>
              <a:spcAft>
                <a:spcPts val="0"/>
              </a:spcAft>
              <a:buSzPts val="1800"/>
              <a:buChar char="•"/>
            </a:pPr>
            <a:r>
              <a:rPr lang="es-UY"/>
              <a:t>BLC</a:t>
            </a:r>
            <a:endParaRPr/>
          </a:p>
          <a:p>
            <a:pPr indent="-342900" lvl="0" marL="457200" rtl="0" algn="l">
              <a:spcBef>
                <a:spcPts val="0"/>
              </a:spcBef>
              <a:spcAft>
                <a:spcPts val="0"/>
              </a:spcAft>
              <a:buSzPts val="1800"/>
              <a:buChar char="•"/>
            </a:pPr>
            <a:r>
              <a:rPr lang="es-UY"/>
              <a:t>National</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 name="Shape 202"/>
        <p:cNvGrpSpPr/>
        <p:nvPr/>
      </p:nvGrpSpPr>
      <p:grpSpPr>
        <a:xfrm>
          <a:off x="0" y="0"/>
          <a:ext cx="0" cy="0"/>
          <a:chOff x="0" y="0"/>
          <a:chExt cx="0" cy="0"/>
        </a:xfrm>
      </p:grpSpPr>
      <p:sp>
        <p:nvSpPr>
          <p:cNvPr id="203" name="Google Shape;203;p26"/>
          <p:cNvSpPr txBox="1"/>
          <p:nvPr>
            <p:ph type="title"/>
          </p:nvPr>
        </p:nvSpPr>
        <p:spPr>
          <a:xfrm>
            <a:off x="457200" y="274638"/>
            <a:ext cx="8229600" cy="1143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s-UY"/>
              <a:t>Staffing</a:t>
            </a:r>
            <a:endParaRPr/>
          </a:p>
        </p:txBody>
      </p:sp>
      <p:sp>
        <p:nvSpPr>
          <p:cNvPr id="204" name="Google Shape;204;p26"/>
          <p:cNvSpPr txBox="1"/>
          <p:nvPr>
            <p:ph idx="1" type="body"/>
          </p:nvPr>
        </p:nvSpPr>
        <p:spPr>
          <a:xfrm>
            <a:off x="457200" y="1600200"/>
            <a:ext cx="8229600" cy="4526100"/>
          </a:xfrm>
          <a:prstGeom prst="rect">
            <a:avLst/>
          </a:prstGeom>
        </p:spPr>
        <p:txBody>
          <a:bodyPr anchorCtr="0" anchor="t" bIns="45700" lIns="91425" spcFirstLastPara="1" rIns="91425" wrap="square" tIns="45700">
            <a:noAutofit/>
          </a:bodyPr>
          <a:lstStyle/>
          <a:p>
            <a:pPr indent="-342900" lvl="0" marL="457200" rtl="0" algn="l">
              <a:spcBef>
                <a:spcPts val="360"/>
              </a:spcBef>
              <a:spcAft>
                <a:spcPts val="0"/>
              </a:spcAft>
              <a:buSzPts val="1800"/>
              <a:buChar char="•"/>
            </a:pPr>
            <a:r>
              <a:rPr lang="es-UY"/>
              <a:t>Ben Paul</a:t>
            </a:r>
            <a:endParaRPr/>
          </a:p>
          <a:p>
            <a:pPr indent="-342900" lvl="0" marL="457200" rtl="0" algn="l">
              <a:spcBef>
                <a:spcPts val="0"/>
              </a:spcBef>
              <a:spcAft>
                <a:spcPts val="0"/>
              </a:spcAft>
              <a:buSzPts val="1800"/>
              <a:buChar char="•"/>
            </a:pPr>
            <a:r>
              <a:rPr lang="es-UY"/>
              <a:t>Marcia Burkavage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Google Shape;209;p27"/>
          <p:cNvSpPr txBox="1"/>
          <p:nvPr>
            <p:ph type="title"/>
          </p:nvPr>
        </p:nvSpPr>
        <p:spPr>
          <a:xfrm>
            <a:off x="457200" y="274638"/>
            <a:ext cx="8229600" cy="1143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s-UY"/>
              <a:t>Future plans</a:t>
            </a:r>
            <a:endParaRPr/>
          </a:p>
        </p:txBody>
      </p:sp>
      <p:sp>
        <p:nvSpPr>
          <p:cNvPr id="210" name="Google Shape;210;p27"/>
          <p:cNvSpPr txBox="1"/>
          <p:nvPr>
            <p:ph idx="1" type="body"/>
          </p:nvPr>
        </p:nvSpPr>
        <p:spPr>
          <a:xfrm>
            <a:off x="457200" y="1600200"/>
            <a:ext cx="8229600" cy="4526100"/>
          </a:xfrm>
          <a:prstGeom prst="rect">
            <a:avLst/>
          </a:prstGeom>
        </p:spPr>
        <p:txBody>
          <a:bodyPr anchorCtr="0" anchor="t" bIns="45700" lIns="91425" spcFirstLastPara="1" rIns="91425" wrap="square" tIns="45700">
            <a:noAutofit/>
          </a:bodyPr>
          <a:lstStyle/>
          <a:p>
            <a:pPr indent="-342900" lvl="0" marL="457200" rtl="0" algn="l">
              <a:spcBef>
                <a:spcPts val="360"/>
              </a:spcBef>
              <a:spcAft>
                <a:spcPts val="0"/>
              </a:spcAft>
              <a:buSzPts val="1800"/>
              <a:buChar char="•"/>
            </a:pPr>
            <a:r>
              <a:rPr lang="es-UY"/>
              <a:t>eCampus</a:t>
            </a:r>
            <a:endParaRPr/>
          </a:p>
          <a:p>
            <a:pPr indent="-342900" lvl="0" marL="457200" rtl="0" algn="l">
              <a:spcBef>
                <a:spcPts val="0"/>
              </a:spcBef>
              <a:spcAft>
                <a:spcPts val="0"/>
              </a:spcAft>
              <a:buSzPts val="1800"/>
              <a:buChar char="•"/>
            </a:pPr>
            <a:r>
              <a:rPr lang="es-UY"/>
              <a:t>Textbook acquisitions</a:t>
            </a:r>
            <a:endParaRPr/>
          </a:p>
          <a:p>
            <a:pPr indent="-342900" lvl="0" marL="457200" rtl="0" algn="l">
              <a:spcBef>
                <a:spcPts val="0"/>
              </a:spcBef>
              <a:spcAft>
                <a:spcPts val="0"/>
              </a:spcAft>
              <a:buSzPts val="1800"/>
              <a:buChar char="•"/>
            </a:pPr>
            <a:r>
              <a:rPr lang="es-UY"/>
              <a:t>FOLIO</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Google Shape;90;p14"/>
          <p:cNvSpPr txBox="1"/>
          <p:nvPr>
            <p:ph type="title"/>
          </p:nvPr>
        </p:nvSpPr>
        <p:spPr>
          <a:xfrm>
            <a:off x="468313" y="557213"/>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s-UY">
                <a:solidFill>
                  <a:schemeClr val="dk1"/>
                </a:solidFill>
              </a:rPr>
              <a:t>Reserves Relationships</a:t>
            </a:r>
            <a:endParaRPr>
              <a:solidFill>
                <a:schemeClr val="dk1"/>
              </a:solidFill>
            </a:endParaRPr>
          </a:p>
        </p:txBody>
      </p:sp>
      <p:sp>
        <p:nvSpPr>
          <p:cNvPr id="91" name="Google Shape;91;p14"/>
          <p:cNvSpPr txBox="1"/>
          <p:nvPr>
            <p:ph idx="1" type="body"/>
          </p:nvPr>
        </p:nvSpPr>
        <p:spPr>
          <a:xfrm>
            <a:off x="468313" y="2214563"/>
            <a:ext cx="3599631" cy="1142429"/>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3200"/>
              <a:buFont typeface="Arial"/>
              <a:buChar char="•"/>
            </a:pPr>
            <a:r>
              <a:rPr lang="es-UY"/>
              <a:t>Staff we work with:</a:t>
            </a:r>
            <a:endParaRPr/>
          </a:p>
        </p:txBody>
      </p:sp>
      <p:grpSp>
        <p:nvGrpSpPr>
          <p:cNvPr id="92" name="Google Shape;92;p14"/>
          <p:cNvGrpSpPr/>
          <p:nvPr/>
        </p:nvGrpSpPr>
        <p:grpSpPr>
          <a:xfrm>
            <a:off x="2951085" y="2216865"/>
            <a:ext cx="3241829" cy="3241830"/>
            <a:chOff x="1427085" y="2303"/>
            <a:chExt cx="3241829" cy="3241830"/>
          </a:xfrm>
        </p:grpSpPr>
        <p:sp>
          <p:nvSpPr>
            <p:cNvPr id="93" name="Google Shape;93;p14"/>
            <p:cNvSpPr/>
            <p:nvPr/>
          </p:nvSpPr>
          <p:spPr>
            <a:xfrm>
              <a:off x="2621607" y="1196825"/>
              <a:ext cx="852785" cy="852785"/>
            </a:xfrm>
            <a:prstGeom prst="ellipse">
              <a:avLst/>
            </a:prstGeom>
            <a:solidFill>
              <a:schemeClr val="accent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4"/>
            <p:cNvSpPr txBox="1"/>
            <p:nvPr/>
          </p:nvSpPr>
          <p:spPr>
            <a:xfrm>
              <a:off x="2746494" y="1321712"/>
              <a:ext cx="603011" cy="603011"/>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b="0" i="0" lang="es-UY" sz="1000" u="none" cap="none" strike="noStrike">
                  <a:solidFill>
                    <a:schemeClr val="dk1"/>
                  </a:solidFill>
                  <a:latin typeface="Arial"/>
                  <a:ea typeface="Arial"/>
                  <a:cs typeface="Arial"/>
                  <a:sym typeface="Arial"/>
                </a:rPr>
                <a:t>Reserves</a:t>
              </a:r>
              <a:endParaRPr b="0" i="0" sz="1000" u="none" cap="none" strike="noStrike">
                <a:solidFill>
                  <a:schemeClr val="dk1"/>
                </a:solidFill>
                <a:latin typeface="Arial"/>
                <a:ea typeface="Arial"/>
                <a:cs typeface="Arial"/>
                <a:sym typeface="Arial"/>
              </a:endParaRPr>
            </a:p>
          </p:txBody>
        </p:sp>
        <p:sp>
          <p:nvSpPr>
            <p:cNvPr id="95" name="Google Shape;95;p14"/>
            <p:cNvSpPr/>
            <p:nvPr/>
          </p:nvSpPr>
          <p:spPr>
            <a:xfrm rot="-5400000">
              <a:off x="2957439" y="886109"/>
              <a:ext cx="181120" cy="289946"/>
            </a:xfrm>
            <a:prstGeom prst="rightArrow">
              <a:avLst>
                <a:gd fmla="val 60000" name="adj1"/>
                <a:gd fmla="val 50000" name="adj2"/>
              </a:avLst>
            </a:prstGeom>
            <a:solidFill>
              <a:srgbClr val="D7EC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4"/>
            <p:cNvSpPr txBox="1"/>
            <p:nvPr/>
          </p:nvSpPr>
          <p:spPr>
            <a:xfrm rot="-5400000">
              <a:off x="2984607" y="971266"/>
              <a:ext cx="126784" cy="17396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chemeClr val="lt1"/>
                </a:solidFill>
                <a:latin typeface="Arial"/>
                <a:ea typeface="Arial"/>
                <a:cs typeface="Arial"/>
                <a:sym typeface="Arial"/>
              </a:endParaRPr>
            </a:p>
          </p:txBody>
        </p:sp>
        <p:sp>
          <p:nvSpPr>
            <p:cNvPr id="97" name="Google Shape;97;p14"/>
            <p:cNvSpPr/>
            <p:nvPr/>
          </p:nvSpPr>
          <p:spPr>
            <a:xfrm>
              <a:off x="2621607" y="2303"/>
              <a:ext cx="852785" cy="852785"/>
            </a:xfrm>
            <a:prstGeom prst="ellipse">
              <a:avLst/>
            </a:prstGeom>
            <a:solidFill>
              <a:schemeClr val="accent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4"/>
            <p:cNvSpPr txBox="1"/>
            <p:nvPr/>
          </p:nvSpPr>
          <p:spPr>
            <a:xfrm>
              <a:off x="2746494" y="127190"/>
              <a:ext cx="603011" cy="603011"/>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lang="es-UY" sz="1000">
                  <a:solidFill>
                    <a:schemeClr val="dk1"/>
                  </a:solidFill>
                </a:rPr>
                <a:t>Campus Partners</a:t>
              </a:r>
              <a:endParaRPr b="0" i="0" sz="1000" u="none" cap="none" strike="noStrike">
                <a:solidFill>
                  <a:schemeClr val="dk1"/>
                </a:solidFill>
                <a:latin typeface="Arial"/>
                <a:ea typeface="Arial"/>
                <a:cs typeface="Arial"/>
                <a:sym typeface="Arial"/>
              </a:endParaRPr>
            </a:p>
          </p:txBody>
        </p:sp>
        <p:sp>
          <p:nvSpPr>
            <p:cNvPr id="99" name="Google Shape;99;p14"/>
            <p:cNvSpPr/>
            <p:nvPr/>
          </p:nvSpPr>
          <p:spPr>
            <a:xfrm>
              <a:off x="3549574" y="1478245"/>
              <a:ext cx="181120" cy="289946"/>
            </a:xfrm>
            <a:prstGeom prst="rightArrow">
              <a:avLst>
                <a:gd fmla="val 60000" name="adj1"/>
                <a:gd fmla="val 50000" name="adj2"/>
              </a:avLst>
            </a:prstGeom>
            <a:solidFill>
              <a:srgbClr val="D7EC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4"/>
            <p:cNvSpPr txBox="1"/>
            <p:nvPr/>
          </p:nvSpPr>
          <p:spPr>
            <a:xfrm>
              <a:off x="3549574" y="1536234"/>
              <a:ext cx="126784" cy="17396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chemeClr val="lt1"/>
                </a:solidFill>
                <a:latin typeface="Arial"/>
                <a:ea typeface="Arial"/>
                <a:cs typeface="Arial"/>
                <a:sym typeface="Arial"/>
              </a:endParaRPr>
            </a:p>
          </p:txBody>
        </p:sp>
        <p:sp>
          <p:nvSpPr>
            <p:cNvPr id="101" name="Google Shape;101;p14"/>
            <p:cNvSpPr/>
            <p:nvPr/>
          </p:nvSpPr>
          <p:spPr>
            <a:xfrm>
              <a:off x="3816129" y="1196825"/>
              <a:ext cx="852785" cy="852785"/>
            </a:xfrm>
            <a:prstGeom prst="ellipse">
              <a:avLst/>
            </a:prstGeom>
            <a:solidFill>
              <a:schemeClr val="accent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4"/>
            <p:cNvSpPr txBox="1"/>
            <p:nvPr/>
          </p:nvSpPr>
          <p:spPr>
            <a:xfrm>
              <a:off x="3941016" y="1321712"/>
              <a:ext cx="603011" cy="603011"/>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lang="es-UY" sz="1000">
                  <a:solidFill>
                    <a:schemeClr val="dk1"/>
                  </a:solidFill>
                </a:rPr>
                <a:t>Other Library Depts</a:t>
              </a:r>
              <a:endParaRPr b="0" i="0" sz="1000" u="none" cap="none" strike="noStrike">
                <a:solidFill>
                  <a:schemeClr val="dk1"/>
                </a:solidFill>
                <a:latin typeface="Arial"/>
                <a:ea typeface="Arial"/>
                <a:cs typeface="Arial"/>
                <a:sym typeface="Arial"/>
              </a:endParaRPr>
            </a:p>
          </p:txBody>
        </p:sp>
        <p:sp>
          <p:nvSpPr>
            <p:cNvPr id="103" name="Google Shape;103;p14"/>
            <p:cNvSpPr/>
            <p:nvPr/>
          </p:nvSpPr>
          <p:spPr>
            <a:xfrm rot="5400000">
              <a:off x="2957439" y="2070380"/>
              <a:ext cx="181120" cy="289946"/>
            </a:xfrm>
            <a:prstGeom prst="rightArrow">
              <a:avLst>
                <a:gd fmla="val 60000" name="adj1"/>
                <a:gd fmla="val 50000" name="adj2"/>
              </a:avLst>
            </a:prstGeom>
            <a:solidFill>
              <a:srgbClr val="D7EC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4"/>
            <p:cNvSpPr txBox="1"/>
            <p:nvPr/>
          </p:nvSpPr>
          <p:spPr>
            <a:xfrm rot="5400000">
              <a:off x="2984607" y="2101201"/>
              <a:ext cx="126784" cy="17396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chemeClr val="lt1"/>
                </a:solidFill>
                <a:latin typeface="Arial"/>
                <a:ea typeface="Arial"/>
                <a:cs typeface="Arial"/>
                <a:sym typeface="Arial"/>
              </a:endParaRPr>
            </a:p>
          </p:txBody>
        </p:sp>
        <p:sp>
          <p:nvSpPr>
            <p:cNvPr id="105" name="Google Shape;105;p14"/>
            <p:cNvSpPr/>
            <p:nvPr/>
          </p:nvSpPr>
          <p:spPr>
            <a:xfrm>
              <a:off x="2621607" y="2391348"/>
              <a:ext cx="852785" cy="852785"/>
            </a:xfrm>
            <a:prstGeom prst="ellipse">
              <a:avLst/>
            </a:prstGeom>
            <a:solidFill>
              <a:schemeClr val="accent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4"/>
            <p:cNvSpPr txBox="1"/>
            <p:nvPr/>
          </p:nvSpPr>
          <p:spPr>
            <a:xfrm>
              <a:off x="2746494" y="2516235"/>
              <a:ext cx="603011" cy="603011"/>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b="0" i="0" lang="es-UY" sz="1000" u="none" cap="none" strike="noStrike">
                  <a:solidFill>
                    <a:schemeClr val="dk1"/>
                  </a:solidFill>
                  <a:latin typeface="Arial"/>
                  <a:ea typeface="Arial"/>
                  <a:cs typeface="Arial"/>
                  <a:sym typeface="Arial"/>
                </a:rPr>
                <a:t>Consortia</a:t>
              </a:r>
              <a:endParaRPr b="0" i="0" sz="1000" u="none" cap="none" strike="noStrike">
                <a:solidFill>
                  <a:schemeClr val="dk1"/>
                </a:solidFill>
                <a:latin typeface="Arial"/>
                <a:ea typeface="Arial"/>
                <a:cs typeface="Arial"/>
                <a:sym typeface="Arial"/>
              </a:endParaRPr>
            </a:p>
          </p:txBody>
        </p:sp>
        <p:sp>
          <p:nvSpPr>
            <p:cNvPr id="107" name="Google Shape;107;p14"/>
            <p:cNvSpPr/>
            <p:nvPr/>
          </p:nvSpPr>
          <p:spPr>
            <a:xfrm rot="10800000">
              <a:off x="2365304" y="1478245"/>
              <a:ext cx="181120" cy="289946"/>
            </a:xfrm>
            <a:prstGeom prst="rightArrow">
              <a:avLst>
                <a:gd fmla="val 60000" name="adj1"/>
                <a:gd fmla="val 50000" name="adj2"/>
              </a:avLst>
            </a:prstGeom>
            <a:solidFill>
              <a:srgbClr val="D7EC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4"/>
            <p:cNvSpPr txBox="1"/>
            <p:nvPr/>
          </p:nvSpPr>
          <p:spPr>
            <a:xfrm>
              <a:off x="2419640" y="1536234"/>
              <a:ext cx="126784" cy="17396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chemeClr val="lt1"/>
                </a:solidFill>
                <a:latin typeface="Arial"/>
                <a:ea typeface="Arial"/>
                <a:cs typeface="Arial"/>
                <a:sym typeface="Arial"/>
              </a:endParaRPr>
            </a:p>
          </p:txBody>
        </p:sp>
        <p:sp>
          <p:nvSpPr>
            <p:cNvPr id="109" name="Google Shape;109;p14"/>
            <p:cNvSpPr/>
            <p:nvPr/>
          </p:nvSpPr>
          <p:spPr>
            <a:xfrm>
              <a:off x="1427085" y="1196825"/>
              <a:ext cx="852785" cy="852785"/>
            </a:xfrm>
            <a:prstGeom prst="ellipse">
              <a:avLst/>
            </a:prstGeom>
            <a:solidFill>
              <a:schemeClr val="accent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4"/>
            <p:cNvSpPr txBox="1"/>
            <p:nvPr/>
          </p:nvSpPr>
          <p:spPr>
            <a:xfrm>
              <a:off x="1551972" y="1321712"/>
              <a:ext cx="603011" cy="603011"/>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lang="es-UY" sz="1000">
                  <a:solidFill>
                    <a:schemeClr val="dk1"/>
                  </a:solidFill>
                </a:rPr>
                <a:t>C&amp;D Units</a:t>
              </a:r>
              <a:endParaRPr b="0" i="0" sz="1000" u="none" cap="none" strike="noStrike">
                <a:solidFill>
                  <a:schemeClr val="dk1"/>
                </a:solidFill>
                <a:latin typeface="Arial"/>
                <a:ea typeface="Arial"/>
                <a:cs typeface="Arial"/>
                <a:sym typeface="Aria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15"/>
          <p:cNvSpPr txBox="1"/>
          <p:nvPr>
            <p:ph type="title"/>
          </p:nvPr>
        </p:nvSpPr>
        <p:spPr>
          <a:xfrm>
            <a:off x="468313" y="557213"/>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s-UY">
                <a:solidFill>
                  <a:schemeClr val="dk1"/>
                </a:solidFill>
              </a:rPr>
              <a:t>Reserves Relationships</a:t>
            </a:r>
            <a:endParaRPr>
              <a:solidFill>
                <a:schemeClr val="dk1"/>
              </a:solidFill>
            </a:endParaRPr>
          </a:p>
        </p:txBody>
      </p:sp>
      <p:sp>
        <p:nvSpPr>
          <p:cNvPr id="116" name="Google Shape;116;p15"/>
          <p:cNvSpPr txBox="1"/>
          <p:nvPr>
            <p:ph idx="1" type="body"/>
          </p:nvPr>
        </p:nvSpPr>
        <p:spPr>
          <a:xfrm>
            <a:off x="468313" y="2214563"/>
            <a:ext cx="3599700" cy="1142400"/>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3200"/>
              <a:buFont typeface="Arial"/>
              <a:buChar char="•"/>
            </a:pPr>
            <a:r>
              <a:rPr lang="es-UY"/>
              <a:t>Users we work with</a:t>
            </a:r>
            <a:endParaRPr/>
          </a:p>
        </p:txBody>
      </p:sp>
      <p:grpSp>
        <p:nvGrpSpPr>
          <p:cNvPr id="117" name="Google Shape;117;p15"/>
          <p:cNvGrpSpPr/>
          <p:nvPr/>
        </p:nvGrpSpPr>
        <p:grpSpPr>
          <a:xfrm>
            <a:off x="2951085" y="2216865"/>
            <a:ext cx="3241944" cy="3241945"/>
            <a:chOff x="1427085" y="2303"/>
            <a:chExt cx="3241944" cy="3241945"/>
          </a:xfrm>
        </p:grpSpPr>
        <p:sp>
          <p:nvSpPr>
            <p:cNvPr id="118" name="Google Shape;118;p15"/>
            <p:cNvSpPr/>
            <p:nvPr/>
          </p:nvSpPr>
          <p:spPr>
            <a:xfrm>
              <a:off x="2621607" y="1196825"/>
              <a:ext cx="852900" cy="852900"/>
            </a:xfrm>
            <a:prstGeom prst="ellipse">
              <a:avLst/>
            </a:prstGeom>
            <a:solidFill>
              <a:schemeClr val="accent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5"/>
            <p:cNvSpPr txBox="1"/>
            <p:nvPr/>
          </p:nvSpPr>
          <p:spPr>
            <a:xfrm>
              <a:off x="2746494" y="1321712"/>
              <a:ext cx="603000" cy="6030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b="0" i="0" lang="es-UY" sz="1000" u="none" cap="none" strike="noStrike">
                  <a:solidFill>
                    <a:schemeClr val="dk1"/>
                  </a:solidFill>
                  <a:latin typeface="Arial"/>
                  <a:ea typeface="Arial"/>
                  <a:cs typeface="Arial"/>
                  <a:sym typeface="Arial"/>
                </a:rPr>
                <a:t>Reserves</a:t>
              </a:r>
              <a:endParaRPr b="0" i="0" sz="1000" u="none" cap="none" strike="noStrike">
                <a:solidFill>
                  <a:schemeClr val="dk1"/>
                </a:solidFill>
                <a:latin typeface="Arial"/>
                <a:ea typeface="Arial"/>
                <a:cs typeface="Arial"/>
                <a:sym typeface="Arial"/>
              </a:endParaRPr>
            </a:p>
          </p:txBody>
        </p:sp>
        <p:sp>
          <p:nvSpPr>
            <p:cNvPr id="120" name="Google Shape;120;p15"/>
            <p:cNvSpPr/>
            <p:nvPr/>
          </p:nvSpPr>
          <p:spPr>
            <a:xfrm rot="-5400000">
              <a:off x="2957326" y="886142"/>
              <a:ext cx="181200" cy="289800"/>
            </a:xfrm>
            <a:prstGeom prst="rightArrow">
              <a:avLst>
                <a:gd fmla="val 60000" name="adj1"/>
                <a:gd fmla="val 50000" name="adj2"/>
              </a:avLst>
            </a:prstGeom>
            <a:solidFill>
              <a:srgbClr val="D7EC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5"/>
            <p:cNvSpPr txBox="1"/>
            <p:nvPr/>
          </p:nvSpPr>
          <p:spPr>
            <a:xfrm rot="-5400000">
              <a:off x="2984565" y="971192"/>
              <a:ext cx="126900" cy="1740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chemeClr val="lt1"/>
                </a:solidFill>
                <a:latin typeface="Arial"/>
                <a:ea typeface="Arial"/>
                <a:cs typeface="Arial"/>
                <a:sym typeface="Arial"/>
              </a:endParaRPr>
            </a:p>
          </p:txBody>
        </p:sp>
        <p:sp>
          <p:nvSpPr>
            <p:cNvPr id="122" name="Google Shape;122;p15"/>
            <p:cNvSpPr/>
            <p:nvPr/>
          </p:nvSpPr>
          <p:spPr>
            <a:xfrm>
              <a:off x="2621607" y="2303"/>
              <a:ext cx="852900" cy="852900"/>
            </a:xfrm>
            <a:prstGeom prst="ellipse">
              <a:avLst/>
            </a:prstGeom>
            <a:solidFill>
              <a:schemeClr val="accent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5"/>
            <p:cNvSpPr txBox="1"/>
            <p:nvPr/>
          </p:nvSpPr>
          <p:spPr>
            <a:xfrm>
              <a:off x="2746494" y="127190"/>
              <a:ext cx="603000" cy="6030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lang="es-UY" sz="1000">
                  <a:solidFill>
                    <a:schemeClr val="dk1"/>
                  </a:solidFill>
                </a:rPr>
                <a:t>Students</a:t>
              </a:r>
              <a:endParaRPr b="0" i="0" sz="1000" u="none" cap="none" strike="noStrike">
                <a:solidFill>
                  <a:schemeClr val="dk1"/>
                </a:solidFill>
                <a:latin typeface="Arial"/>
                <a:ea typeface="Arial"/>
                <a:cs typeface="Arial"/>
                <a:sym typeface="Arial"/>
              </a:endParaRPr>
            </a:p>
          </p:txBody>
        </p:sp>
        <p:sp>
          <p:nvSpPr>
            <p:cNvPr id="124" name="Google Shape;124;p15"/>
            <p:cNvSpPr/>
            <p:nvPr/>
          </p:nvSpPr>
          <p:spPr>
            <a:xfrm>
              <a:off x="3549574" y="1478245"/>
              <a:ext cx="181200" cy="289800"/>
            </a:xfrm>
            <a:prstGeom prst="rightArrow">
              <a:avLst>
                <a:gd fmla="val 60000" name="adj1"/>
                <a:gd fmla="val 50000" name="adj2"/>
              </a:avLst>
            </a:prstGeom>
            <a:solidFill>
              <a:srgbClr val="D7EC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5"/>
            <p:cNvSpPr txBox="1"/>
            <p:nvPr/>
          </p:nvSpPr>
          <p:spPr>
            <a:xfrm>
              <a:off x="3549574" y="1536234"/>
              <a:ext cx="126900" cy="1740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chemeClr val="lt1"/>
                </a:solidFill>
                <a:latin typeface="Arial"/>
                <a:ea typeface="Arial"/>
                <a:cs typeface="Arial"/>
                <a:sym typeface="Arial"/>
              </a:endParaRPr>
            </a:p>
          </p:txBody>
        </p:sp>
        <p:sp>
          <p:nvSpPr>
            <p:cNvPr id="126" name="Google Shape;126;p15"/>
            <p:cNvSpPr/>
            <p:nvPr/>
          </p:nvSpPr>
          <p:spPr>
            <a:xfrm>
              <a:off x="3816129" y="1196825"/>
              <a:ext cx="852900" cy="852900"/>
            </a:xfrm>
            <a:prstGeom prst="ellipse">
              <a:avLst/>
            </a:prstGeom>
            <a:solidFill>
              <a:schemeClr val="accent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5"/>
            <p:cNvSpPr txBox="1"/>
            <p:nvPr/>
          </p:nvSpPr>
          <p:spPr>
            <a:xfrm>
              <a:off x="3941016" y="1321712"/>
              <a:ext cx="603000" cy="6030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lang="es-UY" sz="1000">
                  <a:solidFill>
                    <a:schemeClr val="dk1"/>
                  </a:solidFill>
                </a:rPr>
                <a:t>TAs</a:t>
              </a:r>
              <a:endParaRPr b="0" i="0" sz="1000" u="none" cap="none" strike="noStrike">
                <a:solidFill>
                  <a:schemeClr val="dk1"/>
                </a:solidFill>
                <a:latin typeface="Arial"/>
                <a:ea typeface="Arial"/>
                <a:cs typeface="Arial"/>
                <a:sym typeface="Arial"/>
              </a:endParaRPr>
            </a:p>
          </p:txBody>
        </p:sp>
        <p:sp>
          <p:nvSpPr>
            <p:cNvPr id="128" name="Google Shape;128;p15"/>
            <p:cNvSpPr/>
            <p:nvPr/>
          </p:nvSpPr>
          <p:spPr>
            <a:xfrm rot="5400000">
              <a:off x="2957472" y="2070493"/>
              <a:ext cx="181200" cy="289800"/>
            </a:xfrm>
            <a:prstGeom prst="rightArrow">
              <a:avLst>
                <a:gd fmla="val 60000" name="adj1"/>
                <a:gd fmla="val 50000" name="adj2"/>
              </a:avLst>
            </a:prstGeom>
            <a:solidFill>
              <a:srgbClr val="D7EC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15"/>
            <p:cNvSpPr txBox="1"/>
            <p:nvPr/>
          </p:nvSpPr>
          <p:spPr>
            <a:xfrm rot="5400000">
              <a:off x="2984533" y="2101243"/>
              <a:ext cx="126900" cy="1740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chemeClr val="lt1"/>
                </a:solidFill>
                <a:latin typeface="Arial"/>
                <a:ea typeface="Arial"/>
                <a:cs typeface="Arial"/>
                <a:sym typeface="Arial"/>
              </a:endParaRPr>
            </a:p>
          </p:txBody>
        </p:sp>
        <p:sp>
          <p:nvSpPr>
            <p:cNvPr id="130" name="Google Shape;130;p15"/>
            <p:cNvSpPr/>
            <p:nvPr/>
          </p:nvSpPr>
          <p:spPr>
            <a:xfrm>
              <a:off x="2621607" y="2391348"/>
              <a:ext cx="852900" cy="852900"/>
            </a:xfrm>
            <a:prstGeom prst="ellipse">
              <a:avLst/>
            </a:prstGeom>
            <a:solidFill>
              <a:schemeClr val="accent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5"/>
            <p:cNvSpPr txBox="1"/>
            <p:nvPr/>
          </p:nvSpPr>
          <p:spPr>
            <a:xfrm>
              <a:off x="2746494" y="2516235"/>
              <a:ext cx="603000" cy="6030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lang="es-UY" sz="1000">
                  <a:solidFill>
                    <a:schemeClr val="dk1"/>
                  </a:solidFill>
                </a:rPr>
                <a:t>Course Designers</a:t>
              </a:r>
              <a:endParaRPr b="0" i="0" sz="1000" u="none" cap="none" strike="noStrike">
                <a:solidFill>
                  <a:schemeClr val="dk1"/>
                </a:solidFill>
                <a:latin typeface="Arial"/>
                <a:ea typeface="Arial"/>
                <a:cs typeface="Arial"/>
                <a:sym typeface="Arial"/>
              </a:endParaRPr>
            </a:p>
          </p:txBody>
        </p:sp>
        <p:sp>
          <p:nvSpPr>
            <p:cNvPr id="132" name="Google Shape;132;p15"/>
            <p:cNvSpPr/>
            <p:nvPr/>
          </p:nvSpPr>
          <p:spPr>
            <a:xfrm rot="10800000">
              <a:off x="2365224" y="1478391"/>
              <a:ext cx="181200" cy="289800"/>
            </a:xfrm>
            <a:prstGeom prst="rightArrow">
              <a:avLst>
                <a:gd fmla="val 60000" name="adj1"/>
                <a:gd fmla="val 50000" name="adj2"/>
              </a:avLst>
            </a:prstGeom>
            <a:solidFill>
              <a:srgbClr val="D7EC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15"/>
            <p:cNvSpPr txBox="1"/>
            <p:nvPr/>
          </p:nvSpPr>
          <p:spPr>
            <a:xfrm>
              <a:off x="2419640" y="1536234"/>
              <a:ext cx="126900" cy="1740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800" u="none" cap="none" strike="noStrike">
                <a:solidFill>
                  <a:schemeClr val="lt1"/>
                </a:solidFill>
                <a:latin typeface="Arial"/>
                <a:ea typeface="Arial"/>
                <a:cs typeface="Arial"/>
                <a:sym typeface="Arial"/>
              </a:endParaRPr>
            </a:p>
          </p:txBody>
        </p:sp>
        <p:sp>
          <p:nvSpPr>
            <p:cNvPr id="134" name="Google Shape;134;p15"/>
            <p:cNvSpPr/>
            <p:nvPr/>
          </p:nvSpPr>
          <p:spPr>
            <a:xfrm>
              <a:off x="1427085" y="1196825"/>
              <a:ext cx="852900" cy="852900"/>
            </a:xfrm>
            <a:prstGeom prst="ellipse">
              <a:avLst/>
            </a:prstGeom>
            <a:solidFill>
              <a:schemeClr val="accent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5"/>
            <p:cNvSpPr txBox="1"/>
            <p:nvPr/>
          </p:nvSpPr>
          <p:spPr>
            <a:xfrm>
              <a:off x="1551972" y="1321712"/>
              <a:ext cx="603000" cy="6030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None/>
              </a:pPr>
              <a:r>
                <a:rPr lang="es-UY" sz="1000">
                  <a:solidFill>
                    <a:schemeClr val="dk1"/>
                  </a:solidFill>
                </a:rPr>
                <a:t>Faculty</a:t>
              </a:r>
              <a:endParaRPr b="0" i="0" sz="1000" u="none" cap="none" strike="noStrike">
                <a:solidFill>
                  <a:schemeClr val="dk1"/>
                </a:solidFill>
                <a:latin typeface="Arial"/>
                <a:ea typeface="Arial"/>
                <a:cs typeface="Arial"/>
                <a:sym typeface="Arial"/>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6"/>
          <p:cNvSpPr txBox="1"/>
          <p:nvPr>
            <p:ph type="title"/>
          </p:nvPr>
        </p:nvSpPr>
        <p:spPr>
          <a:xfrm>
            <a:off x="457200" y="274638"/>
            <a:ext cx="8229600" cy="1143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s-UY"/>
              <a:t>ISA Support</a:t>
            </a:r>
            <a:endParaRPr/>
          </a:p>
        </p:txBody>
      </p:sp>
      <p:sp>
        <p:nvSpPr>
          <p:cNvPr id="141" name="Google Shape;141;p16"/>
          <p:cNvSpPr txBox="1"/>
          <p:nvPr>
            <p:ph idx="1" type="body"/>
          </p:nvPr>
        </p:nvSpPr>
        <p:spPr>
          <a:xfrm>
            <a:off x="457200" y="1600200"/>
            <a:ext cx="8229600" cy="45261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rPr lang="es-UY"/>
              <a:t>Front line support</a:t>
            </a:r>
            <a:endParaRPr/>
          </a:p>
          <a:p>
            <a:pPr indent="-342900" lvl="0" marL="457200" rtl="0" algn="l">
              <a:spcBef>
                <a:spcPts val="360"/>
              </a:spcBef>
              <a:spcAft>
                <a:spcPts val="0"/>
              </a:spcAft>
              <a:buSzPts val="1800"/>
              <a:buChar char="•"/>
            </a:pPr>
            <a:r>
              <a:rPr lang="es-UY"/>
              <a:t>e-Resources</a:t>
            </a:r>
            <a:endParaRPr/>
          </a:p>
          <a:p>
            <a:pPr indent="-342900" lvl="0" marL="457200" rtl="0" algn="l">
              <a:spcBef>
                <a:spcPts val="0"/>
              </a:spcBef>
              <a:spcAft>
                <a:spcPts val="0"/>
              </a:spcAft>
              <a:buSzPts val="1800"/>
              <a:buChar char="•"/>
            </a:pPr>
            <a:r>
              <a:rPr lang="es-UY"/>
              <a:t>Media</a:t>
            </a:r>
            <a:endParaRPr/>
          </a:p>
          <a:p>
            <a:pPr indent="-342900" lvl="0" marL="457200" rtl="0" algn="l">
              <a:spcBef>
                <a:spcPts val="0"/>
              </a:spcBef>
              <a:spcAft>
                <a:spcPts val="0"/>
              </a:spcAft>
              <a:buSzPts val="1800"/>
              <a:buChar char="•"/>
            </a:pPr>
            <a:r>
              <a:rPr lang="es-UY"/>
              <a:t>Scanning</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17"/>
          <p:cNvSpPr txBox="1"/>
          <p:nvPr>
            <p:ph type="title"/>
          </p:nvPr>
        </p:nvSpPr>
        <p:spPr>
          <a:xfrm>
            <a:off x="468313" y="557213"/>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s-UY">
                <a:solidFill>
                  <a:schemeClr val="dk1"/>
                </a:solidFill>
              </a:rPr>
              <a:t>Requests</a:t>
            </a:r>
            <a:endParaRPr>
              <a:solidFill>
                <a:schemeClr val="dk1"/>
              </a:solidFill>
            </a:endParaRPr>
          </a:p>
        </p:txBody>
      </p:sp>
      <p:sp>
        <p:nvSpPr>
          <p:cNvPr id="147" name="Google Shape;147;p17"/>
          <p:cNvSpPr txBox="1"/>
          <p:nvPr>
            <p:ph idx="1" type="body"/>
          </p:nvPr>
        </p:nvSpPr>
        <p:spPr>
          <a:xfrm>
            <a:off x="468313" y="2214563"/>
            <a:ext cx="8229600" cy="4094162"/>
          </a:xfrm>
          <a:prstGeom prst="rect">
            <a:avLst/>
          </a:prstGeom>
          <a:noFill/>
          <a:ln>
            <a:noFill/>
          </a:ln>
        </p:spPr>
        <p:txBody>
          <a:bodyPr anchorCtr="0" anchor="t" bIns="45700" lIns="91425" spcFirstLastPara="1" rIns="91425" wrap="square" tIns="45700">
            <a:noAutofit/>
          </a:bodyPr>
          <a:lstStyle/>
          <a:p>
            <a:pPr indent="-139700" lvl="0" marL="342900" rtl="0" algn="l">
              <a:spcBef>
                <a:spcPts val="0"/>
              </a:spcBef>
              <a:spcAft>
                <a:spcPts val="0"/>
              </a:spcAft>
              <a:buClr>
                <a:schemeClr val="dk1"/>
              </a:buClr>
              <a:buSzPts val="3200"/>
              <a:buFont typeface="Arial"/>
              <a:buNone/>
            </a:pPr>
            <a:r>
              <a:rPr lang="es-UY"/>
              <a:t>Physical vs Digital</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18"/>
          <p:cNvSpPr txBox="1"/>
          <p:nvPr>
            <p:ph type="title"/>
          </p:nvPr>
        </p:nvSpPr>
        <p:spPr>
          <a:xfrm>
            <a:off x="457200" y="274638"/>
            <a:ext cx="8229600" cy="1143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s-UY"/>
              <a:t>Physical Requests</a:t>
            </a:r>
            <a:endParaRPr/>
          </a:p>
        </p:txBody>
      </p:sp>
      <p:sp>
        <p:nvSpPr>
          <p:cNvPr id="153" name="Google Shape;153;p18"/>
          <p:cNvSpPr txBox="1"/>
          <p:nvPr>
            <p:ph idx="1" type="body"/>
          </p:nvPr>
        </p:nvSpPr>
        <p:spPr>
          <a:xfrm>
            <a:off x="457200" y="1600200"/>
            <a:ext cx="8229600" cy="4526100"/>
          </a:xfrm>
          <a:prstGeom prst="rect">
            <a:avLst/>
          </a:prstGeom>
        </p:spPr>
        <p:txBody>
          <a:bodyPr anchorCtr="0" anchor="t" bIns="45700" lIns="91425" spcFirstLastPara="1" rIns="91425" wrap="square" tIns="45700">
            <a:noAutofit/>
          </a:bodyPr>
          <a:lstStyle/>
          <a:p>
            <a:pPr indent="-342900" lvl="0" marL="457200" rtl="0" algn="l">
              <a:spcBef>
                <a:spcPts val="360"/>
              </a:spcBef>
              <a:spcAft>
                <a:spcPts val="0"/>
              </a:spcAft>
              <a:buSzPts val="1800"/>
              <a:buChar char="•"/>
            </a:pPr>
            <a:r>
              <a:rPr lang="es-UY"/>
              <a:t>Online request forms</a:t>
            </a:r>
            <a:endParaRPr/>
          </a:p>
          <a:p>
            <a:pPr indent="-342900" lvl="0" marL="457200" rtl="0" algn="l">
              <a:spcBef>
                <a:spcPts val="0"/>
              </a:spcBef>
              <a:spcAft>
                <a:spcPts val="0"/>
              </a:spcAft>
              <a:buSzPts val="1800"/>
              <a:buChar char="•"/>
            </a:pPr>
            <a:r>
              <a:rPr lang="es-UY"/>
              <a:t>Physical request forms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Google Shape;158;p19"/>
          <p:cNvSpPr txBox="1"/>
          <p:nvPr>
            <p:ph type="title"/>
          </p:nvPr>
        </p:nvSpPr>
        <p:spPr>
          <a:xfrm>
            <a:off x="457200" y="274638"/>
            <a:ext cx="8229600" cy="1143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s-UY"/>
              <a:t>Physical Requests</a:t>
            </a:r>
            <a:endParaRPr/>
          </a:p>
        </p:txBody>
      </p:sp>
      <p:sp>
        <p:nvSpPr>
          <p:cNvPr id="159" name="Google Shape;159;p19"/>
          <p:cNvSpPr txBox="1"/>
          <p:nvPr>
            <p:ph idx="1" type="body"/>
          </p:nvPr>
        </p:nvSpPr>
        <p:spPr>
          <a:xfrm>
            <a:off x="457200" y="1600200"/>
            <a:ext cx="8229600" cy="45261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rPr lang="es-UY"/>
              <a:t>Departments include:</a:t>
            </a:r>
            <a:endParaRPr/>
          </a:p>
          <a:p>
            <a:pPr indent="-342900" lvl="0" marL="457200" rtl="0" algn="l">
              <a:spcBef>
                <a:spcPts val="360"/>
              </a:spcBef>
              <a:spcAft>
                <a:spcPts val="0"/>
              </a:spcAft>
              <a:buSzPts val="1800"/>
              <a:buChar char="•"/>
            </a:pPr>
            <a:r>
              <a:rPr lang="es-UY"/>
              <a:t>Acquisitions</a:t>
            </a:r>
            <a:endParaRPr/>
          </a:p>
          <a:p>
            <a:pPr indent="-342900" lvl="0" marL="457200" rtl="0" algn="l">
              <a:spcBef>
                <a:spcPts val="0"/>
              </a:spcBef>
              <a:spcAft>
                <a:spcPts val="0"/>
              </a:spcAft>
              <a:buSzPts val="1800"/>
              <a:buChar char="•"/>
            </a:pPr>
            <a:r>
              <a:rPr lang="es-UY"/>
              <a:t>Stacks</a:t>
            </a:r>
            <a:endParaRPr/>
          </a:p>
          <a:p>
            <a:pPr indent="-342900" lvl="0" marL="457200" rtl="0" algn="l">
              <a:spcBef>
                <a:spcPts val="0"/>
              </a:spcBef>
              <a:spcAft>
                <a:spcPts val="0"/>
              </a:spcAft>
              <a:buSzPts val="1800"/>
              <a:buChar char="•"/>
            </a:pPr>
            <a:r>
              <a:rPr lang="es-UY"/>
              <a:t>Liaisons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20"/>
          <p:cNvSpPr txBox="1"/>
          <p:nvPr>
            <p:ph type="title"/>
          </p:nvPr>
        </p:nvSpPr>
        <p:spPr>
          <a:xfrm>
            <a:off x="457200" y="274638"/>
            <a:ext cx="8229600" cy="1143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s-UY"/>
              <a:t>Physical reserves by year</a:t>
            </a:r>
            <a:endParaRPr/>
          </a:p>
        </p:txBody>
      </p:sp>
      <p:sp>
        <p:nvSpPr>
          <p:cNvPr id="165" name="Google Shape;165;p20"/>
          <p:cNvSpPr txBox="1"/>
          <p:nvPr>
            <p:ph idx="1" type="body"/>
          </p:nvPr>
        </p:nvSpPr>
        <p:spPr>
          <a:xfrm>
            <a:off x="457200" y="1600200"/>
            <a:ext cx="8229600" cy="45261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pic>
        <p:nvPicPr>
          <p:cNvPr id="166" name="Google Shape;166;p20"/>
          <p:cNvPicPr preferRelativeResize="0"/>
          <p:nvPr/>
        </p:nvPicPr>
        <p:blipFill>
          <a:blip r:embed="rId3">
            <a:alphaModFix/>
          </a:blip>
          <a:stretch>
            <a:fillRect/>
          </a:stretch>
        </p:blipFill>
        <p:spPr>
          <a:xfrm>
            <a:off x="2246975" y="2364813"/>
            <a:ext cx="4572000" cy="27527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Google Shape;171;p21"/>
          <p:cNvSpPr txBox="1"/>
          <p:nvPr>
            <p:ph type="title"/>
          </p:nvPr>
        </p:nvSpPr>
        <p:spPr>
          <a:xfrm>
            <a:off x="457200" y="274638"/>
            <a:ext cx="8229600" cy="1143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s-UY"/>
              <a:t>eCampus</a:t>
            </a:r>
            <a:endParaRPr/>
          </a:p>
        </p:txBody>
      </p:sp>
      <p:sp>
        <p:nvSpPr>
          <p:cNvPr id="172" name="Google Shape;172;p21"/>
          <p:cNvSpPr txBox="1"/>
          <p:nvPr>
            <p:ph idx="1" type="body"/>
          </p:nvPr>
        </p:nvSpPr>
        <p:spPr>
          <a:xfrm>
            <a:off x="457200" y="1600200"/>
            <a:ext cx="8229600" cy="45261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rPr lang="es-UY"/>
              <a:t>List of required course materials</a:t>
            </a:r>
            <a:endParaRPr/>
          </a:p>
          <a:p>
            <a:pPr indent="0" lvl="0" marL="0" rtl="0" algn="l">
              <a:spcBef>
                <a:spcPts val="360"/>
              </a:spcBef>
              <a:spcAft>
                <a:spcPts val="0"/>
              </a:spcAft>
              <a:buNone/>
            </a:pPr>
            <a:r>
              <a:rPr lang="es-UY"/>
              <a:t>Match library holdings</a:t>
            </a:r>
            <a:endParaRPr/>
          </a:p>
          <a:p>
            <a:pPr indent="0" lvl="0" marL="0" rtl="0" algn="l">
              <a:spcBef>
                <a:spcPts val="360"/>
              </a:spcBef>
              <a:spcAft>
                <a:spcPts val="0"/>
              </a:spcAft>
              <a:buNone/>
            </a:pPr>
            <a:r>
              <a:rPr lang="es-UY"/>
              <a:t>Textbook </a:t>
            </a:r>
            <a:r>
              <a:rPr lang="es-UY"/>
              <a:t>acquisitions</a:t>
            </a:r>
            <a:endParaRPr/>
          </a:p>
          <a:p>
            <a:pPr indent="0" lvl="0" marL="0" rtl="0" algn="l">
              <a:spcBef>
                <a:spcPts val="360"/>
              </a:spcBef>
              <a:spcAft>
                <a:spcPts val="0"/>
              </a:spcAft>
              <a:buNone/>
            </a:pPr>
            <a:r>
              <a:rPr lang="es-UY"/>
              <a:t>eBooks?</a:t>
            </a:r>
            <a:endParaRPr/>
          </a:p>
          <a:p>
            <a:pPr indent="0" lvl="0" marL="0" rtl="0" algn="l">
              <a:spcBef>
                <a:spcPts val="36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