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5" r:id="rId1"/>
    <p:sldMasterId id="2147483666" r:id="rId2"/>
    <p:sldMasterId id="2147483667" r:id="rId3"/>
    <p:sldMasterId id="2147483668" r:id="rId4"/>
    <p:sldMasterId id="2147483680" r:id="rId5"/>
  </p:sldMasterIdLst>
  <p:notesMasterIdLst>
    <p:notesMasterId r:id="rId36"/>
  </p:notesMasterIdLst>
  <p:sldIdLst>
    <p:sldId id="256" r:id="rId6"/>
    <p:sldId id="257" r:id="rId7"/>
    <p:sldId id="258" r:id="rId8"/>
    <p:sldId id="259" r:id="rId9"/>
    <p:sldId id="260" r:id="rId10"/>
    <p:sldId id="261" r:id="rId11"/>
    <p:sldId id="289" r:id="rId12"/>
    <p:sldId id="287" r:id="rId13"/>
    <p:sldId id="285" r:id="rId14"/>
    <p:sldId id="267" r:id="rId15"/>
    <p:sldId id="290" r:id="rId16"/>
    <p:sldId id="269" r:id="rId17"/>
    <p:sldId id="268" r:id="rId18"/>
    <p:sldId id="286" r:id="rId19"/>
    <p:sldId id="262"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37"/>
    <p:restoredTop sz="93718"/>
  </p:normalViewPr>
  <p:slideViewPr>
    <p:cSldViewPr snapToGrid="0" snapToObjects="1">
      <p:cViewPr>
        <p:scale>
          <a:sx n="81" d="100"/>
          <a:sy n="81" d="100"/>
        </p:scale>
        <p:origin x="1320" y="344"/>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notesMaster" Target="notesMasters/notesMaster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2" name="Shape 13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33" name="Shape 13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0" name="Shape 240"/>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r>
              <a:rPr lang="en-US" sz="1200">
                <a:solidFill>
                  <a:schemeClr val="dk1"/>
                </a:solidFill>
                <a:highlight>
                  <a:srgbClr val="FFFFFF"/>
                </a:highlight>
                <a:latin typeface="Roboto"/>
                <a:ea typeface="Roboto"/>
                <a:cs typeface="Roboto"/>
                <a:sym typeface="Roboto"/>
              </a:rPr>
              <a:t>The most important element is being able to ask questions on the email listserv. I can crowdsource ideas about resources or initiatives and then bring them back to the colleges that I work with locally in Oregon. It's a friendly and welcoming community with many people ready to help. Amy Hofer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4" name="Shape 234"/>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92" name="Shape 19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7" name="Shape 257"/>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58" name="Shape 25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17</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4" name="Shape 26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65" name="Shape 26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18</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71" name="Shape 2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Shape 2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1" name="Shape 28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82" name="Shape 28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20</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Shape 2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8" name="Shape 28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89" name="Shape 28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21</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Shape 2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5" name="Shape 29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96" name="Shape 29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22</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4" name="Shape 144"/>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45" name="Shape 14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02" name="Shape 3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2" name="Shape 3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313" name="Shape 313"/>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0" name="Shape 32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321" name="Shape 321"/>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8" name="Shape 32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329" name="Shape 329"/>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6" name="Shape 33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337" name="Shape 337"/>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Shape 34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4" name="Shape 3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345" name="Shape 345"/>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Shape 35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53" name="Shape 3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63" name="Shape 36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364" name="Shape 36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30</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159" name="Shape 159"/>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7" name="Shape 16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The Community College Consortium for OER is a community of practice dedicated to promoting the adoption and development of open educational resources to enhance teaching and learning.    We were founded to support the community college mission of open access through creating awareness and development of openly licensed, low-cost education materials to make college more affordable and accessible for students.  We provide regularly scheduled online and face-2-face workshops for faculty and staff who are engaged in OER projects.</a:t>
            </a:r>
          </a:p>
        </p:txBody>
      </p:sp>
      <p:sp>
        <p:nvSpPr>
          <p:cNvPr id="168" name="Shape 16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US"/>
              <a:t>Arizona, California, Oregon, Washington, Utah, Texas, Iowa, Illinois, Indiana, Massachusetts, </a:t>
            </a:r>
          </a:p>
          <a:p>
            <a:pPr lvl="0">
              <a:spcBef>
                <a:spcPts val="0"/>
              </a:spcBef>
              <a:buNone/>
            </a:pPr>
            <a:r>
              <a:rPr lang="en-US"/>
              <a:t>Michigan, Ohio, Pennsylvania, New York, Maryland, Delaware, Connecticut, Virginia, Tennesee, North Carolina, Georgia, Florida, West Virginia, British Columbia</a:t>
            </a:r>
          </a:p>
        </p:txBody>
      </p:sp>
      <p:sp>
        <p:nvSpPr>
          <p:cNvPr id="177" name="Shape 1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85" name="Shape 18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Shape 3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742950" lvl="1" indent="-222250">
              <a:spcBef>
                <a:spcPts val="560"/>
              </a:spcBef>
              <a:buClr>
                <a:schemeClr val="dk1"/>
              </a:buClr>
              <a:buSzPct val="100000"/>
              <a:buChar char="–"/>
            </a:pPr>
            <a:r>
              <a:rPr lang="af" sz="1800">
                <a:latin typeface="Trebuchet MS"/>
                <a:ea typeface="Trebuchet MS"/>
                <a:cs typeface="Trebuchet MS"/>
                <a:sym typeface="Trebuchet MS"/>
              </a:rPr>
              <a:t>Support existing and new members </a:t>
            </a:r>
          </a:p>
          <a:p>
            <a:pPr marL="742950" lvl="1" indent="-222250">
              <a:spcBef>
                <a:spcPts val="560"/>
              </a:spcBef>
              <a:buClr>
                <a:schemeClr val="dk1"/>
              </a:buClr>
              <a:buSzPct val="100000"/>
              <a:buChar char="–"/>
            </a:pPr>
            <a:r>
              <a:rPr lang="af" sz="1800">
                <a:latin typeface="Trebuchet MS"/>
                <a:ea typeface="Trebuchet MS"/>
                <a:cs typeface="Trebuchet MS"/>
                <a:sym typeface="Trebuchet MS"/>
              </a:rPr>
              <a:t>become OER degree portal for shared resources</a:t>
            </a:r>
          </a:p>
          <a:p>
            <a:pPr marL="742950" lvl="1" indent="-222250">
              <a:spcBef>
                <a:spcPts val="640"/>
              </a:spcBef>
              <a:buClr>
                <a:schemeClr val="dk1"/>
              </a:buClr>
              <a:buSzPct val="100000"/>
              <a:buChar char="–"/>
            </a:pPr>
            <a:r>
              <a:rPr lang="af" sz="1800">
                <a:latin typeface="Trebuchet MS"/>
                <a:ea typeface="Trebuchet MS"/>
                <a:cs typeface="Trebuchet MS"/>
                <a:sym typeface="Trebuchet MS"/>
              </a:rPr>
              <a:t>How to plan an OER project</a:t>
            </a:r>
          </a:p>
          <a:p>
            <a:pPr lvl="0">
              <a:spcBef>
                <a:spcPts val="0"/>
              </a:spcBef>
              <a:buNone/>
            </a:pPr>
            <a:endParaRPr/>
          </a:p>
        </p:txBody>
      </p:sp>
      <p:sp>
        <p:nvSpPr>
          <p:cNvPr id="377" name="Shape 3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7493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1143225" y="685800"/>
            <a:ext cx="45723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Shape 225"/>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rtl="0">
              <a:spcBef>
                <a:spcPts val="0"/>
              </a:spcBef>
              <a:buNone/>
            </a:pPr>
            <a:r>
              <a:rPr lang="en-US" sz="1200">
                <a:solidFill>
                  <a:schemeClr val="dk1"/>
                </a:solidFill>
                <a:highlight>
                  <a:srgbClr val="FFFFFF"/>
                </a:highlight>
                <a:latin typeface="Roboto"/>
                <a:ea typeface="Roboto"/>
                <a:cs typeface="Roboto"/>
                <a:sym typeface="Roboto"/>
              </a:rPr>
              <a:t>I started with CCCOER in terms of educating and immersing myself with anything OER and open education. (Using many different methods and resources)... “I was able to learn more about OER and how I can implement this project at my institution. I have also become much more active in the community because of my involvement and leadership in mounting the 1st ever OER Summit here in MI. I participated more in the listserv, and contributing to CCCOER by doing a webinar for them and doing panels at the Open Ed.” Regina Gong</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ED3148-18A2-0A41-AAE7-6EEFA2553409}" type="slidenum">
              <a:rPr lang="en-US" smtClean="0">
                <a:solidFill>
                  <a:prstClr val="black"/>
                </a:solidFill>
                <a:latin typeface="Calibri"/>
              </a:rPr>
              <a:pPr/>
              <a:t>11</a:t>
            </a:fld>
            <a:endParaRPr lang="en-US">
              <a:solidFill>
                <a:prstClr val="black"/>
              </a:solidFill>
              <a:latin typeface="Calibri"/>
            </a:endParaRPr>
          </a:p>
        </p:txBody>
      </p:sp>
    </p:spTree>
    <p:extLst>
      <p:ext uri="{BB962C8B-B14F-4D97-AF65-F5344CB8AC3E}">
        <p14:creationId xmlns:p14="http://schemas.microsoft.com/office/powerpoint/2010/main" val="1196319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bg>
      <p:bgPr>
        <a:blipFill rotWithShape="1">
          <a:blip r:embed="rId2">
            <a:alphaModFix/>
          </a:blip>
          <a:stretch>
            <a:fillRect/>
          </a:stretch>
        </a:blipFill>
        <a:effectLst/>
      </p:bgPr>
    </p:bg>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Trebuchet MS"/>
              <a:buNone/>
              <a:defRPr sz="4400" b="0" i="0" u="none" strike="noStrike" cap="none">
                <a:solidFill>
                  <a:schemeClr val="dk1"/>
                </a:solidFill>
                <a:latin typeface="Trebuchet MS"/>
                <a:ea typeface="Trebuchet MS"/>
                <a:cs typeface="Trebuchet MS"/>
                <a:sym typeface="Trebuchet MS"/>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Trebuchet MS"/>
                <a:ea typeface="Trebuchet MS"/>
                <a:cs typeface="Trebuchet MS"/>
                <a:sym typeface="Trebuchet MS"/>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Trebuchet MS"/>
                <a:ea typeface="Trebuchet MS"/>
                <a:cs typeface="Trebuchet MS"/>
                <a:sym typeface="Trebuchet MS"/>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Trebuchet MS"/>
                <a:ea typeface="Trebuchet MS"/>
                <a:cs typeface="Trebuchet MS"/>
                <a:sym typeface="Trebuchet MS"/>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8" name="Shape 1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9" name="Shape 1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0" name="Shape 2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Trebuchet MS"/>
                <a:ea typeface="Trebuchet MS"/>
                <a:cs typeface="Trebuchet MS"/>
                <a:sym typeface="Trebuchet MS"/>
              </a:rPr>
              <a:t>‹#›</a:t>
            </a:fld>
            <a:endParaRPr lang="en-US" sz="1200" b="0" i="0" u="none" strike="noStrike" cap="none">
              <a:solidFill>
                <a:srgbClr val="888888"/>
              </a:solidFill>
              <a:latin typeface="Trebuchet MS"/>
              <a:ea typeface="Trebuchet MS"/>
              <a:cs typeface="Trebuchet MS"/>
              <a:sym typeface="Trebuchet M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628650"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8" name="Shape 78"/>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629841" y="457200"/>
            <a:ext cx="2949178"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3" name="Shape 83"/>
          <p:cNvSpPr txBox="1">
            <a:spLocks noGrp="1"/>
          </p:cNvSpPr>
          <p:nvPr>
            <p:ph type="body" idx="1"/>
          </p:nvPr>
        </p:nvSpPr>
        <p:spPr>
          <a:xfrm>
            <a:off x="3887391" y="987425"/>
            <a:ext cx="4629150" cy="4873624"/>
          </a:xfrm>
          <a:prstGeom prst="rect">
            <a:avLst/>
          </a:prstGeom>
          <a:noFill/>
          <a:ln>
            <a:noFill/>
          </a:ln>
        </p:spPr>
        <p:txBody>
          <a:bodyPr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body" idx="2"/>
          </p:nvPr>
        </p:nvSpPr>
        <p:spPr>
          <a:xfrm>
            <a:off x="629841" y="2057400"/>
            <a:ext cx="2949178"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629841" y="457200"/>
            <a:ext cx="2949178"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0" name="Shape 90"/>
          <p:cNvSpPr>
            <a:spLocks noGrp="1"/>
          </p:cNvSpPr>
          <p:nvPr>
            <p:ph type="pic" idx="2"/>
          </p:nvPr>
        </p:nvSpPr>
        <p:spPr>
          <a:xfrm>
            <a:off x="3887391" y="987425"/>
            <a:ext cx="4629150" cy="4873624"/>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body" idx="1"/>
          </p:nvPr>
        </p:nvSpPr>
        <p:spPr>
          <a:xfrm>
            <a:off x="629841" y="2057400"/>
            <a:ext cx="2949178"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628650"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7" name="Shape 97"/>
          <p:cNvSpPr txBox="1">
            <a:spLocks noGrp="1"/>
          </p:cNvSpPr>
          <p:nvPr>
            <p:ph type="body" idx="1"/>
          </p:nvPr>
        </p:nvSpPr>
        <p:spPr>
          <a:xfrm rot="5400000">
            <a:off x="2396330" y="57943"/>
            <a:ext cx="4351338" cy="7886700"/>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01"/>
        <p:cNvGrpSpPr/>
        <p:nvPr/>
      </p:nvGrpSpPr>
      <p:grpSpPr>
        <a:xfrm>
          <a:off x="0" y="0"/>
          <a:ext cx="0" cy="0"/>
          <a:chOff x="0" y="0"/>
          <a:chExt cx="0" cy="0"/>
        </a:xfrm>
      </p:grpSpPr>
      <p:sp>
        <p:nvSpPr>
          <p:cNvPr id="102" name="Shape 102"/>
          <p:cNvSpPr txBox="1">
            <a:spLocks noGrp="1"/>
          </p:cNvSpPr>
          <p:nvPr>
            <p:ph type="title"/>
          </p:nvPr>
        </p:nvSpPr>
        <p:spPr>
          <a:xfrm rot="5400000">
            <a:off x="4623593" y="2285206"/>
            <a:ext cx="5811838" cy="1971675"/>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3" name="Shape 103"/>
          <p:cNvSpPr txBox="1">
            <a:spLocks noGrp="1"/>
          </p:cNvSpPr>
          <p:nvPr>
            <p:ph type="body" idx="1"/>
          </p:nvPr>
        </p:nvSpPr>
        <p:spPr>
          <a:xfrm rot="5400000">
            <a:off x="623093" y="370681"/>
            <a:ext cx="5811838" cy="5800725"/>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bg>
      <p:bgPr>
        <a:blipFill rotWithShape="1">
          <a:blip r:embed="rId2">
            <a:alphaModFix/>
          </a:blip>
          <a:stretch>
            <a:fillRect/>
          </a:stretch>
        </a:blipFill>
        <a:effectLst/>
      </p:bgPr>
    </p:bg>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Trebuchet MS"/>
              <a:buNone/>
              <a:defRPr sz="4400" b="0" i="0" u="none" strike="noStrike" cap="none">
                <a:solidFill>
                  <a:schemeClr val="dk1"/>
                </a:solidFill>
                <a:latin typeface="Trebuchet MS"/>
                <a:ea typeface="Trebuchet MS"/>
                <a:cs typeface="Trebuchet MS"/>
                <a:sym typeface="Trebuchet MS"/>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15" name="Shape 115"/>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Trebuchet MS"/>
                <a:ea typeface="Trebuchet MS"/>
                <a:cs typeface="Trebuchet MS"/>
                <a:sym typeface="Trebuchet MS"/>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Trebuchet MS"/>
                <a:ea typeface="Trebuchet MS"/>
                <a:cs typeface="Trebuchet MS"/>
                <a:sym typeface="Trebuchet MS"/>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Trebuchet MS"/>
                <a:ea typeface="Trebuchet MS"/>
                <a:cs typeface="Trebuchet MS"/>
                <a:sym typeface="Trebuchet MS"/>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16" name="Shape 116"/>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Trebuchet MS"/>
              <a:buNone/>
              <a:defRPr sz="1200" b="0" i="0" u="none" strike="noStrike" cap="none">
                <a:solidFill>
                  <a:srgbClr val="888888"/>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2pPr>
            <a:lvl3pPr marL="914400" marR="0" lvl="2"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3pPr>
            <a:lvl4pPr marL="1371600" marR="0" lvl="3"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4pPr>
            <a:lvl5pPr marL="1828800" marR="0" lvl="4"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5pPr>
            <a:lvl6pPr marL="2286000" marR="0" lvl="5"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17" name="Shape 11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Trebuchet MS"/>
              <a:buNone/>
              <a:defRPr sz="1200" b="0" i="0" u="none" strike="noStrike" cap="none">
                <a:solidFill>
                  <a:srgbClr val="888888"/>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2pPr>
            <a:lvl3pPr marL="914400" marR="0" lvl="2"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3pPr>
            <a:lvl4pPr marL="1371600" marR="0" lvl="3"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4pPr>
            <a:lvl5pPr marL="1828800" marR="0" lvl="4"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5pPr>
            <a:lvl6pPr marL="2286000" marR="0" lvl="5"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Trebuchet MS"/>
              <a:buNone/>
            </a:pPr>
            <a:fld id="{00000000-1234-1234-1234-123412341234}" type="slidenum">
              <a:rPr lang="en-US" sz="1200" b="0" i="0" u="none" strike="noStrike" cap="none">
                <a:solidFill>
                  <a:srgbClr val="888888"/>
                </a:solidFill>
                <a:latin typeface="Trebuchet MS"/>
                <a:ea typeface="Trebuchet MS"/>
                <a:cs typeface="Trebuchet MS"/>
                <a:sym typeface="Trebuchet MS"/>
              </a:rPr>
              <a:t>‹#›</a:t>
            </a:fld>
            <a:endParaRPr lang="en-US" sz="1200" b="0" i="0" u="none" strike="noStrike" cap="none">
              <a:solidFill>
                <a:srgbClr val="888888"/>
              </a:solidFill>
              <a:latin typeface="Trebuchet MS"/>
              <a:ea typeface="Trebuchet MS"/>
              <a:cs typeface="Trebuchet MS"/>
              <a:sym typeface="Trebuchet M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bg>
      <p:bgPr>
        <a:blipFill rotWithShape="1">
          <a:blip r:embed="rId2">
            <a:alphaModFix/>
          </a:blip>
          <a:stretch>
            <a:fillRect/>
          </a:stretch>
        </a:blipFill>
        <a:effectLst/>
      </p:bgPr>
    </p:bg>
    <p:spTree>
      <p:nvGrpSpPr>
        <p:cNvPr id="1" name="Shape 119"/>
        <p:cNvGrpSpPr/>
        <p:nvPr/>
      </p:nvGrpSpPr>
      <p:grpSpPr>
        <a:xfrm>
          <a:off x="0" y="0"/>
          <a:ext cx="0" cy="0"/>
          <a:chOff x="0" y="0"/>
          <a:chExt cx="0" cy="0"/>
        </a:xfrm>
      </p:grpSpPr>
      <p:sp>
        <p:nvSpPr>
          <p:cNvPr id="120" name="Shape 120"/>
          <p:cNvSpPr txBox="1">
            <a:spLocks noGrp="1"/>
          </p:cNvSpPr>
          <p:nvPr>
            <p:ph type="ctrTitle"/>
          </p:nvPr>
        </p:nvSpPr>
        <p:spPr>
          <a:xfrm>
            <a:off x="685800" y="2130425"/>
            <a:ext cx="7772400" cy="1470023"/>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Trebuchet MS"/>
              <a:buNone/>
              <a:defRPr sz="4400" b="0" i="0" u="none" strike="noStrike" cap="none">
                <a:solidFill>
                  <a:schemeClr val="dk1"/>
                </a:solidFill>
                <a:latin typeface="Trebuchet MS"/>
                <a:ea typeface="Trebuchet MS"/>
                <a:cs typeface="Trebuchet MS"/>
                <a:sym typeface="Trebuchet MS"/>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21" name="Shape 121"/>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lnSpc>
                <a:spcPct val="100000"/>
              </a:lnSpc>
              <a:spcBef>
                <a:spcPts val="640"/>
              </a:spcBef>
              <a:spcAft>
                <a:spcPts val="0"/>
              </a:spcAft>
              <a:buClr>
                <a:srgbClr val="888888"/>
              </a:buClr>
              <a:buFont typeface="Arial"/>
              <a:buNone/>
              <a:defRPr sz="3200" b="0" i="0" u="none" strike="noStrike" cap="none">
                <a:solidFill>
                  <a:srgbClr val="888888"/>
                </a:solidFill>
                <a:latin typeface="Trebuchet MS"/>
                <a:ea typeface="Trebuchet MS"/>
                <a:cs typeface="Trebuchet MS"/>
                <a:sym typeface="Trebuchet MS"/>
              </a:defRPr>
            </a:lvl1pPr>
            <a:lvl2pPr marL="457200" marR="0" lvl="1" indent="0" algn="ctr" rtl="0">
              <a:lnSpc>
                <a:spcPct val="100000"/>
              </a:lnSpc>
              <a:spcBef>
                <a:spcPts val="560"/>
              </a:spcBef>
              <a:spcAft>
                <a:spcPts val="0"/>
              </a:spcAft>
              <a:buClr>
                <a:srgbClr val="888888"/>
              </a:buClr>
              <a:buFont typeface="Arial"/>
              <a:buNone/>
              <a:defRPr sz="2800" b="0" i="0" u="none" strike="noStrike" cap="none">
                <a:solidFill>
                  <a:srgbClr val="888888"/>
                </a:solidFill>
                <a:latin typeface="Trebuchet MS"/>
                <a:ea typeface="Trebuchet MS"/>
                <a:cs typeface="Trebuchet MS"/>
                <a:sym typeface="Trebuchet MS"/>
              </a:defRPr>
            </a:lvl2pPr>
            <a:lvl3pPr marL="914400" marR="0" lvl="2" indent="0" algn="ctr" rtl="0">
              <a:lnSpc>
                <a:spcPct val="100000"/>
              </a:lnSpc>
              <a:spcBef>
                <a:spcPts val="480"/>
              </a:spcBef>
              <a:spcAft>
                <a:spcPts val="0"/>
              </a:spcAft>
              <a:buClr>
                <a:srgbClr val="888888"/>
              </a:buClr>
              <a:buFont typeface="Arial"/>
              <a:buNone/>
              <a:defRPr sz="2400" b="0" i="0" u="none" strike="noStrike" cap="none">
                <a:solidFill>
                  <a:srgbClr val="888888"/>
                </a:solidFill>
                <a:latin typeface="Trebuchet MS"/>
                <a:ea typeface="Trebuchet MS"/>
                <a:cs typeface="Trebuchet MS"/>
                <a:sym typeface="Trebuchet MS"/>
              </a:defRPr>
            </a:lvl3pPr>
            <a:lvl4pPr marL="1371600" marR="0" lvl="3"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Trebuchet MS"/>
                <a:ea typeface="Trebuchet MS"/>
                <a:cs typeface="Trebuchet MS"/>
                <a:sym typeface="Trebuchet MS"/>
              </a:defRPr>
            </a:lvl4pPr>
            <a:lvl5pPr marL="1828800" marR="0" lvl="4"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Trebuchet MS"/>
                <a:ea typeface="Trebuchet MS"/>
                <a:cs typeface="Trebuchet MS"/>
                <a:sym typeface="Trebuchet MS"/>
              </a:defRPr>
            </a:lvl5pPr>
            <a:lvl6pPr marL="2286000" marR="0" lvl="5"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122" name="Shape 122"/>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Trebuchet MS"/>
              <a:buNone/>
              <a:defRPr sz="1200" b="0" i="0" u="none" strike="noStrike" cap="none">
                <a:solidFill>
                  <a:srgbClr val="888888"/>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2pPr>
            <a:lvl3pPr marL="914400" marR="0" lvl="2"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3pPr>
            <a:lvl4pPr marL="1371600" marR="0" lvl="3"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4pPr>
            <a:lvl5pPr marL="1828800" marR="0" lvl="4"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5pPr>
            <a:lvl6pPr marL="2286000" marR="0" lvl="5"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23" name="Shape 12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Trebuchet MS"/>
              <a:buNone/>
              <a:defRPr sz="1200" b="0" i="0" u="none" strike="noStrike" cap="none">
                <a:solidFill>
                  <a:srgbClr val="888888"/>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2pPr>
            <a:lvl3pPr marL="914400" marR="0" lvl="2"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3pPr>
            <a:lvl4pPr marL="1371600" marR="0" lvl="3"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4pPr>
            <a:lvl5pPr marL="1828800" marR="0" lvl="4"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5pPr>
            <a:lvl6pPr marL="2286000" marR="0" lvl="5"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24" name="Shape 124"/>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Trebuchet MS"/>
              <a:buNone/>
            </a:pPr>
            <a:fld id="{00000000-1234-1234-1234-123412341234}" type="slidenum">
              <a:rPr lang="en-US" sz="1200" b="0" i="0" u="none" strike="noStrike" cap="none">
                <a:solidFill>
                  <a:srgbClr val="888888"/>
                </a:solidFill>
                <a:latin typeface="Trebuchet MS"/>
                <a:ea typeface="Trebuchet MS"/>
                <a:cs typeface="Trebuchet MS"/>
                <a:sym typeface="Trebuchet MS"/>
              </a:rPr>
              <a:t>‹#›</a:t>
            </a:fld>
            <a:endParaRPr lang="en-US" sz="1200" b="0" i="0" u="none" strike="noStrike" cap="none">
              <a:solidFill>
                <a:srgbClr val="888888"/>
              </a:solidFill>
              <a:latin typeface="Trebuchet MS"/>
              <a:ea typeface="Trebuchet MS"/>
              <a:cs typeface="Trebuchet MS"/>
              <a:sym typeface="Trebuchet M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ustom Layout">
    <p:bg>
      <p:bgPr>
        <a:blipFill rotWithShape="1">
          <a:blip r:embed="rId2">
            <a:alphaModFix/>
          </a:blip>
          <a:stretch>
            <a:fillRect/>
          </a:stretch>
        </a:blipFill>
        <a:effectLst/>
      </p:bgPr>
    </p:bg>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Trebuchet MS"/>
              <a:buNone/>
              <a:defRPr sz="4400" b="0" i="0" u="none" strike="noStrike" cap="none">
                <a:solidFill>
                  <a:schemeClr val="dk1"/>
                </a:solidFill>
                <a:latin typeface="Trebuchet MS"/>
                <a:ea typeface="Trebuchet MS"/>
                <a:cs typeface="Trebuchet MS"/>
                <a:sym typeface="Trebuchet MS"/>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27" name="Shape 127"/>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Trebuchet MS"/>
              <a:buNone/>
              <a:defRPr sz="1200" b="0" i="0" u="none" strike="noStrike" cap="none">
                <a:solidFill>
                  <a:srgbClr val="888888"/>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2pPr>
            <a:lvl3pPr marL="914400" marR="0" lvl="2"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3pPr>
            <a:lvl4pPr marL="1371600" marR="0" lvl="3"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4pPr>
            <a:lvl5pPr marL="1828800" marR="0" lvl="4"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5pPr>
            <a:lvl6pPr marL="2286000" marR="0" lvl="5"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28" name="Shape 12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Trebuchet MS"/>
              <a:buNone/>
              <a:defRPr sz="1200" b="0" i="0" u="none" strike="noStrike" cap="none">
                <a:solidFill>
                  <a:srgbClr val="888888"/>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2pPr>
            <a:lvl3pPr marL="914400" marR="0" lvl="2"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3pPr>
            <a:lvl4pPr marL="1371600" marR="0" lvl="3"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4pPr>
            <a:lvl5pPr marL="1828800" marR="0" lvl="4"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5pPr>
            <a:lvl6pPr marL="2286000" marR="0" lvl="5"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29" name="Shape 129"/>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Trebuchet MS"/>
              <a:buNone/>
            </a:pPr>
            <a:fld id="{00000000-1234-1234-1234-123412341234}" type="slidenum">
              <a:rPr lang="en-US" sz="1200" b="0" i="0" u="none" strike="noStrike" cap="none">
                <a:solidFill>
                  <a:srgbClr val="888888"/>
                </a:solidFill>
                <a:latin typeface="Trebuchet MS"/>
                <a:ea typeface="Trebuchet MS"/>
                <a:cs typeface="Trebuchet MS"/>
                <a:sym typeface="Trebuchet MS"/>
              </a:rPr>
              <a:t>‹#›</a:t>
            </a:fld>
            <a:endParaRPr lang="en-US" sz="1200" b="0" i="0" u="none" strike="noStrike" cap="none">
              <a:solidFill>
                <a:srgbClr val="888888"/>
              </a:solidFill>
              <a:latin typeface="Trebuchet MS"/>
              <a:ea typeface="Trebuchet MS"/>
              <a:cs typeface="Trebuchet MS"/>
              <a:sym typeface="Trebuchet M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914400"/>
            <a:ext cx="7772400" cy="1470025"/>
          </a:xfrm>
        </p:spPr>
        <p:txBody>
          <a:bodyPr/>
          <a:lstStyle/>
          <a:p>
            <a:r>
              <a:rPr lang="en-US" dirty="0" smtClean="0"/>
              <a:t>Click to edit Master title style</a:t>
            </a:r>
            <a:endParaRPr lang="en-PH" dirty="0"/>
          </a:p>
        </p:txBody>
      </p:sp>
      <p:sp>
        <p:nvSpPr>
          <p:cNvPr id="3" name="Subtitle 2"/>
          <p:cNvSpPr>
            <a:spLocks noGrp="1"/>
          </p:cNvSpPr>
          <p:nvPr>
            <p:ph type="subTitle" idx="1"/>
          </p:nvPr>
        </p:nvSpPr>
        <p:spPr>
          <a:xfrm>
            <a:off x="1295400" y="24384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PH" dirty="0"/>
          </a:p>
        </p:txBody>
      </p:sp>
      <p:sp>
        <p:nvSpPr>
          <p:cNvPr id="4" name="Date Placeholder 3"/>
          <p:cNvSpPr>
            <a:spLocks noGrp="1"/>
          </p:cNvSpPr>
          <p:nvPr>
            <p:ph type="dt" sz="half" idx="10"/>
          </p:nvPr>
        </p:nvSpPr>
        <p:spPr/>
        <p:txBody>
          <a:bodyPr/>
          <a:lstStyle/>
          <a:p>
            <a:fld id="{6D5A544D-2674-433D-8D6E-8C6A573536EB}" type="datetimeFigureOut">
              <a:rPr lang="en-US" smtClean="0">
                <a:solidFill>
                  <a:prstClr val="black">
                    <a:tint val="75000"/>
                  </a:prstClr>
                </a:solidFill>
              </a:rPr>
              <a:pPr/>
              <a:t>6/19/17</a:t>
            </a:fld>
            <a:endParaRPr lang="en-PH">
              <a:solidFill>
                <a:prstClr val="black">
                  <a:tint val="75000"/>
                </a:prstClr>
              </a:solidFill>
            </a:endParaRPr>
          </a:p>
        </p:txBody>
      </p:sp>
      <p:sp>
        <p:nvSpPr>
          <p:cNvPr id="5" name="Footer Placeholder 4"/>
          <p:cNvSpPr>
            <a:spLocks noGrp="1"/>
          </p:cNvSpPr>
          <p:nvPr>
            <p:ph type="ftr" sz="quarter" idx="11"/>
          </p:nvPr>
        </p:nvSpPr>
        <p:spPr/>
        <p:txBody>
          <a:bodyPr/>
          <a:lstStyle/>
          <a:p>
            <a:endParaRPr lang="en-PH">
              <a:solidFill>
                <a:prstClr val="black">
                  <a:tint val="75000"/>
                </a:prstClr>
              </a:solidFill>
            </a:endParaRPr>
          </a:p>
        </p:txBody>
      </p:sp>
      <p:sp>
        <p:nvSpPr>
          <p:cNvPr id="6" name="Slide Number Placeholder 5"/>
          <p:cNvSpPr>
            <a:spLocks noGrp="1"/>
          </p:cNvSpPr>
          <p:nvPr>
            <p:ph type="sldNum" sz="quarter" idx="12"/>
          </p:nvPr>
        </p:nvSpPr>
        <p:spPr/>
        <p:txBody>
          <a:bodyPr/>
          <a:lstStyle/>
          <a:p>
            <a:fld id="{4D41DA6A-BABD-4458-BB7A-72832734D494}" type="slidenum">
              <a:rPr lang="en-PH" smtClean="0">
                <a:solidFill>
                  <a:prstClr val="black">
                    <a:tint val="75000"/>
                  </a:prstClr>
                </a:solidFill>
              </a:rPr>
              <a:pPr/>
              <a:t>‹#›</a:t>
            </a:fld>
            <a:endParaRPr lang="en-PH">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pic>
        <p:nvPicPr>
          <p:cNvPr id="6" name="Picture 5" descr="PPT Template-Fro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0" y="0"/>
            <a:ext cx="8875059"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D5A544D-2674-433D-8D6E-8C6A573536EB}" type="datetimeFigureOut">
              <a:rPr lang="en-US" smtClean="0">
                <a:solidFill>
                  <a:prstClr val="black">
                    <a:tint val="75000"/>
                  </a:prstClr>
                </a:solidFill>
              </a:rPr>
              <a:pPr/>
              <a:t>6/19/17</a:t>
            </a:fld>
            <a:endParaRPr lang="en-PH">
              <a:solidFill>
                <a:prstClr val="black">
                  <a:tint val="75000"/>
                </a:prstClr>
              </a:solidFill>
            </a:endParaRPr>
          </a:p>
        </p:txBody>
      </p:sp>
      <p:sp>
        <p:nvSpPr>
          <p:cNvPr id="4" name="Footer Placeholder 3"/>
          <p:cNvSpPr>
            <a:spLocks noGrp="1"/>
          </p:cNvSpPr>
          <p:nvPr>
            <p:ph type="ftr" sz="quarter" idx="11"/>
          </p:nvPr>
        </p:nvSpPr>
        <p:spPr/>
        <p:txBody>
          <a:bodyPr/>
          <a:lstStyle/>
          <a:p>
            <a:endParaRPr lang="en-PH">
              <a:solidFill>
                <a:prstClr val="black">
                  <a:tint val="75000"/>
                </a:prstClr>
              </a:solidFill>
            </a:endParaRPr>
          </a:p>
        </p:txBody>
      </p:sp>
      <p:sp>
        <p:nvSpPr>
          <p:cNvPr id="5" name="Slide Number Placeholder 4"/>
          <p:cNvSpPr>
            <a:spLocks noGrp="1"/>
          </p:cNvSpPr>
          <p:nvPr>
            <p:ph type="sldNum" sz="quarter" idx="12"/>
          </p:nvPr>
        </p:nvSpPr>
        <p:spPr/>
        <p:txBody>
          <a:bodyPr/>
          <a:lstStyle/>
          <a:p>
            <a:fld id="{4D41DA6A-BABD-4458-BB7A-72832734D494}" type="slidenum">
              <a:rPr lang="en-PH" smtClean="0">
                <a:solidFill>
                  <a:prstClr val="black">
                    <a:tint val="75000"/>
                  </a:prstClr>
                </a:solidFill>
              </a:rPr>
              <a:pPr/>
              <a:t>‹#›</a:t>
            </a:fld>
            <a:endParaRPr lang="en-PH">
              <a:solidFill>
                <a:prstClr val="black">
                  <a:tint val="75000"/>
                </a:prstClr>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bg>
      <p:bgPr>
        <a:blipFill rotWithShape="1">
          <a:blip r:embed="rId2">
            <a:alphaModFix/>
          </a:blip>
          <a:stretch>
            <a:fillRect/>
          </a:stretch>
        </a:blipFill>
        <a:effectLst/>
      </p:bgPr>
    </p:bg>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Trebuchet MS"/>
              <a:buNone/>
              <a:defRPr sz="4400" b="0" i="0" u="none" strike="noStrike" cap="none">
                <a:solidFill>
                  <a:schemeClr val="dk1"/>
                </a:solidFill>
                <a:latin typeface="Trebuchet MS"/>
                <a:ea typeface="Trebuchet MS"/>
                <a:cs typeface="Trebuchet MS"/>
                <a:sym typeface="Trebuchet MS"/>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spcBef>
                <a:spcPts val="640"/>
              </a:spcBef>
              <a:buClr>
                <a:srgbClr val="888888"/>
              </a:buClr>
              <a:buFont typeface="Arial"/>
              <a:buNone/>
              <a:defRPr sz="3200" b="0" i="0" u="none" strike="noStrike" cap="none">
                <a:solidFill>
                  <a:srgbClr val="888888"/>
                </a:solidFill>
                <a:latin typeface="Trebuchet MS"/>
                <a:ea typeface="Trebuchet MS"/>
                <a:cs typeface="Trebuchet MS"/>
                <a:sym typeface="Trebuchet MS"/>
              </a:defRPr>
            </a:lvl1pPr>
            <a:lvl2pPr marL="457200" marR="0" lvl="1" indent="0" algn="ctr" rtl="0">
              <a:spcBef>
                <a:spcPts val="560"/>
              </a:spcBef>
              <a:buClr>
                <a:srgbClr val="888888"/>
              </a:buClr>
              <a:buFont typeface="Arial"/>
              <a:buNone/>
              <a:defRPr sz="2800" b="0" i="0" u="none" strike="noStrike" cap="none">
                <a:solidFill>
                  <a:srgbClr val="888888"/>
                </a:solidFill>
                <a:latin typeface="Trebuchet MS"/>
                <a:ea typeface="Trebuchet MS"/>
                <a:cs typeface="Trebuchet MS"/>
                <a:sym typeface="Trebuchet MS"/>
              </a:defRPr>
            </a:lvl2pPr>
            <a:lvl3pPr marL="914400" marR="0" lvl="2" indent="0" algn="ctr" rtl="0">
              <a:spcBef>
                <a:spcPts val="480"/>
              </a:spcBef>
              <a:buClr>
                <a:srgbClr val="888888"/>
              </a:buClr>
              <a:buFont typeface="Arial"/>
              <a:buNone/>
              <a:defRPr sz="2400" b="0" i="0" u="none" strike="noStrike" cap="none">
                <a:solidFill>
                  <a:srgbClr val="888888"/>
                </a:solidFill>
                <a:latin typeface="Trebuchet MS"/>
                <a:ea typeface="Trebuchet MS"/>
                <a:cs typeface="Trebuchet MS"/>
                <a:sym typeface="Trebuchet MS"/>
              </a:defRPr>
            </a:lvl3pPr>
            <a:lvl4pPr marL="1371600" marR="0" lvl="3"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4pPr>
            <a:lvl5pPr marL="1828800" marR="0" lvl="4"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5pPr>
            <a:lvl6pPr marL="2286000" marR="0" lvl="5"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4" name="Shape 2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5" name="Shape 2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6" name="Shape 2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Trebuchet MS"/>
                <a:ea typeface="Trebuchet MS"/>
                <a:cs typeface="Trebuchet MS"/>
                <a:sym typeface="Trebuchet MS"/>
              </a:rPr>
              <a:t>‹#›</a:t>
            </a:fld>
            <a:endParaRPr lang="en-US" sz="1200">
              <a:solidFill>
                <a:srgbClr val="888888"/>
              </a:solidFill>
              <a:latin typeface="Trebuchet MS"/>
              <a:ea typeface="Trebuchet MS"/>
              <a:cs typeface="Trebuchet MS"/>
              <a:sym typeface="Trebuchet M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fld id="{6D5A544D-2674-433D-8D6E-8C6A573536EB}" type="datetimeFigureOut">
              <a:rPr lang="en-US" smtClean="0">
                <a:solidFill>
                  <a:prstClr val="black">
                    <a:tint val="75000"/>
                  </a:prstClr>
                </a:solidFill>
              </a:rPr>
              <a:pPr/>
              <a:t>6/19/17</a:t>
            </a:fld>
            <a:endParaRPr lang="en-PH">
              <a:solidFill>
                <a:prstClr val="black">
                  <a:tint val="75000"/>
                </a:prstClr>
              </a:solidFill>
            </a:endParaRPr>
          </a:p>
        </p:txBody>
      </p:sp>
      <p:sp>
        <p:nvSpPr>
          <p:cNvPr id="5" name="Footer Placeholder 4"/>
          <p:cNvSpPr>
            <a:spLocks noGrp="1"/>
          </p:cNvSpPr>
          <p:nvPr>
            <p:ph type="ftr" sz="quarter" idx="11"/>
          </p:nvPr>
        </p:nvSpPr>
        <p:spPr/>
        <p:txBody>
          <a:bodyPr/>
          <a:lstStyle/>
          <a:p>
            <a:endParaRPr lang="en-PH">
              <a:solidFill>
                <a:prstClr val="black">
                  <a:tint val="75000"/>
                </a:prstClr>
              </a:solidFill>
            </a:endParaRPr>
          </a:p>
        </p:txBody>
      </p:sp>
      <p:sp>
        <p:nvSpPr>
          <p:cNvPr id="6" name="Slide Number Placeholder 5"/>
          <p:cNvSpPr>
            <a:spLocks noGrp="1"/>
          </p:cNvSpPr>
          <p:nvPr>
            <p:ph type="sldNum" sz="quarter" idx="12"/>
          </p:nvPr>
        </p:nvSpPr>
        <p:spPr/>
        <p:txBody>
          <a:bodyPr/>
          <a:lstStyle/>
          <a:p>
            <a:fld id="{4D41DA6A-BABD-4458-BB7A-72832734D494}" type="slidenum">
              <a:rPr lang="en-PH" smtClean="0">
                <a:solidFill>
                  <a:prstClr val="black">
                    <a:tint val="75000"/>
                  </a:prstClr>
                </a:solidFill>
              </a:rPr>
              <a:pPr/>
              <a:t>‹#›</a:t>
            </a:fld>
            <a:endParaRPr lang="en-PH">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Date Placeholder 2"/>
          <p:cNvSpPr>
            <a:spLocks noGrp="1"/>
          </p:cNvSpPr>
          <p:nvPr>
            <p:ph type="dt" sz="half" idx="10"/>
          </p:nvPr>
        </p:nvSpPr>
        <p:spPr/>
        <p:txBody>
          <a:bodyPr/>
          <a:lstStyle/>
          <a:p>
            <a:fld id="{6D5A544D-2674-433D-8D6E-8C6A573536EB}" type="datetimeFigureOut">
              <a:rPr lang="en-US" smtClean="0">
                <a:solidFill>
                  <a:prstClr val="black">
                    <a:tint val="75000"/>
                  </a:prstClr>
                </a:solidFill>
              </a:rPr>
              <a:pPr/>
              <a:t>6/19/17</a:t>
            </a:fld>
            <a:endParaRPr lang="en-PH">
              <a:solidFill>
                <a:prstClr val="black">
                  <a:tint val="75000"/>
                </a:prstClr>
              </a:solidFill>
            </a:endParaRPr>
          </a:p>
        </p:txBody>
      </p:sp>
      <p:sp>
        <p:nvSpPr>
          <p:cNvPr id="4" name="Footer Placeholder 3"/>
          <p:cNvSpPr>
            <a:spLocks noGrp="1"/>
          </p:cNvSpPr>
          <p:nvPr>
            <p:ph type="ftr" sz="quarter" idx="11"/>
          </p:nvPr>
        </p:nvSpPr>
        <p:spPr/>
        <p:txBody>
          <a:bodyPr/>
          <a:lstStyle/>
          <a:p>
            <a:endParaRPr lang="en-PH">
              <a:solidFill>
                <a:prstClr val="black">
                  <a:tint val="75000"/>
                </a:prstClr>
              </a:solidFill>
            </a:endParaRPr>
          </a:p>
        </p:txBody>
      </p:sp>
      <p:sp>
        <p:nvSpPr>
          <p:cNvPr id="5" name="Slide Number Placeholder 4"/>
          <p:cNvSpPr>
            <a:spLocks noGrp="1"/>
          </p:cNvSpPr>
          <p:nvPr>
            <p:ph type="sldNum" sz="quarter" idx="12"/>
          </p:nvPr>
        </p:nvSpPr>
        <p:spPr/>
        <p:txBody>
          <a:bodyPr/>
          <a:lstStyle/>
          <a:p>
            <a:fld id="{4D41DA6A-BABD-4458-BB7A-72832734D494}" type="slidenum">
              <a:rPr lang="en-PH" smtClean="0">
                <a:solidFill>
                  <a:prstClr val="black">
                    <a:tint val="75000"/>
                  </a:prstClr>
                </a:solidFill>
              </a:rPr>
              <a:pPr/>
              <a:t>‹#›</a:t>
            </a:fld>
            <a:endParaRPr lang="en-PH">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1"/>
        <p:cNvGrpSpPr/>
        <p:nvPr/>
      </p:nvGrpSpPr>
      <p:grpSpPr>
        <a:xfrm>
          <a:off x="0" y="0"/>
          <a:ext cx="0" cy="0"/>
          <a:chOff x="0" y="0"/>
          <a:chExt cx="0" cy="0"/>
        </a:xfrm>
      </p:grpSpPr>
      <p:sp>
        <p:nvSpPr>
          <p:cNvPr id="12" name="Shape 12"/>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a:buSzPct val="25000"/>
            </a:pPr>
            <a:fld id="{00000000-1234-1234-1234-123412341234}" type="slidenum">
              <a:rPr lang="en-US">
                <a:solidFill>
                  <a:srgbClr val="888888"/>
                </a:solidFill>
                <a:latin typeface="Calibri"/>
                <a:ea typeface="Calibri"/>
                <a:cs typeface="Calibri"/>
                <a:sym typeface="Calibri"/>
              </a:rPr>
              <a:pPr>
                <a:buSzPct val="25000"/>
              </a:pPr>
              <a:t>‹#›</a:t>
            </a:fld>
            <a:endParaRPr lang="en-US">
              <a:solidFill>
                <a:srgbClr val="888888"/>
              </a:solidFill>
              <a:latin typeface="Calibri"/>
              <a:ea typeface="Calibri"/>
              <a:cs typeface="Calibri"/>
              <a:sym typeface="Calibri"/>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914400"/>
            <a:ext cx="7772400" cy="1470025"/>
          </a:xfrm>
        </p:spPr>
        <p:txBody>
          <a:bodyPr/>
          <a:lstStyle/>
          <a:p>
            <a:r>
              <a:rPr lang="en-US" dirty="0" smtClean="0"/>
              <a:t>Click to edit Master title style</a:t>
            </a:r>
            <a:endParaRPr lang="en-PH" dirty="0"/>
          </a:p>
        </p:txBody>
      </p:sp>
      <p:sp>
        <p:nvSpPr>
          <p:cNvPr id="3" name="Subtitle 2"/>
          <p:cNvSpPr>
            <a:spLocks noGrp="1"/>
          </p:cNvSpPr>
          <p:nvPr>
            <p:ph type="subTitle" idx="1"/>
          </p:nvPr>
        </p:nvSpPr>
        <p:spPr>
          <a:xfrm>
            <a:off x="1295400" y="24384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PH" dirty="0"/>
          </a:p>
        </p:txBody>
      </p:sp>
      <p:sp>
        <p:nvSpPr>
          <p:cNvPr id="4" name="Date Placeholder 3"/>
          <p:cNvSpPr>
            <a:spLocks noGrp="1"/>
          </p:cNvSpPr>
          <p:nvPr>
            <p:ph type="dt" sz="half" idx="10"/>
          </p:nvPr>
        </p:nvSpPr>
        <p:spPr/>
        <p:txBody>
          <a:bodyPr/>
          <a:lstStyle/>
          <a:p>
            <a:fld id="{6D5A544D-2674-433D-8D6E-8C6A573536EB}" type="datetimeFigureOut">
              <a:rPr lang="en-US" smtClean="0">
                <a:solidFill>
                  <a:prstClr val="black">
                    <a:tint val="75000"/>
                  </a:prstClr>
                </a:solidFill>
              </a:rPr>
              <a:pPr/>
              <a:t>6/19/17</a:t>
            </a:fld>
            <a:endParaRPr lang="en-PH">
              <a:solidFill>
                <a:prstClr val="black">
                  <a:tint val="75000"/>
                </a:prstClr>
              </a:solidFill>
            </a:endParaRPr>
          </a:p>
        </p:txBody>
      </p:sp>
      <p:sp>
        <p:nvSpPr>
          <p:cNvPr id="5" name="Footer Placeholder 4"/>
          <p:cNvSpPr>
            <a:spLocks noGrp="1"/>
          </p:cNvSpPr>
          <p:nvPr>
            <p:ph type="ftr" sz="quarter" idx="11"/>
          </p:nvPr>
        </p:nvSpPr>
        <p:spPr/>
        <p:txBody>
          <a:bodyPr/>
          <a:lstStyle/>
          <a:p>
            <a:endParaRPr lang="en-PH">
              <a:solidFill>
                <a:prstClr val="black">
                  <a:tint val="75000"/>
                </a:prstClr>
              </a:solidFill>
            </a:endParaRPr>
          </a:p>
        </p:txBody>
      </p:sp>
      <p:sp>
        <p:nvSpPr>
          <p:cNvPr id="6" name="Slide Number Placeholder 5"/>
          <p:cNvSpPr>
            <a:spLocks noGrp="1"/>
          </p:cNvSpPr>
          <p:nvPr>
            <p:ph type="sldNum" sz="quarter" idx="12"/>
          </p:nvPr>
        </p:nvSpPr>
        <p:spPr/>
        <p:txBody>
          <a:bodyPr/>
          <a:lstStyle/>
          <a:p>
            <a:fld id="{4D41DA6A-BABD-4458-BB7A-72832734D494}" type="slidenum">
              <a:rPr lang="en-PH" smtClean="0">
                <a:solidFill>
                  <a:prstClr val="black">
                    <a:tint val="75000"/>
                  </a:prstClr>
                </a:solidFill>
              </a:rPr>
              <a:pPr/>
              <a:t>‹#›</a:t>
            </a:fld>
            <a:endParaRPr lang="en-PH">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pic>
        <p:nvPicPr>
          <p:cNvPr id="6" name="Picture 5" descr="PPT Template-Fro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7000" y="0"/>
            <a:ext cx="8875059"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D5A544D-2674-433D-8D6E-8C6A573536EB}" type="datetimeFigureOut">
              <a:rPr lang="en-US" smtClean="0">
                <a:solidFill>
                  <a:prstClr val="black">
                    <a:tint val="75000"/>
                  </a:prstClr>
                </a:solidFill>
              </a:rPr>
              <a:pPr/>
              <a:t>6/19/17</a:t>
            </a:fld>
            <a:endParaRPr lang="en-PH">
              <a:solidFill>
                <a:prstClr val="black">
                  <a:tint val="75000"/>
                </a:prstClr>
              </a:solidFill>
            </a:endParaRPr>
          </a:p>
        </p:txBody>
      </p:sp>
      <p:sp>
        <p:nvSpPr>
          <p:cNvPr id="4" name="Footer Placeholder 3"/>
          <p:cNvSpPr>
            <a:spLocks noGrp="1"/>
          </p:cNvSpPr>
          <p:nvPr>
            <p:ph type="ftr" sz="quarter" idx="11"/>
          </p:nvPr>
        </p:nvSpPr>
        <p:spPr/>
        <p:txBody>
          <a:bodyPr/>
          <a:lstStyle/>
          <a:p>
            <a:endParaRPr lang="en-PH">
              <a:solidFill>
                <a:prstClr val="black">
                  <a:tint val="75000"/>
                </a:prstClr>
              </a:solidFill>
            </a:endParaRPr>
          </a:p>
        </p:txBody>
      </p:sp>
      <p:sp>
        <p:nvSpPr>
          <p:cNvPr id="5" name="Slide Number Placeholder 4"/>
          <p:cNvSpPr>
            <a:spLocks noGrp="1"/>
          </p:cNvSpPr>
          <p:nvPr>
            <p:ph type="sldNum" sz="quarter" idx="12"/>
          </p:nvPr>
        </p:nvSpPr>
        <p:spPr/>
        <p:txBody>
          <a:bodyPr/>
          <a:lstStyle/>
          <a:p>
            <a:fld id="{4D41DA6A-BABD-4458-BB7A-72832734D494}" type="slidenum">
              <a:rPr lang="en-PH" smtClean="0">
                <a:solidFill>
                  <a:prstClr val="black">
                    <a:tint val="75000"/>
                  </a:prstClr>
                </a:solidFill>
              </a:rPr>
              <a:pPr/>
              <a:t>‹#›</a:t>
            </a:fld>
            <a:endParaRPr lang="en-PH">
              <a:solidFill>
                <a:prstClr val="black">
                  <a:tint val="75000"/>
                </a:prstClr>
              </a:solidFill>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Date Placeholder 3"/>
          <p:cNvSpPr>
            <a:spLocks noGrp="1"/>
          </p:cNvSpPr>
          <p:nvPr>
            <p:ph type="dt" sz="half" idx="10"/>
          </p:nvPr>
        </p:nvSpPr>
        <p:spPr/>
        <p:txBody>
          <a:bodyPr/>
          <a:lstStyle/>
          <a:p>
            <a:fld id="{6D5A544D-2674-433D-8D6E-8C6A573536EB}" type="datetimeFigureOut">
              <a:rPr lang="en-US" smtClean="0">
                <a:solidFill>
                  <a:prstClr val="black">
                    <a:tint val="75000"/>
                  </a:prstClr>
                </a:solidFill>
              </a:rPr>
              <a:pPr/>
              <a:t>6/19/17</a:t>
            </a:fld>
            <a:endParaRPr lang="en-PH">
              <a:solidFill>
                <a:prstClr val="black">
                  <a:tint val="75000"/>
                </a:prstClr>
              </a:solidFill>
            </a:endParaRPr>
          </a:p>
        </p:txBody>
      </p:sp>
      <p:sp>
        <p:nvSpPr>
          <p:cNvPr id="5" name="Footer Placeholder 4"/>
          <p:cNvSpPr>
            <a:spLocks noGrp="1"/>
          </p:cNvSpPr>
          <p:nvPr>
            <p:ph type="ftr" sz="quarter" idx="11"/>
          </p:nvPr>
        </p:nvSpPr>
        <p:spPr/>
        <p:txBody>
          <a:bodyPr/>
          <a:lstStyle/>
          <a:p>
            <a:endParaRPr lang="en-PH">
              <a:solidFill>
                <a:prstClr val="black">
                  <a:tint val="75000"/>
                </a:prstClr>
              </a:solidFill>
            </a:endParaRPr>
          </a:p>
        </p:txBody>
      </p:sp>
      <p:sp>
        <p:nvSpPr>
          <p:cNvPr id="6" name="Slide Number Placeholder 5"/>
          <p:cNvSpPr>
            <a:spLocks noGrp="1"/>
          </p:cNvSpPr>
          <p:nvPr>
            <p:ph type="sldNum" sz="quarter" idx="12"/>
          </p:nvPr>
        </p:nvSpPr>
        <p:spPr/>
        <p:txBody>
          <a:bodyPr/>
          <a:lstStyle/>
          <a:p>
            <a:fld id="{4D41DA6A-BABD-4458-BB7A-72832734D494}" type="slidenum">
              <a:rPr lang="en-PH" smtClean="0">
                <a:solidFill>
                  <a:prstClr val="black">
                    <a:tint val="75000"/>
                  </a:prstClr>
                </a:solidFill>
              </a:rPr>
              <a:pPr/>
              <a:t>‹#›</a:t>
            </a:fld>
            <a:endParaRPr lang="en-PH">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Date Placeholder 2"/>
          <p:cNvSpPr>
            <a:spLocks noGrp="1"/>
          </p:cNvSpPr>
          <p:nvPr>
            <p:ph type="dt" sz="half" idx="10"/>
          </p:nvPr>
        </p:nvSpPr>
        <p:spPr/>
        <p:txBody>
          <a:bodyPr/>
          <a:lstStyle/>
          <a:p>
            <a:fld id="{6D5A544D-2674-433D-8D6E-8C6A573536EB}" type="datetimeFigureOut">
              <a:rPr lang="en-US" smtClean="0">
                <a:solidFill>
                  <a:prstClr val="black">
                    <a:tint val="75000"/>
                  </a:prstClr>
                </a:solidFill>
              </a:rPr>
              <a:pPr/>
              <a:t>6/19/17</a:t>
            </a:fld>
            <a:endParaRPr lang="en-PH">
              <a:solidFill>
                <a:prstClr val="black">
                  <a:tint val="75000"/>
                </a:prstClr>
              </a:solidFill>
            </a:endParaRPr>
          </a:p>
        </p:txBody>
      </p:sp>
      <p:sp>
        <p:nvSpPr>
          <p:cNvPr id="4" name="Footer Placeholder 3"/>
          <p:cNvSpPr>
            <a:spLocks noGrp="1"/>
          </p:cNvSpPr>
          <p:nvPr>
            <p:ph type="ftr" sz="quarter" idx="11"/>
          </p:nvPr>
        </p:nvSpPr>
        <p:spPr/>
        <p:txBody>
          <a:bodyPr/>
          <a:lstStyle/>
          <a:p>
            <a:endParaRPr lang="en-PH">
              <a:solidFill>
                <a:prstClr val="black">
                  <a:tint val="75000"/>
                </a:prstClr>
              </a:solidFill>
            </a:endParaRPr>
          </a:p>
        </p:txBody>
      </p:sp>
      <p:sp>
        <p:nvSpPr>
          <p:cNvPr id="5" name="Slide Number Placeholder 4"/>
          <p:cNvSpPr>
            <a:spLocks noGrp="1"/>
          </p:cNvSpPr>
          <p:nvPr>
            <p:ph type="sldNum" sz="quarter" idx="12"/>
          </p:nvPr>
        </p:nvSpPr>
        <p:spPr/>
        <p:txBody>
          <a:bodyPr/>
          <a:lstStyle/>
          <a:p>
            <a:fld id="{4D41DA6A-BABD-4458-BB7A-72832734D494}" type="slidenum">
              <a:rPr lang="en-PH" smtClean="0">
                <a:solidFill>
                  <a:prstClr val="black">
                    <a:tint val="75000"/>
                  </a:prstClr>
                </a:solidFill>
              </a:rPr>
              <a:pPr/>
              <a:t>‹#›</a:t>
            </a:fld>
            <a:endParaRPr lang="en-PH">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1"/>
        <p:cNvGrpSpPr/>
        <p:nvPr/>
      </p:nvGrpSpPr>
      <p:grpSpPr>
        <a:xfrm>
          <a:off x="0" y="0"/>
          <a:ext cx="0" cy="0"/>
          <a:chOff x="0" y="0"/>
          <a:chExt cx="0" cy="0"/>
        </a:xfrm>
      </p:grpSpPr>
      <p:sp>
        <p:nvSpPr>
          <p:cNvPr id="12" name="Shape 12"/>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a:buSzPct val="25000"/>
            </a:pPr>
            <a:fld id="{00000000-1234-1234-1234-123412341234}" type="slidenum">
              <a:rPr lang="en-US">
                <a:solidFill>
                  <a:srgbClr val="888888"/>
                </a:solidFill>
                <a:latin typeface="Calibri"/>
                <a:ea typeface="Calibri"/>
                <a:cs typeface="Calibri"/>
                <a:sym typeface="Calibri"/>
              </a:rPr>
              <a:pPr>
                <a:buSzPct val="25000"/>
              </a:pPr>
              <a:t>‹#›</a:t>
            </a:fld>
            <a:endParaRPr lang="en-US">
              <a:solidFill>
                <a:srgbClr val="888888"/>
              </a:solidFill>
              <a:latin typeface="Calibri"/>
              <a:ea typeface="Calibri"/>
              <a:cs typeface="Calibri"/>
              <a:sym typeface="Calibri"/>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Custom Layout">
    <p:bg>
      <p:bgPr>
        <a:blipFill rotWithShape="1">
          <a:blip r:embed="rId2">
            <a:alphaModFix/>
          </a:blip>
          <a:stretch>
            <a:fillRect/>
          </a:stretch>
        </a:blipFill>
        <a:effectLst/>
      </p:bgPr>
    </p:bg>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Trebuchet MS"/>
              <a:buNone/>
              <a:defRPr sz="4400" b="0" i="0" u="none" strike="noStrike" cap="none">
                <a:solidFill>
                  <a:schemeClr val="dk1"/>
                </a:solidFill>
                <a:latin typeface="Trebuchet MS"/>
                <a:ea typeface="Trebuchet MS"/>
                <a:cs typeface="Trebuchet MS"/>
                <a:sym typeface="Trebuchet MS"/>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9" name="Shape 2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30" name="Shape 3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31" name="Shape 3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Trebuchet MS"/>
                <a:ea typeface="Trebuchet MS"/>
                <a:cs typeface="Trebuchet MS"/>
                <a:sym typeface="Trebuchet MS"/>
              </a:rPr>
              <a:t>‹#›</a:t>
            </a:fld>
            <a:endParaRPr lang="en-US" sz="1200">
              <a:solidFill>
                <a:srgbClr val="888888"/>
              </a:solidFill>
              <a:latin typeface="Trebuchet MS"/>
              <a:ea typeface="Trebuchet MS"/>
              <a:cs typeface="Trebuchet MS"/>
              <a:sym typeface="Trebuchet M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8"/>
        <p:cNvGrpSpPr/>
        <p:nvPr/>
      </p:nvGrpSpPr>
      <p:grpSpPr>
        <a:xfrm>
          <a:off x="0" y="0"/>
          <a:ext cx="0" cy="0"/>
          <a:chOff x="0" y="0"/>
          <a:chExt cx="0" cy="0"/>
        </a:xfrm>
      </p:grpSpPr>
      <p:sp>
        <p:nvSpPr>
          <p:cNvPr id="39" name="Shape 39"/>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42"/>
        <p:cNvGrpSpPr/>
        <p:nvPr/>
      </p:nvGrpSpPr>
      <p:grpSpPr>
        <a:xfrm>
          <a:off x="0" y="0"/>
          <a:ext cx="0" cy="0"/>
          <a:chOff x="0" y="0"/>
          <a:chExt cx="0" cy="0"/>
        </a:xfrm>
      </p:grpSpPr>
      <p:sp>
        <p:nvSpPr>
          <p:cNvPr id="43" name="Shape 43"/>
          <p:cNvSpPr txBox="1">
            <a:spLocks noGrp="1"/>
          </p:cNvSpPr>
          <p:nvPr>
            <p:ph type="ctrTitle"/>
          </p:nvPr>
        </p:nvSpPr>
        <p:spPr>
          <a:xfrm>
            <a:off x="685800" y="1122362"/>
            <a:ext cx="7772400" cy="23876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4" name="Shape 44"/>
          <p:cNvSpPr txBox="1">
            <a:spLocks noGrp="1"/>
          </p:cNvSpPr>
          <p:nvPr>
            <p:ph type="subTitle" idx="1"/>
          </p:nvPr>
        </p:nvSpPr>
        <p:spPr>
          <a:xfrm>
            <a:off x="1143000" y="3602037"/>
            <a:ext cx="6858000" cy="1655761"/>
          </a:xfrm>
          <a:prstGeom prst="rect">
            <a:avLst/>
          </a:prstGeom>
          <a:noFill/>
          <a:ln>
            <a:noFill/>
          </a:ln>
        </p:spPr>
        <p:txBody>
          <a:bodyPr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628650"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0" name="Shape 50"/>
          <p:cNvSpPr txBox="1">
            <a:spLocks noGrp="1"/>
          </p:cNvSpPr>
          <p:nvPr>
            <p:ph type="body" idx="1"/>
          </p:nvPr>
        </p:nvSpPr>
        <p:spPr>
          <a:xfrm>
            <a:off x="628650" y="1825625"/>
            <a:ext cx="78867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623887" y="1709739"/>
            <a:ext cx="7886700" cy="2852737"/>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6" name="Shape 56"/>
          <p:cNvSpPr txBox="1">
            <a:spLocks noGrp="1"/>
          </p:cNvSpPr>
          <p:nvPr>
            <p:ph type="body" idx="1"/>
          </p:nvPr>
        </p:nvSpPr>
        <p:spPr>
          <a:xfrm>
            <a:off x="623887" y="4589464"/>
            <a:ext cx="7886700" cy="1500187"/>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57" name="Shape 57"/>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628650"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2" name="Shape 62"/>
          <p:cNvSpPr txBox="1">
            <a:spLocks noGrp="1"/>
          </p:cNvSpPr>
          <p:nvPr>
            <p:ph type="body" idx="1"/>
          </p:nvPr>
        </p:nvSpPr>
        <p:spPr>
          <a:xfrm>
            <a:off x="628650" y="1825625"/>
            <a:ext cx="38862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body" idx="2"/>
          </p:nvPr>
        </p:nvSpPr>
        <p:spPr>
          <a:xfrm>
            <a:off x="4629150" y="1825625"/>
            <a:ext cx="38862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629841"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9" name="Shape 69"/>
          <p:cNvSpPr txBox="1">
            <a:spLocks noGrp="1"/>
          </p:cNvSpPr>
          <p:nvPr>
            <p:ph type="body" idx="1"/>
          </p:nvPr>
        </p:nvSpPr>
        <p:spPr>
          <a:xfrm>
            <a:off x="629841" y="1681163"/>
            <a:ext cx="3868340"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body" idx="2"/>
          </p:nvPr>
        </p:nvSpPr>
        <p:spPr>
          <a:xfrm>
            <a:off x="629841" y="2505075"/>
            <a:ext cx="3868340"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body" idx="3"/>
          </p:nvPr>
        </p:nvSpPr>
        <p:spPr>
          <a:xfrm>
            <a:off x="4629150" y="1681163"/>
            <a:ext cx="3887390"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body" idx="4"/>
          </p:nvPr>
        </p:nvSpPr>
        <p:spPr>
          <a:xfrm>
            <a:off x="4629150" y="2505075"/>
            <a:ext cx="3887390"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4.xml"/><Relationship Id="rId12" Type="http://schemas.openxmlformats.org/officeDocument/2006/relationships/theme" Target="../theme/theme2.xml"/><Relationship Id="rId1" Type="http://schemas.openxmlformats.org/officeDocument/2006/relationships/slideLayout" Target="../slideLayouts/slideLayout4.xml"/><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slideLayout" Target="../slideLayouts/slideLayout9.xml"/><Relationship Id="rId7" Type="http://schemas.openxmlformats.org/officeDocument/2006/relationships/slideLayout" Target="../slideLayouts/slideLayout10.xml"/><Relationship Id="rId8" Type="http://schemas.openxmlformats.org/officeDocument/2006/relationships/slideLayout" Target="../slideLayouts/slideLayout11.xml"/><Relationship Id="rId9" Type="http://schemas.openxmlformats.org/officeDocument/2006/relationships/slideLayout" Target="../slideLayouts/slideLayout12.xml"/><Relationship Id="rId10"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4" Type="http://schemas.openxmlformats.org/officeDocument/2006/relationships/theme" Target="../theme/theme3.xml"/><Relationship Id="rId1" Type="http://schemas.openxmlformats.org/officeDocument/2006/relationships/slideLayout" Target="../slideLayouts/slideLayout15.xml"/><Relationship Id="rId2"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theme" Target="../theme/theme4.xml"/><Relationship Id="rId1" Type="http://schemas.openxmlformats.org/officeDocument/2006/relationships/slideLayout" Target="../slideLayouts/slideLayout18.xml"/><Relationship Id="rId2"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theme" Target="../theme/theme5.xml"/><Relationship Id="rId1" Type="http://schemas.openxmlformats.org/officeDocument/2006/relationships/slideLayout" Target="../slideLayouts/slideLayout23.xml"/><Relationship Id="rId2"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Trebuchet MS"/>
              <a:buNone/>
              <a:defRPr sz="4400" b="0" i="0" u="none" strike="noStrike" cap="none">
                <a:solidFill>
                  <a:schemeClr val="dk1"/>
                </a:solidFill>
                <a:latin typeface="Trebuchet MS"/>
                <a:ea typeface="Trebuchet MS"/>
                <a:cs typeface="Trebuchet MS"/>
                <a:sym typeface="Trebuchet MS"/>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Trebuchet MS"/>
                <a:ea typeface="Trebuchet MS"/>
                <a:cs typeface="Trebuchet MS"/>
                <a:sym typeface="Trebuchet MS"/>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Trebuchet MS"/>
                <a:ea typeface="Trebuchet MS"/>
                <a:cs typeface="Trebuchet MS"/>
                <a:sym typeface="Trebuchet MS"/>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Trebuchet MS"/>
                <a:ea typeface="Trebuchet MS"/>
                <a:cs typeface="Trebuchet MS"/>
                <a:sym typeface="Trebuchet MS"/>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2" name="Shape 1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4" name="Shape 1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Trebuchet MS"/>
                <a:ea typeface="Trebuchet MS"/>
                <a:cs typeface="Trebuchet MS"/>
                <a:sym typeface="Trebuchet MS"/>
              </a:rPr>
              <a:t>‹#›</a:t>
            </a:fld>
            <a:endParaRPr lang="en-US" sz="1200" b="0" i="0" u="none" strike="noStrike" cap="none">
              <a:solidFill>
                <a:srgbClr val="888888"/>
              </a:solidFill>
              <a:latin typeface="Trebuchet MS"/>
              <a:ea typeface="Trebuchet MS"/>
              <a:cs typeface="Trebuchet MS"/>
              <a:sym typeface="Trebuchet MS"/>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628650" y="365126"/>
            <a:ext cx="7886700"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4" name="Shape 34"/>
          <p:cNvSpPr txBox="1">
            <a:spLocks noGrp="1"/>
          </p:cNvSpPr>
          <p:nvPr>
            <p:ph type="body" idx="1"/>
          </p:nvPr>
        </p:nvSpPr>
        <p:spPr>
          <a:xfrm>
            <a:off x="628650" y="1825625"/>
            <a:ext cx="78867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dt" idx="10"/>
          </p:nvPr>
        </p:nvSpPr>
        <p:spPr>
          <a:xfrm>
            <a:off x="628650" y="6356351"/>
            <a:ext cx="2057400"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ftr" idx="11"/>
          </p:nvPr>
        </p:nvSpPr>
        <p:spPr>
          <a:xfrm>
            <a:off x="3028950" y="6356351"/>
            <a:ext cx="3086099"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sldNum" idx="12"/>
          </p:nvPr>
        </p:nvSpPr>
        <p:spPr>
          <a:xfrm>
            <a:off x="6457950" y="6356351"/>
            <a:ext cx="2057400"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Trebuchet MS"/>
              <a:buNone/>
              <a:defRPr sz="4400" b="0" i="0" u="none" strike="noStrike" cap="none">
                <a:solidFill>
                  <a:schemeClr val="dk1"/>
                </a:solidFill>
                <a:latin typeface="Trebuchet MS"/>
                <a:ea typeface="Trebuchet MS"/>
                <a:cs typeface="Trebuchet MS"/>
                <a:sym typeface="Trebuchet MS"/>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09" name="Shape 109"/>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Trebuchet MS"/>
                <a:ea typeface="Trebuchet MS"/>
                <a:cs typeface="Trebuchet MS"/>
                <a:sym typeface="Trebuchet MS"/>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Trebuchet MS"/>
                <a:ea typeface="Trebuchet MS"/>
                <a:cs typeface="Trebuchet MS"/>
                <a:sym typeface="Trebuchet MS"/>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Trebuchet MS"/>
                <a:ea typeface="Trebuchet MS"/>
                <a:cs typeface="Trebuchet MS"/>
                <a:sym typeface="Trebuchet MS"/>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Trebuchet MS"/>
              <a:buNone/>
              <a:defRPr sz="1200" b="0" i="0" u="none" strike="noStrike" cap="none">
                <a:solidFill>
                  <a:srgbClr val="888888"/>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2pPr>
            <a:lvl3pPr marL="914400" marR="0" lvl="2"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3pPr>
            <a:lvl4pPr marL="1371600" marR="0" lvl="3"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4pPr>
            <a:lvl5pPr marL="1828800" marR="0" lvl="4"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5pPr>
            <a:lvl6pPr marL="2286000" marR="0" lvl="5"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Trebuchet MS"/>
              <a:buNone/>
              <a:defRPr sz="1200" b="0" i="0" u="none" strike="noStrike" cap="none">
                <a:solidFill>
                  <a:srgbClr val="888888"/>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2pPr>
            <a:lvl3pPr marL="914400" marR="0" lvl="2"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3pPr>
            <a:lvl4pPr marL="1371600" marR="0" lvl="3"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4pPr>
            <a:lvl5pPr marL="1828800" marR="0" lvl="4"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5pPr>
            <a:lvl6pPr marL="2286000" marR="0" lvl="5"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0"/>
              </a:spcBef>
              <a:spcAft>
                <a:spcPts val="0"/>
              </a:spcAft>
              <a:buClr>
                <a:schemeClr val="dk1"/>
              </a:buClr>
              <a:buFont typeface="Trebuchet MS"/>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12" name="Shape 112"/>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Trebuchet MS"/>
              <a:buNone/>
            </a:pPr>
            <a:fld id="{00000000-1234-1234-1234-123412341234}" type="slidenum">
              <a:rPr lang="en-US" sz="1200" b="0" i="0" u="none" strike="noStrike" cap="none">
                <a:solidFill>
                  <a:srgbClr val="888888"/>
                </a:solidFill>
                <a:latin typeface="Trebuchet MS"/>
                <a:ea typeface="Trebuchet MS"/>
                <a:cs typeface="Trebuchet MS"/>
                <a:sym typeface="Trebuchet MS"/>
              </a:rPr>
              <a:t>‹#›</a:t>
            </a:fld>
            <a:endParaRPr lang="en-US" sz="1200" b="0" i="0" u="none" strike="noStrike" cap="none">
              <a:solidFill>
                <a:srgbClr val="888888"/>
              </a:solidFill>
              <a:latin typeface="Trebuchet MS"/>
              <a:ea typeface="Trebuchet MS"/>
              <a:cs typeface="Trebuchet MS"/>
              <a:sym typeface="Trebuchet MS"/>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PH"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PH"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5A544D-2674-433D-8D6E-8C6A573536EB}" type="datetimeFigureOut">
              <a:rPr lang="en-US" kern="1200" smtClean="0">
                <a:solidFill>
                  <a:prstClr val="black">
                    <a:tint val="75000"/>
                  </a:prstClr>
                </a:solidFill>
                <a:latin typeface="Trebuchet MS"/>
                <a:ea typeface=""/>
                <a:cs typeface=""/>
              </a:rPr>
              <a:pPr/>
              <a:t>6/19/17</a:t>
            </a:fld>
            <a:endParaRPr lang="en-PH" kern="1200">
              <a:solidFill>
                <a:prstClr val="black">
                  <a:tint val="75000"/>
                </a:prstClr>
              </a:solidFill>
              <a:latin typeface="Trebuchet MS"/>
              <a:ea typeface=""/>
              <a:cs typeface=""/>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kern="1200">
              <a:solidFill>
                <a:prstClr val="black">
                  <a:tint val="75000"/>
                </a:prstClr>
              </a:solidFill>
              <a:latin typeface="Trebuchet MS"/>
              <a:ea typeface=""/>
              <a:cs typeface=""/>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1DA6A-BABD-4458-BB7A-72832734D494}" type="slidenum">
              <a:rPr lang="en-PH" kern="1200" smtClean="0">
                <a:solidFill>
                  <a:prstClr val="black">
                    <a:tint val="75000"/>
                  </a:prstClr>
                </a:solidFill>
                <a:latin typeface="Trebuchet MS"/>
                <a:ea typeface=""/>
                <a:cs typeface=""/>
              </a:rPr>
              <a:pPr/>
              <a:t>‹#›</a:t>
            </a:fld>
            <a:endParaRPr lang="en-PH" kern="1200">
              <a:solidFill>
                <a:prstClr val="black">
                  <a:tint val="75000"/>
                </a:prstClr>
              </a:solidFill>
              <a:latin typeface="Trebuchet MS"/>
              <a:ea typeface=""/>
              <a:cs typeface=""/>
            </a:endParaRPr>
          </a:p>
        </p:txBody>
      </p:sp>
    </p:spTree>
    <p:extLst>
      <p:ext uri="{BB962C8B-B14F-4D97-AF65-F5344CB8AC3E}">
        <p14:creationId xmlns:p14="http://schemas.microsoft.com/office/powerpoint/2010/main" val="148014962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PH"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PH"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5A544D-2674-433D-8D6E-8C6A573536EB}" type="datetimeFigureOut">
              <a:rPr lang="en-US" kern="1200" smtClean="0">
                <a:solidFill>
                  <a:prstClr val="black">
                    <a:tint val="75000"/>
                  </a:prstClr>
                </a:solidFill>
                <a:latin typeface="Trebuchet MS"/>
                <a:ea typeface=""/>
                <a:cs typeface=""/>
              </a:rPr>
              <a:pPr/>
              <a:t>6/19/17</a:t>
            </a:fld>
            <a:endParaRPr lang="en-PH" kern="1200">
              <a:solidFill>
                <a:prstClr val="black">
                  <a:tint val="75000"/>
                </a:prstClr>
              </a:solidFill>
              <a:latin typeface="Trebuchet MS"/>
              <a:ea typeface=""/>
              <a:cs typeface=""/>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kern="1200">
              <a:solidFill>
                <a:prstClr val="black">
                  <a:tint val="75000"/>
                </a:prstClr>
              </a:solidFill>
              <a:latin typeface="Trebuchet MS"/>
              <a:ea typeface=""/>
              <a:cs typeface=""/>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1DA6A-BABD-4458-BB7A-72832734D494}" type="slidenum">
              <a:rPr lang="en-PH" kern="1200" smtClean="0">
                <a:solidFill>
                  <a:prstClr val="black">
                    <a:tint val="75000"/>
                  </a:prstClr>
                </a:solidFill>
                <a:latin typeface="Trebuchet MS"/>
                <a:ea typeface=""/>
                <a:cs typeface=""/>
              </a:rPr>
              <a:pPr/>
              <a:t>‹#›</a:t>
            </a:fld>
            <a:endParaRPr lang="en-PH" kern="1200">
              <a:solidFill>
                <a:prstClr val="black">
                  <a:tint val="75000"/>
                </a:prstClr>
              </a:solidFill>
              <a:latin typeface="Trebuchet MS"/>
              <a:ea typeface=""/>
              <a:cs typeface=""/>
            </a:endParaRPr>
          </a:p>
        </p:txBody>
      </p:sp>
    </p:spTree>
    <p:extLst>
      <p:ext uri="{BB962C8B-B14F-4D97-AF65-F5344CB8AC3E}">
        <p14:creationId xmlns:p14="http://schemas.microsoft.com/office/powerpoint/2010/main" val="167002582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s://www.flickr.com/photos/see-through-the-eye-of-g/6827599021" TargetMode="External"/><Relationship Id="rId4" Type="http://schemas.openxmlformats.org/officeDocument/2006/relationships/hyperlink" Target="https://www.flickr.com/people/see-through-the-eye-of-g/" TargetMode="External"/><Relationship Id="rId5" Type="http://schemas.openxmlformats.org/officeDocument/2006/relationships/hyperlink" Target="https://creativecommons.org/licenses/by/2.0" TargetMode="External"/><Relationship Id="rId6" Type="http://schemas.openxmlformats.org/officeDocument/2006/relationships/image" Target="../media/image22.jpg"/><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9" Type="http://schemas.openxmlformats.org/officeDocument/2006/relationships/image" Target="../media/image29.jpg"/><Relationship Id="rId20" Type="http://schemas.openxmlformats.org/officeDocument/2006/relationships/image" Target="../media/image39.jpg"/><Relationship Id="rId21" Type="http://schemas.openxmlformats.org/officeDocument/2006/relationships/image" Target="../media/image40.jpg"/><Relationship Id="rId22" Type="http://schemas.openxmlformats.org/officeDocument/2006/relationships/image" Target="../media/image41.jpeg"/><Relationship Id="rId23" Type="http://schemas.openxmlformats.org/officeDocument/2006/relationships/image" Target="../media/image42.jpg"/><Relationship Id="rId24" Type="http://schemas.openxmlformats.org/officeDocument/2006/relationships/image" Target="../media/image43.jpg"/><Relationship Id="rId25" Type="http://schemas.openxmlformats.org/officeDocument/2006/relationships/image" Target="../media/image44.jpg"/><Relationship Id="rId26" Type="http://schemas.openxmlformats.org/officeDocument/2006/relationships/image" Target="../media/image45.jpg"/><Relationship Id="rId27" Type="http://schemas.openxmlformats.org/officeDocument/2006/relationships/image" Target="../media/image46.png"/><Relationship Id="rId28" Type="http://schemas.openxmlformats.org/officeDocument/2006/relationships/image" Target="../media/image47.jpg"/><Relationship Id="rId29" Type="http://schemas.openxmlformats.org/officeDocument/2006/relationships/image" Target="../media/image48.jpg"/><Relationship Id="rId30" Type="http://schemas.openxmlformats.org/officeDocument/2006/relationships/image" Target="../media/image49.jpg"/><Relationship Id="rId31" Type="http://schemas.openxmlformats.org/officeDocument/2006/relationships/image" Target="../media/image50.jpg"/><Relationship Id="rId10" Type="http://schemas.openxmlformats.org/officeDocument/2006/relationships/image" Target="../media/image30.jpg"/><Relationship Id="rId11" Type="http://schemas.openxmlformats.org/officeDocument/2006/relationships/image" Target="../media/image31.jpeg"/><Relationship Id="rId12" Type="http://schemas.openxmlformats.org/officeDocument/2006/relationships/image" Target="../media/image32.png"/><Relationship Id="rId13" Type="http://schemas.openxmlformats.org/officeDocument/2006/relationships/image" Target="../media/image33.jpg"/><Relationship Id="rId14" Type="http://schemas.openxmlformats.org/officeDocument/2006/relationships/image" Target="../media/image34.jpg"/><Relationship Id="rId15" Type="http://schemas.openxmlformats.org/officeDocument/2006/relationships/image" Target="../media/image12.jpg"/><Relationship Id="rId16" Type="http://schemas.openxmlformats.org/officeDocument/2006/relationships/image" Target="../media/image35.jpg"/><Relationship Id="rId17" Type="http://schemas.openxmlformats.org/officeDocument/2006/relationships/image" Target="../media/image36.jpg"/><Relationship Id="rId18" Type="http://schemas.openxmlformats.org/officeDocument/2006/relationships/image" Target="../media/image37.jpg"/><Relationship Id="rId19" Type="http://schemas.openxmlformats.org/officeDocument/2006/relationships/image" Target="../media/image38.jpg"/><Relationship Id="rId1" Type="http://schemas.openxmlformats.org/officeDocument/2006/relationships/slideLayout" Target="../slideLayouts/slideLayout25.xml"/><Relationship Id="rId2" Type="http://schemas.openxmlformats.org/officeDocument/2006/relationships/notesSlide" Target="../notesSlides/notesSlide9.xml"/><Relationship Id="rId3" Type="http://schemas.openxmlformats.org/officeDocument/2006/relationships/image" Target="../media/image23.jpg"/><Relationship Id="rId4" Type="http://schemas.openxmlformats.org/officeDocument/2006/relationships/image" Target="../media/image24.jpg"/><Relationship Id="rId5" Type="http://schemas.openxmlformats.org/officeDocument/2006/relationships/image" Target="../media/image25.jpg"/><Relationship Id="rId6" Type="http://schemas.openxmlformats.org/officeDocument/2006/relationships/image" Target="../media/image26.jpg"/><Relationship Id="rId7" Type="http://schemas.openxmlformats.org/officeDocument/2006/relationships/image" Target="../media/image27.JPG"/><Relationship Id="rId8" Type="http://schemas.openxmlformats.org/officeDocument/2006/relationships/image" Target="../media/image28.jpg"/></Relationships>
</file>

<file path=ppt/slides/_rels/slide12.xml.rels><?xml version="1.0" encoding="UTF-8" standalone="yes"?>
<Relationships xmlns="http://schemas.openxmlformats.org/package/2006/relationships"><Relationship Id="rId3" Type="http://schemas.openxmlformats.org/officeDocument/2006/relationships/image" Target="../media/image51.jpg"/><Relationship Id="rId4" Type="http://schemas.openxmlformats.org/officeDocument/2006/relationships/hyperlink" Target="https://www.flickr.com/photos/amagill/169485022" TargetMode="External"/><Relationship Id="rId5" Type="http://schemas.openxmlformats.org/officeDocument/2006/relationships/hyperlink" Target="https://www.flickr.com/people/amagill/" TargetMode="External"/><Relationship Id="rId6" Type="http://schemas.openxmlformats.org/officeDocument/2006/relationships/hyperlink" Target="https://creativecommons.org/licenses/by/2.0" TargetMode="External"/><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5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3.jpg"/></Relationships>
</file>

<file path=ppt/slides/_rels/slide15.xml.rels><?xml version="1.0" encoding="UTF-8" standalone="yes"?>
<Relationships xmlns="http://schemas.openxmlformats.org/package/2006/relationships"><Relationship Id="rId3" Type="http://schemas.openxmlformats.org/officeDocument/2006/relationships/hyperlink" Target="https://www.flickr.com/photos/scott-s_photos/7904846012" TargetMode="External"/><Relationship Id="rId4" Type="http://schemas.openxmlformats.org/officeDocument/2006/relationships/hyperlink" Target="https://www.flickr.com/people/scott-s_photos/" TargetMode="External"/><Relationship Id="rId5" Type="http://schemas.openxmlformats.org/officeDocument/2006/relationships/hyperlink" Target="https://creativecommons.org/licenses/by/2.0" TargetMode="External"/><Relationship Id="rId6" Type="http://schemas.openxmlformats.org/officeDocument/2006/relationships/image" Target="../media/image54.jpg"/><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55.png"/><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hyperlink" Target="http://libguides.northshore.edu/open"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56.png"/><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g"/><Relationship Id="rId5" Type="http://schemas.openxmlformats.org/officeDocument/2006/relationships/image" Target="../media/image13.jp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3" Type="http://schemas.openxmlformats.org/officeDocument/2006/relationships/image" Target="../media/image57.jpg"/><Relationship Id="rId4"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hyperlink" Target="http://www.metmuseum.org/art/collection/search/729296" TargetMode="External"/><Relationship Id="rId4" Type="http://schemas.openxmlformats.org/officeDocument/2006/relationships/hyperlink" Target="https://creativecommons.org/publicdomain/zero/1.0" TargetMode="External"/><Relationship Id="rId5" Type="http://schemas.openxmlformats.org/officeDocument/2006/relationships/image" Target="../media/image58.jp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3" Type="http://schemas.openxmlformats.org/officeDocument/2006/relationships/hyperlink" Target="http://www.metmuseum.org/art/collection/search/38032" TargetMode="External"/><Relationship Id="rId4" Type="http://schemas.openxmlformats.org/officeDocument/2006/relationships/hyperlink" Target="https://creativecommons.org/publicdomain/zero/1.0" TargetMode="External"/><Relationship Id="rId5" Type="http://schemas.openxmlformats.org/officeDocument/2006/relationships/image" Target="../media/image59.jp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3" Type="http://schemas.openxmlformats.org/officeDocument/2006/relationships/hyperlink" Target="http://www.metmuseum.org/art/collection/search/264967" TargetMode="External"/><Relationship Id="rId4" Type="http://schemas.openxmlformats.org/officeDocument/2006/relationships/hyperlink" Target="https://creativecommons.org/publicdomain/zero/1.0" TargetMode="External"/><Relationship Id="rId5" Type="http://schemas.openxmlformats.org/officeDocument/2006/relationships/image" Target="../media/image60.jpg"/><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hyperlink" Target="http://www.europeana.eu/portal/record/9200291/BibliographicResource_3000073597774.html?utm_source=api&amp;utm_medium=api&amp;utm_campaign=fjqyYDAFX" TargetMode="External"/><Relationship Id="rId4" Type="http://schemas.openxmlformats.org/officeDocument/2006/relationships/hyperlink" Target="https://creativecommons.org/publicdomain/mark/1.0" TargetMode="External"/><Relationship Id="rId5" Type="http://schemas.openxmlformats.org/officeDocument/2006/relationships/image" Target="../media/image61.jp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6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4.jpg"/></Relationships>
</file>

<file path=ppt/slides/_rels/slide30.xml.rels><?xml version="1.0" encoding="UTF-8" standalone="yes"?>
<Relationships xmlns="http://schemas.openxmlformats.org/package/2006/relationships"><Relationship Id="rId3" Type="http://schemas.openxmlformats.org/officeDocument/2006/relationships/hyperlink" Target="mailto:unatdaly@oeconsortium.org" TargetMode="External"/><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jp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s://www.flickr.com/photos/soorajshajahan/3603616438" TargetMode="External"/><Relationship Id="rId4" Type="http://schemas.openxmlformats.org/officeDocument/2006/relationships/hyperlink" Target="https://www.flickr.com/people/soorajshajahan/" TargetMode="External"/><Relationship Id="rId5" Type="http://schemas.openxmlformats.org/officeDocument/2006/relationships/hyperlink" Target="https://creativecommons.org/licenses/by/2.0" TargetMode="External"/><Relationship Id="rId6" Type="http://schemas.openxmlformats.org/officeDocument/2006/relationships/image" Target="../media/image18.jpg"/><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2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1101000" y="931473"/>
            <a:ext cx="7023900" cy="1156799"/>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Arial"/>
              <a:buNone/>
            </a:pPr>
            <a:r>
              <a:rPr lang="en-US" sz="4000" b="0" i="0" u="none" strike="noStrike" cap="none" dirty="0">
                <a:solidFill>
                  <a:schemeClr val="dk1"/>
                </a:solidFill>
                <a:latin typeface="Arial"/>
                <a:ea typeface="Arial"/>
                <a:cs typeface="Arial"/>
                <a:sym typeface="Arial"/>
              </a:rPr>
              <a:t>Community of Practice for Open Education</a:t>
            </a:r>
          </a:p>
        </p:txBody>
      </p:sp>
      <p:sp>
        <p:nvSpPr>
          <p:cNvPr id="136" name="Shape 136"/>
          <p:cNvSpPr txBox="1"/>
          <p:nvPr/>
        </p:nvSpPr>
        <p:spPr>
          <a:xfrm>
            <a:off x="706287" y="3923864"/>
            <a:ext cx="8014723" cy="2934134"/>
          </a:xfrm>
          <a:prstGeom prst="rect">
            <a:avLst/>
          </a:prstGeom>
          <a:noFill/>
          <a:ln>
            <a:noFill/>
          </a:ln>
        </p:spPr>
        <p:txBody>
          <a:bodyPr lIns="91425" tIns="45700" rIns="91425" bIns="45700" anchor="t" anchorCtr="0">
            <a:noAutofit/>
          </a:bodyPr>
          <a:lstStyle/>
          <a:p>
            <a:pPr marL="0" marR="0" lvl="0" indent="0" algn="ctr" rtl="0">
              <a:lnSpc>
                <a:spcPct val="82500"/>
              </a:lnSpc>
              <a:spcBef>
                <a:spcPts val="0"/>
              </a:spcBef>
              <a:buNone/>
            </a:pPr>
            <a:endParaRPr sz="2400" b="1" i="0" u="none" strike="noStrike" cap="none" dirty="0">
              <a:solidFill>
                <a:schemeClr val="dk1"/>
              </a:solidFill>
              <a:latin typeface="Trebuchet MS"/>
              <a:ea typeface="Trebuchet MS"/>
              <a:cs typeface="Trebuchet MS"/>
              <a:sym typeface="Trebuchet MS"/>
            </a:endParaRPr>
          </a:p>
          <a:p>
            <a:pPr marL="0" marR="0" lvl="0" indent="0" algn="ctr" rtl="0">
              <a:spcBef>
                <a:spcPts val="0"/>
              </a:spcBef>
              <a:buSzPct val="25000"/>
              <a:buNone/>
            </a:pPr>
            <a:endParaRPr lang="en-US" sz="2400" b="0" i="0" u="none" strike="noStrike" cap="none" dirty="0" smtClean="0">
              <a:solidFill>
                <a:schemeClr val="dk1"/>
              </a:solidFill>
              <a:latin typeface="Arial"/>
              <a:ea typeface="Arial"/>
              <a:cs typeface="Arial"/>
              <a:sym typeface="Arial"/>
            </a:endParaRPr>
          </a:p>
          <a:p>
            <a:pPr marL="0" marR="0" lvl="0" indent="0" algn="ctr" rtl="0">
              <a:spcBef>
                <a:spcPts val="0"/>
              </a:spcBef>
              <a:buSzPct val="25000"/>
              <a:buNone/>
            </a:pPr>
            <a:r>
              <a:rPr lang="en-US" sz="2400" b="0" i="0" u="none" strike="noStrike" cap="none" dirty="0" smtClean="0">
                <a:solidFill>
                  <a:schemeClr val="dk1"/>
                </a:solidFill>
                <a:latin typeface="Arial"/>
                <a:ea typeface="Arial"/>
                <a:cs typeface="Arial"/>
                <a:sym typeface="Arial"/>
              </a:rPr>
              <a:t>Andrea </a:t>
            </a:r>
            <a:r>
              <a:rPr lang="en-US" sz="2400" b="0" i="0" u="none" strike="noStrike" cap="none" dirty="0">
                <a:solidFill>
                  <a:schemeClr val="dk1"/>
                </a:solidFill>
                <a:latin typeface="Arial"/>
                <a:ea typeface="Arial"/>
                <a:cs typeface="Arial"/>
                <a:sym typeface="Arial"/>
              </a:rPr>
              <a:t>Milligan, North</a:t>
            </a:r>
            <a:r>
              <a:rPr lang="en-US" sz="2400" dirty="0">
                <a:solidFill>
                  <a:schemeClr val="dk1"/>
                </a:solidFill>
              </a:rPr>
              <a:t> S</a:t>
            </a:r>
            <a:r>
              <a:rPr lang="en-US" sz="2400" b="0" i="0" u="none" strike="noStrike" cap="none" dirty="0">
                <a:solidFill>
                  <a:schemeClr val="dk1"/>
                </a:solidFill>
                <a:latin typeface="Arial"/>
                <a:ea typeface="Arial"/>
                <a:cs typeface="Arial"/>
                <a:sym typeface="Arial"/>
              </a:rPr>
              <a:t>hore Community College</a:t>
            </a:r>
          </a:p>
          <a:p>
            <a:pPr marL="0" marR="0" lvl="0" indent="0" algn="ctr" rtl="0">
              <a:spcBef>
                <a:spcPts val="0"/>
              </a:spcBef>
              <a:buSzPct val="25000"/>
              <a:buNone/>
            </a:pPr>
            <a:r>
              <a:rPr lang="en-US" sz="2400" b="0" i="0" u="none" strike="noStrike" cap="none" dirty="0">
                <a:solidFill>
                  <a:schemeClr val="dk1"/>
                </a:solidFill>
                <a:latin typeface="Arial"/>
                <a:ea typeface="Arial"/>
                <a:cs typeface="Arial"/>
                <a:sym typeface="Arial"/>
              </a:rPr>
              <a:t>Jennifer </a:t>
            </a:r>
            <a:r>
              <a:rPr lang="en-US" sz="2400" b="0" i="0" u="none" strike="noStrike" cap="none" dirty="0" err="1">
                <a:solidFill>
                  <a:schemeClr val="dk1"/>
                </a:solidFill>
                <a:latin typeface="Arial"/>
                <a:ea typeface="Arial"/>
                <a:cs typeface="Arial"/>
                <a:sym typeface="Arial"/>
              </a:rPr>
              <a:t>Nohai</a:t>
            </a:r>
            <a:r>
              <a:rPr lang="en-US" sz="2400" b="0" i="0" u="none" strike="noStrike" cap="none" dirty="0">
                <a:solidFill>
                  <a:schemeClr val="dk1"/>
                </a:solidFill>
                <a:latin typeface="Arial"/>
                <a:ea typeface="Arial"/>
                <a:cs typeface="Arial"/>
                <a:sym typeface="Arial"/>
              </a:rPr>
              <a:t>-Seaman, Housatonic Community College</a:t>
            </a:r>
          </a:p>
          <a:p>
            <a:pPr marL="0" marR="0" lvl="0" indent="0" algn="ctr" rtl="0">
              <a:spcBef>
                <a:spcPts val="0"/>
              </a:spcBef>
              <a:buSzPct val="25000"/>
              <a:buNone/>
            </a:pPr>
            <a:r>
              <a:rPr lang="en-US" sz="2400" b="0" i="0" u="none" strike="noStrike" cap="none" dirty="0">
                <a:solidFill>
                  <a:schemeClr val="dk1"/>
                </a:solidFill>
                <a:latin typeface="Arial"/>
                <a:ea typeface="Arial"/>
                <a:cs typeface="Arial"/>
                <a:sym typeface="Arial"/>
              </a:rPr>
              <a:t>Quill West, Pierce College District</a:t>
            </a:r>
          </a:p>
          <a:p>
            <a:pPr marL="0" marR="0" lvl="0" indent="0" algn="ctr" rtl="0">
              <a:spcBef>
                <a:spcPts val="0"/>
              </a:spcBef>
              <a:buSzPct val="25000"/>
              <a:buNone/>
            </a:pPr>
            <a:r>
              <a:rPr lang="en-US" sz="2400" b="0" i="0" u="none" strike="noStrike" cap="none" dirty="0">
                <a:solidFill>
                  <a:schemeClr val="dk1"/>
                </a:solidFill>
                <a:latin typeface="Arial"/>
                <a:ea typeface="Arial"/>
                <a:cs typeface="Arial"/>
                <a:sym typeface="Arial"/>
              </a:rPr>
              <a:t>Una Daly, Open Education Consortium</a:t>
            </a:r>
          </a:p>
          <a:p>
            <a:pPr marL="0" marR="0" lvl="0" indent="0" algn="ctr" rtl="0">
              <a:spcBef>
                <a:spcPts val="0"/>
              </a:spcBef>
              <a:buNone/>
            </a:pPr>
            <a:endParaRPr sz="2400" b="0" i="0" u="none" strike="noStrike" cap="none" dirty="0">
              <a:solidFill>
                <a:schemeClr val="dk1"/>
              </a:solidFill>
              <a:latin typeface="Arial"/>
              <a:ea typeface="Arial"/>
              <a:cs typeface="Arial"/>
              <a:sym typeface="Arial"/>
            </a:endParaRPr>
          </a:p>
          <a:p>
            <a:pPr marL="0" marR="0" lvl="0" indent="0" algn="ctr" rtl="0">
              <a:spcBef>
                <a:spcPts val="0"/>
              </a:spcBef>
              <a:buNone/>
            </a:pPr>
            <a:endParaRPr sz="2400" b="0" i="0" u="none" strike="noStrike" cap="none" dirty="0">
              <a:solidFill>
                <a:schemeClr val="dk1"/>
              </a:solidFill>
              <a:latin typeface="Arial"/>
              <a:ea typeface="Arial"/>
              <a:cs typeface="Arial"/>
              <a:sym typeface="Arial"/>
            </a:endParaRPr>
          </a:p>
          <a:p>
            <a:pPr marL="0" marR="0" lvl="0" indent="0" algn="ctr" rtl="0">
              <a:spcBef>
                <a:spcPts val="0"/>
              </a:spcBef>
              <a:buNone/>
            </a:pPr>
            <a:endParaRPr sz="2400" b="0" i="0" u="none" strike="noStrike" cap="none" dirty="0">
              <a:solidFill>
                <a:schemeClr val="dk1"/>
              </a:solidFill>
              <a:latin typeface="Arial"/>
              <a:ea typeface="Arial"/>
              <a:cs typeface="Arial"/>
              <a:sym typeface="Arial"/>
            </a:endParaRPr>
          </a:p>
        </p:txBody>
      </p:sp>
      <p:sp>
        <p:nvSpPr>
          <p:cNvPr id="137" name="Shape 137"/>
          <p:cNvSpPr txBox="1"/>
          <p:nvPr/>
        </p:nvSpPr>
        <p:spPr>
          <a:xfrm>
            <a:off x="3890351" y="6155514"/>
            <a:ext cx="1646600" cy="369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0" i="0" u="none" strike="noStrike" cap="none">
                <a:solidFill>
                  <a:schemeClr val="dk1"/>
                </a:solidFill>
                <a:latin typeface="Arial"/>
                <a:ea typeface="Arial"/>
                <a:cs typeface="Arial"/>
                <a:sym typeface="Arial"/>
              </a:rPr>
              <a:t>June 14, 2017</a:t>
            </a:r>
          </a:p>
        </p:txBody>
      </p:sp>
      <p:pic>
        <p:nvPicPr>
          <p:cNvPr id="138" name="Shape 138" descr="ccBY88x31.png"/>
          <p:cNvPicPr preferRelativeResize="0"/>
          <p:nvPr/>
        </p:nvPicPr>
        <p:blipFill rotWithShape="1">
          <a:blip r:embed="rId3">
            <a:alphaModFix/>
          </a:blip>
          <a:srcRect/>
          <a:stretch/>
        </p:blipFill>
        <p:spPr>
          <a:xfrm>
            <a:off x="98366" y="6534964"/>
            <a:ext cx="838199" cy="296863"/>
          </a:xfrm>
          <a:prstGeom prst="rect">
            <a:avLst/>
          </a:prstGeom>
          <a:noFill/>
          <a:ln>
            <a:noFill/>
          </a:ln>
        </p:spPr>
      </p:pic>
      <p:sp>
        <p:nvSpPr>
          <p:cNvPr id="139" name="Shape 139"/>
          <p:cNvSpPr txBox="1"/>
          <p:nvPr/>
        </p:nvSpPr>
        <p:spPr>
          <a:xfrm>
            <a:off x="914400" y="6566372"/>
            <a:ext cx="5638800" cy="2654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100" b="0" i="0" u="none" strike="noStrike" cap="none">
                <a:solidFill>
                  <a:schemeClr val="dk1"/>
                </a:solidFill>
                <a:latin typeface="Trebuchet MS"/>
                <a:ea typeface="Trebuchet MS"/>
                <a:cs typeface="Trebuchet MS"/>
                <a:sym typeface="Trebuchet MS"/>
              </a:rPr>
              <a:t>Unless otherwise indicated, this presentation is licensed CC-BY 4.0</a:t>
            </a:r>
          </a:p>
        </p:txBody>
      </p:sp>
      <p:pic>
        <p:nvPicPr>
          <p:cNvPr id="140" name="Shape 140"/>
          <p:cNvPicPr preferRelativeResize="0"/>
          <p:nvPr/>
        </p:nvPicPr>
        <p:blipFill rotWithShape="1">
          <a:blip r:embed="rId4">
            <a:alphaModFix/>
          </a:blip>
          <a:srcRect/>
          <a:stretch/>
        </p:blipFill>
        <p:spPr>
          <a:xfrm>
            <a:off x="5356000" y="2181550"/>
            <a:ext cx="1928100" cy="1928100"/>
          </a:xfrm>
          <a:prstGeom prst="rect">
            <a:avLst/>
          </a:prstGeom>
          <a:noFill/>
          <a:ln>
            <a:noFill/>
          </a:ln>
        </p:spPr>
      </p:pic>
      <p:pic>
        <p:nvPicPr>
          <p:cNvPr id="141" name="Shape 141"/>
          <p:cNvPicPr preferRelativeResize="0"/>
          <p:nvPr/>
        </p:nvPicPr>
        <p:blipFill>
          <a:blip r:embed="rId5">
            <a:alphaModFix/>
          </a:blip>
          <a:stretch>
            <a:fillRect/>
          </a:stretch>
        </p:blipFill>
        <p:spPr>
          <a:xfrm>
            <a:off x="1604278" y="2445587"/>
            <a:ext cx="2930550" cy="1400024"/>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p:nvPr/>
        </p:nvSpPr>
        <p:spPr>
          <a:xfrm>
            <a:off x="0" y="6419325"/>
            <a:ext cx="9144000" cy="438600"/>
          </a:xfrm>
          <a:prstGeom prst="rect">
            <a:avLst/>
          </a:prstGeom>
          <a:noFill/>
          <a:ln>
            <a:noFill/>
          </a:ln>
        </p:spPr>
        <p:txBody>
          <a:bodyPr lIns="91425" tIns="91425" rIns="91425" bIns="91425" anchor="ctr" anchorCtr="0">
            <a:noAutofit/>
          </a:bodyPr>
          <a:lstStyle/>
          <a:p>
            <a:pPr lvl="0" algn="r" rtl="0">
              <a:spcBef>
                <a:spcPts val="0"/>
              </a:spcBef>
              <a:buNone/>
            </a:pPr>
            <a:r>
              <a:rPr lang="en-US">
                <a:solidFill>
                  <a:srgbClr val="049BCE"/>
                </a:solidFill>
                <a:highlight>
                  <a:srgbClr val="FEFEFE"/>
                </a:highlight>
                <a:latin typeface="Source Sans Pro"/>
                <a:ea typeface="Source Sans Pro"/>
                <a:cs typeface="Source Sans Pro"/>
                <a:sym typeface="Source Sans Pro"/>
                <a:hlinkClick r:id="rId3"/>
              </a:rPr>
              <a:t>“Ice Ripples”</a:t>
            </a:r>
            <a:r>
              <a:rPr lang="en-US">
                <a:solidFill>
                  <a:srgbClr val="8A8A8A"/>
                </a:solidFill>
                <a:highlight>
                  <a:srgbClr val="FEFEFE"/>
                </a:highlight>
                <a:latin typeface="Source Sans Pro"/>
                <a:ea typeface="Source Sans Pro"/>
                <a:cs typeface="Source Sans Pro"/>
                <a:sym typeface="Source Sans Pro"/>
              </a:rPr>
              <a:t> by </a:t>
            </a:r>
            <a:r>
              <a:rPr lang="en-US" i="1">
                <a:solidFill>
                  <a:srgbClr val="049BCE"/>
                </a:solidFill>
                <a:highlight>
                  <a:srgbClr val="FEFEFE"/>
                </a:highlight>
                <a:latin typeface="Source Sans Pro"/>
                <a:ea typeface="Source Sans Pro"/>
                <a:cs typeface="Source Sans Pro"/>
                <a:sym typeface="Source Sans Pro"/>
                <a:hlinkClick r:id="rId4"/>
              </a:rPr>
              <a:t>GollyGforce - Living My Worst Nightmare</a:t>
            </a:r>
            <a:r>
              <a:rPr lang="en-US" i="1">
                <a:solidFill>
                  <a:srgbClr val="8A8A8A"/>
                </a:solidFill>
                <a:highlight>
                  <a:srgbClr val="FEFEFE"/>
                </a:highlight>
                <a:latin typeface="Source Sans Pro"/>
                <a:ea typeface="Source Sans Pro"/>
                <a:cs typeface="Source Sans Pro"/>
                <a:sym typeface="Source Sans Pro"/>
              </a:rPr>
              <a:t> </a:t>
            </a:r>
            <a:r>
              <a:rPr lang="en-US">
                <a:solidFill>
                  <a:srgbClr val="8A8A8A"/>
                </a:solidFill>
                <a:highlight>
                  <a:srgbClr val="FEFEFE"/>
                </a:highlight>
                <a:latin typeface="Source Sans Pro"/>
                <a:ea typeface="Source Sans Pro"/>
                <a:cs typeface="Source Sans Pro"/>
                <a:sym typeface="Source Sans Pro"/>
              </a:rPr>
              <a:t>is licensed under </a:t>
            </a:r>
            <a:r>
              <a:rPr lang="en-US">
                <a:solidFill>
                  <a:srgbClr val="049BCE"/>
                </a:solidFill>
                <a:highlight>
                  <a:srgbClr val="FEFEFE"/>
                </a:highlight>
                <a:latin typeface="Source Sans Pro"/>
                <a:ea typeface="Source Sans Pro"/>
                <a:cs typeface="Source Sans Pro"/>
                <a:sym typeface="Source Sans Pro"/>
                <a:hlinkClick r:id="rId5"/>
              </a:rPr>
              <a:t>CC BY 2.0</a:t>
            </a:r>
          </a:p>
        </p:txBody>
      </p:sp>
      <p:pic>
        <p:nvPicPr>
          <p:cNvPr id="228" name="Shape 228" descr="6827599021_5c5da1bfdf_o.jpg"/>
          <p:cNvPicPr preferRelativeResize="0"/>
          <p:nvPr/>
        </p:nvPicPr>
        <p:blipFill>
          <a:blip r:embed="rId6">
            <a:alphaModFix/>
          </a:blip>
          <a:stretch>
            <a:fillRect/>
          </a:stretch>
        </p:blipFill>
        <p:spPr>
          <a:xfrm>
            <a:off x="0" y="381000"/>
            <a:ext cx="9144002" cy="6096001"/>
          </a:xfrm>
          <a:prstGeom prst="rect">
            <a:avLst/>
          </a:prstGeom>
          <a:noFill/>
          <a:ln>
            <a:noFill/>
          </a:ln>
        </p:spPr>
      </p:pic>
      <p:sp>
        <p:nvSpPr>
          <p:cNvPr id="229" name="Shape 229"/>
          <p:cNvSpPr txBox="1"/>
          <p:nvPr/>
        </p:nvSpPr>
        <p:spPr>
          <a:xfrm>
            <a:off x="0" y="359275"/>
            <a:ext cx="9144000" cy="942000"/>
          </a:xfrm>
          <a:prstGeom prst="rect">
            <a:avLst/>
          </a:prstGeom>
          <a:solidFill>
            <a:srgbClr val="205081"/>
          </a:solidFill>
          <a:ln>
            <a:noFill/>
          </a:ln>
        </p:spPr>
        <p:txBody>
          <a:bodyPr lIns="91425" tIns="45700" rIns="91425" bIns="45700" anchor="t" anchorCtr="0">
            <a:noAutofit/>
          </a:bodyPr>
          <a:lstStyle/>
          <a:p>
            <a:pPr marL="0" marR="0" lvl="0" indent="0" algn="l" rtl="0">
              <a:spcBef>
                <a:spcPts val="0"/>
              </a:spcBef>
              <a:buSzPct val="25000"/>
              <a:buNone/>
            </a:pPr>
            <a:r>
              <a:rPr lang="en-US" sz="4000">
                <a:solidFill>
                  <a:schemeClr val="lt1"/>
                </a:solidFill>
                <a:latin typeface="Calibri"/>
                <a:ea typeface="Calibri"/>
                <a:cs typeface="Calibri"/>
                <a:sym typeface="Calibri"/>
              </a:rPr>
              <a:t>Growing members, growing leaders.</a:t>
            </a:r>
          </a:p>
        </p:txBody>
      </p:sp>
      <p:sp>
        <p:nvSpPr>
          <p:cNvPr id="230" name="Shape 230"/>
          <p:cNvSpPr txBox="1"/>
          <p:nvPr/>
        </p:nvSpPr>
        <p:spPr>
          <a:xfrm>
            <a:off x="2367000" y="2763575"/>
            <a:ext cx="6640500" cy="3407100"/>
          </a:xfrm>
          <a:prstGeom prst="rect">
            <a:avLst/>
          </a:prstGeom>
          <a:solidFill>
            <a:srgbClr val="205081"/>
          </a:solidFill>
          <a:ln>
            <a:noFill/>
          </a:ln>
        </p:spPr>
        <p:txBody>
          <a:bodyPr lIns="91425" tIns="45700" rIns="91425" bIns="45700" anchor="t" anchorCtr="0">
            <a:noAutofit/>
          </a:bodyPr>
          <a:lstStyle/>
          <a:p>
            <a:pPr marL="0" marR="0" lvl="0" indent="0" algn="l" rtl="0">
              <a:spcBef>
                <a:spcPts val="0"/>
              </a:spcBef>
              <a:buSzPct val="25000"/>
              <a:buNone/>
            </a:pPr>
            <a:r>
              <a:rPr lang="en-US" sz="4000">
                <a:solidFill>
                  <a:schemeClr val="lt1"/>
                </a:solidFill>
                <a:latin typeface="Calibri"/>
                <a:ea typeface="Calibri"/>
                <a:cs typeface="Calibri"/>
                <a:sym typeface="Calibri"/>
              </a:rPr>
              <a:t>Lurkers.</a:t>
            </a:r>
          </a:p>
          <a:p>
            <a:pPr marL="0" marR="0" lvl="0" indent="0" algn="l" rtl="0">
              <a:spcBef>
                <a:spcPts val="0"/>
              </a:spcBef>
              <a:buSzPct val="25000"/>
              <a:buNone/>
            </a:pPr>
            <a:r>
              <a:rPr lang="en-US" sz="4000">
                <a:solidFill>
                  <a:schemeClr val="lt1"/>
                </a:solidFill>
                <a:latin typeface="Calibri"/>
                <a:ea typeface="Calibri"/>
                <a:cs typeface="Calibri"/>
                <a:sym typeface="Calibri"/>
              </a:rPr>
              <a:t>Occasional participants.</a:t>
            </a:r>
          </a:p>
          <a:p>
            <a:pPr marL="0" marR="0" lvl="0" indent="0" algn="l" rtl="0">
              <a:spcBef>
                <a:spcPts val="0"/>
              </a:spcBef>
              <a:buSzPct val="25000"/>
              <a:buNone/>
            </a:pPr>
            <a:r>
              <a:rPr lang="en-US" sz="4000">
                <a:solidFill>
                  <a:schemeClr val="lt1"/>
                </a:solidFill>
                <a:latin typeface="Calibri"/>
                <a:ea typeface="Calibri"/>
                <a:cs typeface="Calibri"/>
                <a:sym typeface="Calibri"/>
              </a:rPr>
              <a:t>Vocal participants.</a:t>
            </a:r>
          </a:p>
          <a:p>
            <a:pPr marL="0" marR="0" lvl="0" indent="0" algn="l" rtl="0">
              <a:spcBef>
                <a:spcPts val="0"/>
              </a:spcBef>
              <a:buSzPct val="25000"/>
              <a:buNone/>
            </a:pPr>
            <a:r>
              <a:rPr lang="en-US" sz="4000">
                <a:solidFill>
                  <a:schemeClr val="lt1"/>
                </a:solidFill>
                <a:latin typeface="Calibri"/>
                <a:ea typeface="Calibri"/>
                <a:cs typeface="Calibri"/>
                <a:sym typeface="Calibri"/>
              </a:rPr>
              <a:t>Core Leadership.</a:t>
            </a:r>
          </a:p>
        </p:txBody>
      </p:sp>
      <p:sp>
        <p:nvSpPr>
          <p:cNvPr id="231" name="Shape 231"/>
          <p:cNvSpPr txBox="1"/>
          <p:nvPr/>
        </p:nvSpPr>
        <p:spPr>
          <a:xfrm>
            <a:off x="3242550" y="1005200"/>
            <a:ext cx="7341000" cy="856500"/>
          </a:xfrm>
          <a:prstGeom prst="rect">
            <a:avLst/>
          </a:prstGeom>
          <a:noFill/>
          <a:ln>
            <a:noFill/>
          </a:ln>
        </p:spPr>
        <p:txBody>
          <a:bodyPr lIns="91425" tIns="91425" rIns="91425" bIns="91425" anchor="t" anchorCtr="0">
            <a:noAutofit/>
          </a:bodyPr>
          <a:lstStyle/>
          <a:p>
            <a:pPr lvl="0">
              <a:spcBef>
                <a:spcPts val="0"/>
              </a:spcBef>
              <a:buNone/>
            </a:pPr>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8877" y="57832"/>
            <a:ext cx="1175836" cy="156778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64" y="1"/>
            <a:ext cx="1623475" cy="168433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7359" y="3169254"/>
            <a:ext cx="1705795" cy="1705795"/>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2676" y="4920386"/>
            <a:ext cx="1862288" cy="1862288"/>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08612" y="104602"/>
            <a:ext cx="1558169" cy="1533727"/>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74747" y="3105486"/>
            <a:ext cx="1376583" cy="1833067"/>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409" y="3525026"/>
            <a:ext cx="1220835" cy="1688927"/>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46405" y="3397675"/>
            <a:ext cx="1690441" cy="1598168"/>
          </a:xfrm>
          <a:prstGeom prst="rect">
            <a:avLst/>
          </a:prstGeom>
        </p:spPr>
      </p:pic>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017890" y="3229252"/>
            <a:ext cx="1661271" cy="2489200"/>
          </a:xfrm>
          <a:prstGeom prst="rect">
            <a:avLst/>
          </a:prstGeom>
        </p:spPr>
      </p:pic>
      <p:pic>
        <p:nvPicPr>
          <p:cNvPr id="18" name="Picture 1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98309" y="4348561"/>
            <a:ext cx="1406546" cy="1632070"/>
          </a:xfrm>
          <a:prstGeom prst="rect">
            <a:avLst/>
          </a:prstGeom>
        </p:spPr>
      </p:pic>
      <p:pic>
        <p:nvPicPr>
          <p:cNvPr id="20" name="Picture 1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64191" y="5002058"/>
            <a:ext cx="2716503" cy="1811002"/>
          </a:xfrm>
          <a:prstGeom prst="rect">
            <a:avLst/>
          </a:prstGeom>
        </p:spPr>
      </p:pic>
      <p:pic>
        <p:nvPicPr>
          <p:cNvPr id="21" name="Picture 2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362" y="1254370"/>
            <a:ext cx="1784856" cy="1784856"/>
          </a:xfrm>
          <a:prstGeom prst="rect">
            <a:avLst/>
          </a:prstGeom>
        </p:spPr>
      </p:pic>
      <p:pic>
        <p:nvPicPr>
          <p:cNvPr id="22" name="Picture 2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866038" y="43424"/>
            <a:ext cx="1296719" cy="1296719"/>
          </a:xfrm>
          <a:prstGeom prst="rect">
            <a:avLst/>
          </a:prstGeom>
        </p:spPr>
      </p:pic>
      <p:pic>
        <p:nvPicPr>
          <p:cNvPr id="24" name="Picture 2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496620" y="5522419"/>
            <a:ext cx="1318768" cy="1402766"/>
          </a:xfrm>
          <a:prstGeom prst="rect">
            <a:avLst/>
          </a:prstGeom>
        </p:spPr>
      </p:pic>
      <p:pic>
        <p:nvPicPr>
          <p:cNvPr id="4" name="Picture 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0" y="2262387"/>
            <a:ext cx="1864641" cy="1243094"/>
          </a:xfrm>
          <a:prstGeom prst="rect">
            <a:avLst/>
          </a:prstGeom>
        </p:spPr>
      </p:pic>
      <p:pic>
        <p:nvPicPr>
          <p:cNvPr id="28" name="Picture 2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234216" y="3629942"/>
            <a:ext cx="1088043" cy="1321195"/>
          </a:xfrm>
          <a:prstGeom prst="rect">
            <a:avLst/>
          </a:prstGeom>
        </p:spPr>
      </p:pic>
      <p:pic>
        <p:nvPicPr>
          <p:cNvPr id="29" name="Picture 28"/>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739622" y="30524"/>
            <a:ext cx="1227241" cy="1957164"/>
          </a:xfrm>
          <a:prstGeom prst="rect">
            <a:avLst/>
          </a:prstGeom>
        </p:spPr>
      </p:pic>
      <p:pic>
        <p:nvPicPr>
          <p:cNvPr id="23" name="Picture 22"/>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317082" y="5112656"/>
            <a:ext cx="1227200" cy="1629046"/>
          </a:xfrm>
          <a:prstGeom prst="rect">
            <a:avLst/>
          </a:prstGeom>
        </p:spPr>
      </p:pic>
      <p:pic>
        <p:nvPicPr>
          <p:cNvPr id="25" name="Picture 2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752118" y="1340143"/>
            <a:ext cx="1384454" cy="1700589"/>
          </a:xfrm>
          <a:prstGeom prst="rect">
            <a:avLst/>
          </a:prstGeom>
        </p:spPr>
      </p:pic>
      <p:pic>
        <p:nvPicPr>
          <p:cNvPr id="30" name="Shape 753"/>
          <p:cNvPicPr preferRelativeResize="0"/>
          <p:nvPr/>
        </p:nvPicPr>
        <p:blipFill rotWithShape="1">
          <a:blip r:embed="rId22" cstate="email">
            <a:alphaModFix/>
            <a:extLst>
              <a:ext uri="{28A0092B-C50C-407E-A947-70E740481C1C}">
                <a14:useLocalDpi xmlns:a14="http://schemas.microsoft.com/office/drawing/2010/main"/>
              </a:ext>
            </a:extLst>
          </a:blip>
          <a:srcRect/>
          <a:stretch/>
        </p:blipFill>
        <p:spPr>
          <a:xfrm>
            <a:off x="-54432" y="5261705"/>
            <a:ext cx="1225125" cy="1588266"/>
          </a:xfrm>
          <a:prstGeom prst="rect">
            <a:avLst/>
          </a:prstGeom>
          <a:noFill/>
          <a:ln>
            <a:noFill/>
          </a:ln>
        </p:spPr>
      </p:pic>
      <p:pic>
        <p:nvPicPr>
          <p:cNvPr id="2" name="Picture 1"/>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158765" y="32449"/>
            <a:ext cx="1420112" cy="1420112"/>
          </a:xfrm>
          <a:prstGeom prst="rect">
            <a:avLst/>
          </a:prstGeom>
        </p:spPr>
      </p:pic>
      <p:pic>
        <p:nvPicPr>
          <p:cNvPr id="5" name="Picture 4"/>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805066" y="71285"/>
            <a:ext cx="1353698" cy="1578240"/>
          </a:xfrm>
          <a:prstGeom prst="rect">
            <a:avLst/>
          </a:prstGeom>
        </p:spPr>
      </p:pic>
      <p:pic>
        <p:nvPicPr>
          <p:cNvPr id="26" name="Picture 2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7734697" y="5513050"/>
            <a:ext cx="1401875" cy="1401875"/>
          </a:xfrm>
          <a:prstGeom prst="rect">
            <a:avLst/>
          </a:prstGeom>
        </p:spPr>
      </p:pic>
      <p:pic>
        <p:nvPicPr>
          <p:cNvPr id="19" name="Picture 18"/>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7628713" y="2919088"/>
            <a:ext cx="1502319" cy="1502319"/>
          </a:xfrm>
          <a:prstGeom prst="rect">
            <a:avLst/>
          </a:prstGeom>
        </p:spPr>
      </p:pic>
      <p:pic>
        <p:nvPicPr>
          <p:cNvPr id="11" name="Picture 10"/>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2908970" y="1638330"/>
            <a:ext cx="1911574" cy="1651977"/>
          </a:xfrm>
          <a:prstGeom prst="rect">
            <a:avLst/>
          </a:prstGeom>
        </p:spPr>
      </p:pic>
      <p:pic>
        <p:nvPicPr>
          <p:cNvPr id="7" name="Picture 6"/>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670827" y="1657261"/>
            <a:ext cx="1532015" cy="1532015"/>
          </a:xfrm>
          <a:prstGeom prst="rect">
            <a:avLst/>
          </a:prstGeom>
        </p:spPr>
      </p:pic>
      <p:pic>
        <p:nvPicPr>
          <p:cNvPr id="14" name="Picture 13"/>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4431758" y="1475867"/>
            <a:ext cx="1627167" cy="1854188"/>
          </a:xfrm>
          <a:prstGeom prst="rect">
            <a:avLst/>
          </a:prstGeom>
        </p:spPr>
      </p:pic>
      <p:pic>
        <p:nvPicPr>
          <p:cNvPr id="27" name="Picture 26"/>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595745" y="1638330"/>
            <a:ext cx="1590752" cy="1700804"/>
          </a:xfrm>
          <a:prstGeom prst="rect">
            <a:avLst/>
          </a:prstGeom>
        </p:spPr>
      </p:pic>
      <p:pic>
        <p:nvPicPr>
          <p:cNvPr id="32" name="Picture 31"/>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6752533" y="1808354"/>
            <a:ext cx="1214330" cy="1468002"/>
          </a:xfrm>
          <a:prstGeom prst="rect">
            <a:avLst/>
          </a:prstGeom>
        </p:spPr>
      </p:pic>
    </p:spTree>
    <p:extLst>
      <p:ext uri="{BB962C8B-B14F-4D97-AF65-F5344CB8AC3E}">
        <p14:creationId xmlns:p14="http://schemas.microsoft.com/office/powerpoint/2010/main" val="5128249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Shape 242" descr="169485022_73e9774e71_o.jpg"/>
          <p:cNvPicPr preferRelativeResize="0"/>
          <p:nvPr/>
        </p:nvPicPr>
        <p:blipFill>
          <a:blip r:embed="rId3">
            <a:alphaModFix/>
          </a:blip>
          <a:stretch>
            <a:fillRect/>
          </a:stretch>
        </p:blipFill>
        <p:spPr>
          <a:xfrm>
            <a:off x="0" y="-96675"/>
            <a:ext cx="9144000" cy="6858000"/>
          </a:xfrm>
          <a:prstGeom prst="rect">
            <a:avLst/>
          </a:prstGeom>
          <a:noFill/>
          <a:ln>
            <a:noFill/>
          </a:ln>
        </p:spPr>
      </p:pic>
      <p:sp>
        <p:nvSpPr>
          <p:cNvPr id="243" name="Shape 243"/>
          <p:cNvSpPr txBox="1"/>
          <p:nvPr/>
        </p:nvSpPr>
        <p:spPr>
          <a:xfrm>
            <a:off x="0" y="6112250"/>
            <a:ext cx="9144000" cy="745800"/>
          </a:xfrm>
          <a:prstGeom prst="rect">
            <a:avLst/>
          </a:prstGeom>
          <a:solidFill>
            <a:schemeClr val="lt1"/>
          </a:solidFill>
          <a:ln>
            <a:noFill/>
          </a:ln>
        </p:spPr>
        <p:txBody>
          <a:bodyPr lIns="91425" tIns="91425" rIns="91425" bIns="91425" anchor="b" anchorCtr="0">
            <a:noAutofit/>
          </a:bodyPr>
          <a:lstStyle/>
          <a:p>
            <a:pPr lvl="0" algn="r" rtl="0">
              <a:spcBef>
                <a:spcPts val="0"/>
              </a:spcBef>
              <a:buNone/>
            </a:pPr>
            <a:r>
              <a:rPr lang="en-US">
                <a:solidFill>
                  <a:srgbClr val="049BCE"/>
                </a:solidFill>
                <a:highlight>
                  <a:srgbClr val="FEFEFE"/>
                </a:highlight>
                <a:latin typeface="Source Sans Pro"/>
                <a:ea typeface="Source Sans Pro"/>
                <a:cs typeface="Source Sans Pro"/>
                <a:sym typeface="Source Sans Pro"/>
                <a:hlinkClick r:id="rId4"/>
              </a:rPr>
              <a:t>“Ripple”</a:t>
            </a:r>
            <a:r>
              <a:rPr lang="en-US">
                <a:solidFill>
                  <a:srgbClr val="8A8A8A"/>
                </a:solidFill>
                <a:highlight>
                  <a:srgbClr val="FEFEFE"/>
                </a:highlight>
                <a:latin typeface="Source Sans Pro"/>
                <a:ea typeface="Source Sans Pro"/>
                <a:cs typeface="Source Sans Pro"/>
                <a:sym typeface="Source Sans Pro"/>
              </a:rPr>
              <a:t> by </a:t>
            </a:r>
            <a:r>
              <a:rPr lang="en-US" i="1">
                <a:solidFill>
                  <a:srgbClr val="049BCE"/>
                </a:solidFill>
                <a:highlight>
                  <a:srgbClr val="FEFEFE"/>
                </a:highlight>
                <a:latin typeface="Source Sans Pro"/>
                <a:ea typeface="Source Sans Pro"/>
                <a:cs typeface="Source Sans Pro"/>
                <a:sym typeface="Source Sans Pro"/>
                <a:hlinkClick r:id="rId5"/>
              </a:rPr>
              <a:t>Andrew Magill</a:t>
            </a:r>
            <a:r>
              <a:rPr lang="en-US" i="1">
                <a:solidFill>
                  <a:srgbClr val="8A8A8A"/>
                </a:solidFill>
                <a:highlight>
                  <a:srgbClr val="FEFEFE"/>
                </a:highlight>
                <a:latin typeface="Source Sans Pro"/>
                <a:ea typeface="Source Sans Pro"/>
                <a:cs typeface="Source Sans Pro"/>
                <a:sym typeface="Source Sans Pro"/>
              </a:rPr>
              <a:t> </a:t>
            </a:r>
            <a:r>
              <a:rPr lang="en-US">
                <a:solidFill>
                  <a:srgbClr val="8A8A8A"/>
                </a:solidFill>
                <a:highlight>
                  <a:srgbClr val="FEFEFE"/>
                </a:highlight>
                <a:latin typeface="Source Sans Pro"/>
                <a:ea typeface="Source Sans Pro"/>
                <a:cs typeface="Source Sans Pro"/>
                <a:sym typeface="Source Sans Pro"/>
              </a:rPr>
              <a:t>is licensed under </a:t>
            </a:r>
            <a:r>
              <a:rPr lang="en-US">
                <a:solidFill>
                  <a:srgbClr val="049BCE"/>
                </a:solidFill>
                <a:highlight>
                  <a:srgbClr val="FEFEFE"/>
                </a:highlight>
                <a:latin typeface="Source Sans Pro"/>
                <a:ea typeface="Source Sans Pro"/>
                <a:cs typeface="Source Sans Pro"/>
                <a:sym typeface="Source Sans Pro"/>
                <a:hlinkClick r:id="rId6"/>
              </a:rPr>
              <a:t>CC BY 2.0</a:t>
            </a:r>
          </a:p>
        </p:txBody>
      </p:sp>
      <p:sp>
        <p:nvSpPr>
          <p:cNvPr id="244" name="Shape 244"/>
          <p:cNvSpPr txBox="1"/>
          <p:nvPr/>
        </p:nvSpPr>
        <p:spPr>
          <a:xfrm>
            <a:off x="0" y="359275"/>
            <a:ext cx="9144000" cy="942000"/>
          </a:xfrm>
          <a:prstGeom prst="rect">
            <a:avLst/>
          </a:prstGeom>
          <a:solidFill>
            <a:srgbClr val="205081"/>
          </a:solidFill>
          <a:ln>
            <a:noFill/>
          </a:ln>
        </p:spPr>
        <p:txBody>
          <a:bodyPr lIns="91425" tIns="45700" rIns="91425" bIns="45700" anchor="t" anchorCtr="0">
            <a:noAutofit/>
          </a:bodyPr>
          <a:lstStyle/>
          <a:p>
            <a:pPr marL="0" marR="0" lvl="0" indent="0" algn="l" rtl="0">
              <a:spcBef>
                <a:spcPts val="0"/>
              </a:spcBef>
              <a:buSzPct val="25000"/>
              <a:buNone/>
            </a:pPr>
            <a:r>
              <a:rPr lang="en-US" sz="4000">
                <a:solidFill>
                  <a:schemeClr val="lt1"/>
                </a:solidFill>
                <a:latin typeface="Calibri"/>
                <a:ea typeface="Calibri"/>
                <a:cs typeface="Calibri"/>
                <a:sym typeface="Calibri"/>
              </a:rPr>
              <a:t>Testing Ideas.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7" name="Shape 237"/>
          <p:cNvSpPr txBox="1"/>
          <p:nvPr/>
        </p:nvSpPr>
        <p:spPr>
          <a:xfrm>
            <a:off x="697150" y="145925"/>
            <a:ext cx="7946788" cy="1139950"/>
          </a:xfrm>
          <a:prstGeom prst="rect">
            <a:avLst/>
          </a:prstGeom>
          <a:noFill/>
          <a:ln>
            <a:noFill/>
          </a:ln>
        </p:spPr>
        <p:txBody>
          <a:bodyPr lIns="91425" tIns="91425" rIns="91425" bIns="91425" anchor="t" anchorCtr="0">
            <a:noAutofit/>
          </a:bodyPr>
          <a:lstStyle/>
          <a:p>
            <a:pPr lvl="0" algn="ctr">
              <a:spcBef>
                <a:spcPts val="0"/>
              </a:spcBef>
              <a:buNone/>
            </a:pPr>
            <a:r>
              <a:rPr lang="en-US" sz="3600" dirty="0" smtClean="0">
                <a:latin typeface="+mn-lt"/>
                <a:ea typeface="Calibri"/>
                <a:cs typeface="Calibri"/>
                <a:sym typeface="Calibri"/>
              </a:rPr>
              <a:t>High Response Rates on </a:t>
            </a:r>
            <a:r>
              <a:rPr lang="en-US" sz="3600" dirty="0">
                <a:latin typeface="+mn-lt"/>
                <a:ea typeface="Calibri"/>
                <a:cs typeface="Calibri"/>
                <a:sym typeface="Calibri"/>
              </a:rPr>
              <a:t>Community </a:t>
            </a:r>
            <a:r>
              <a:rPr lang="en-US" sz="3600" dirty="0" smtClean="0">
                <a:latin typeface="+mn-lt"/>
                <a:ea typeface="Calibri"/>
                <a:cs typeface="Calibri"/>
                <a:sym typeface="Calibri"/>
              </a:rPr>
              <a:t>Email List</a:t>
            </a:r>
            <a:endParaRPr lang="en-US" sz="3600" dirty="0">
              <a:latin typeface="+mn-lt"/>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788" y="1488497"/>
            <a:ext cx="8509000" cy="52451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t>Case Studies</a:t>
            </a:r>
            <a:endParaRPr lang="en-US" sz="36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91" y="1828800"/>
            <a:ext cx="9144640" cy="5029200"/>
          </a:xfrm>
        </p:spPr>
      </p:pic>
    </p:spTree>
    <p:extLst>
      <p:ext uri="{BB962C8B-B14F-4D97-AF65-F5344CB8AC3E}">
        <p14:creationId xmlns:p14="http://schemas.microsoft.com/office/powerpoint/2010/main" val="10661594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p:nvPr/>
        </p:nvSpPr>
        <p:spPr>
          <a:xfrm>
            <a:off x="3873260" y="6557917"/>
            <a:ext cx="5270739" cy="300081"/>
          </a:xfrm>
          <a:prstGeom prst="rect">
            <a:avLst/>
          </a:prstGeom>
          <a:noFill/>
          <a:ln>
            <a:noFill/>
          </a:ln>
        </p:spPr>
        <p:txBody>
          <a:bodyPr lIns="91425" tIns="45700" rIns="91425" bIns="45700" anchor="t" anchorCtr="0">
            <a:noAutofit/>
          </a:bodyPr>
          <a:lstStyle/>
          <a:p>
            <a:pPr marL="0" marR="0" lvl="0" indent="0" algn="r" rtl="0">
              <a:spcBef>
                <a:spcPts val="0"/>
              </a:spcBef>
              <a:buNone/>
            </a:pPr>
            <a:r>
              <a:rPr lang="en-US" u="sng">
                <a:solidFill>
                  <a:schemeClr val="hlink"/>
                </a:solidFill>
                <a:latin typeface="Source Sans Pro"/>
                <a:ea typeface="Source Sans Pro"/>
                <a:cs typeface="Source Sans Pro"/>
                <a:sym typeface="Source Sans Pro"/>
                <a:hlinkClick r:id="rId3"/>
              </a:rPr>
              <a:t>“Ripples of Colour”</a:t>
            </a:r>
            <a:r>
              <a:rPr lang="en-US">
                <a:solidFill>
                  <a:srgbClr val="8A8A8A"/>
                </a:solidFill>
                <a:latin typeface="Source Sans Pro"/>
                <a:ea typeface="Source Sans Pro"/>
                <a:cs typeface="Source Sans Pro"/>
                <a:sym typeface="Source Sans Pro"/>
              </a:rPr>
              <a:t> by </a:t>
            </a:r>
            <a:r>
              <a:rPr lang="en-US" i="1" u="sng">
                <a:solidFill>
                  <a:schemeClr val="hlink"/>
                </a:solidFill>
                <a:latin typeface="Source Sans Pro"/>
                <a:ea typeface="Source Sans Pro"/>
                <a:cs typeface="Source Sans Pro"/>
                <a:sym typeface="Source Sans Pro"/>
                <a:hlinkClick r:id="rId4"/>
              </a:rPr>
              <a:t>Scott Cresswell</a:t>
            </a:r>
            <a:r>
              <a:rPr lang="en-US" i="1">
                <a:solidFill>
                  <a:srgbClr val="8A8A8A"/>
                </a:solidFill>
                <a:latin typeface="Source Sans Pro"/>
                <a:ea typeface="Source Sans Pro"/>
                <a:cs typeface="Source Sans Pro"/>
                <a:sym typeface="Source Sans Pro"/>
              </a:rPr>
              <a:t> </a:t>
            </a:r>
            <a:r>
              <a:rPr lang="en-US">
                <a:solidFill>
                  <a:srgbClr val="8A8A8A"/>
                </a:solidFill>
                <a:latin typeface="Source Sans Pro"/>
                <a:ea typeface="Source Sans Pro"/>
                <a:cs typeface="Source Sans Pro"/>
                <a:sym typeface="Source Sans Pro"/>
              </a:rPr>
              <a:t>is licensed under </a:t>
            </a:r>
            <a:r>
              <a:rPr lang="en-US" u="sng">
                <a:solidFill>
                  <a:schemeClr val="hlink"/>
                </a:solidFill>
                <a:latin typeface="Source Sans Pro"/>
                <a:ea typeface="Source Sans Pro"/>
                <a:cs typeface="Source Sans Pro"/>
                <a:sym typeface="Source Sans Pro"/>
                <a:hlinkClick r:id="rId5"/>
              </a:rPr>
              <a:t>CC BY 2.0</a:t>
            </a:r>
          </a:p>
        </p:txBody>
      </p:sp>
      <p:pic>
        <p:nvPicPr>
          <p:cNvPr id="195" name="Shape 195"/>
          <p:cNvPicPr preferRelativeResize="0"/>
          <p:nvPr/>
        </p:nvPicPr>
        <p:blipFill rotWithShape="1">
          <a:blip r:embed="rId6">
            <a:alphaModFix/>
          </a:blip>
          <a:srcRect/>
          <a:stretch/>
        </p:blipFill>
        <p:spPr>
          <a:xfrm>
            <a:off x="0" y="1417574"/>
            <a:ext cx="9144000" cy="5140344"/>
          </a:xfrm>
          <a:prstGeom prst="rect">
            <a:avLst/>
          </a:prstGeom>
          <a:noFill/>
          <a:ln>
            <a:noFill/>
          </a:ln>
        </p:spPr>
      </p:pic>
      <p:sp>
        <p:nvSpPr>
          <p:cNvPr id="196" name="Shape 196"/>
          <p:cNvSpPr txBox="1"/>
          <p:nvPr/>
        </p:nvSpPr>
        <p:spPr>
          <a:xfrm>
            <a:off x="0" y="359278"/>
            <a:ext cx="9144000" cy="1323300"/>
          </a:xfrm>
          <a:prstGeom prst="rect">
            <a:avLst/>
          </a:prstGeom>
          <a:solidFill>
            <a:srgbClr val="205081"/>
          </a:solidFill>
          <a:ln>
            <a:noFill/>
          </a:ln>
        </p:spPr>
        <p:txBody>
          <a:bodyPr lIns="91425" tIns="45700" rIns="91425" bIns="45700" anchor="t" anchorCtr="0">
            <a:noAutofit/>
          </a:bodyPr>
          <a:lstStyle/>
          <a:p>
            <a:pPr marL="0" marR="0" lvl="0" indent="0" algn="l" rtl="0">
              <a:spcBef>
                <a:spcPts val="0"/>
              </a:spcBef>
              <a:buSzPct val="25000"/>
              <a:buNone/>
            </a:pPr>
            <a:r>
              <a:rPr lang="en-US" sz="4000">
                <a:solidFill>
                  <a:schemeClr val="lt1"/>
                </a:solidFill>
                <a:latin typeface="Calibri"/>
                <a:ea typeface="Calibri"/>
                <a:cs typeface="Calibri"/>
                <a:sym typeface="Calibri"/>
              </a:rPr>
              <a:t>Ripple open education throughout community colleges.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1149928" y="1291690"/>
            <a:ext cx="7267860" cy="4850036"/>
          </a:xfrm>
          <a:prstGeom prst="rect">
            <a:avLst/>
          </a:prstGeom>
          <a:noFill/>
          <a:ln w="9525" cap="flat" cmpd="sng">
            <a:solidFill>
              <a:srgbClr val="3366FF"/>
            </a:solidFill>
            <a:prstDash val="solid"/>
            <a:miter/>
            <a:headEnd type="none" w="med" len="med"/>
            <a:tailEnd type="none" w="med" len="med"/>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25000"/>
              <a:buFont typeface="Arial"/>
              <a:buNone/>
            </a:pPr>
            <a:endParaRPr sz="3200" b="0" i="0" u="none" strike="noStrike" cap="none">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dk1"/>
              </a:buClr>
              <a:buSzPct val="25000"/>
              <a:buFont typeface="Arial"/>
              <a:buNone/>
            </a:pPr>
            <a:endParaRPr sz="3200" b="1" i="0" u="none" strike="noStrike" cap="none">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dk1"/>
              </a:buClr>
              <a:buSzPct val="25000"/>
              <a:buFont typeface="Arial"/>
              <a:buNone/>
            </a:pPr>
            <a:endParaRPr sz="3200" b="1" i="0" u="none" strike="noStrike" cap="none">
              <a:solidFill>
                <a:schemeClr val="dk1"/>
              </a:solidFill>
              <a:latin typeface="Arial"/>
              <a:ea typeface="Arial"/>
              <a:cs typeface="Arial"/>
              <a:sym typeface="Arial"/>
            </a:endParaRPr>
          </a:p>
          <a:p>
            <a:pPr marL="742950" marR="0" lvl="1" indent="-285750" algn="l" rtl="0">
              <a:lnSpc>
                <a:spcPct val="100000"/>
              </a:lnSpc>
              <a:spcBef>
                <a:spcPts val="560"/>
              </a:spcBef>
              <a:spcAft>
                <a:spcPts val="0"/>
              </a:spcAft>
              <a:buClr>
                <a:schemeClr val="dk1"/>
              </a:buClr>
              <a:buSzPct val="25000"/>
              <a:buFont typeface="Arial"/>
              <a:buNone/>
            </a:pPr>
            <a:endParaRPr sz="2800" b="1" i="0" u="none" strike="noStrike" cap="none">
              <a:solidFill>
                <a:schemeClr val="dk1"/>
              </a:solidFill>
              <a:latin typeface="Arial"/>
              <a:ea typeface="Arial"/>
              <a:cs typeface="Arial"/>
              <a:sym typeface="Arial"/>
            </a:endParaRPr>
          </a:p>
          <a:p>
            <a:pPr marL="457200" marR="0" lvl="1" indent="0" algn="l" rtl="0">
              <a:lnSpc>
                <a:spcPct val="100000"/>
              </a:lnSpc>
              <a:spcBef>
                <a:spcPts val="480"/>
              </a:spcBef>
              <a:spcAft>
                <a:spcPts val="0"/>
              </a:spcAft>
              <a:buClr>
                <a:schemeClr val="dk1"/>
              </a:buClr>
              <a:buSzPct val="25000"/>
              <a:buFont typeface="Arial"/>
              <a:buNone/>
            </a:pPr>
            <a:endParaRPr sz="2800" b="1" i="0" u="none" strike="noStrike" cap="none">
              <a:solidFill>
                <a:schemeClr val="dk1"/>
              </a:solidFill>
              <a:latin typeface="Arial"/>
              <a:ea typeface="Arial"/>
              <a:cs typeface="Arial"/>
              <a:sym typeface="Arial"/>
            </a:endParaRPr>
          </a:p>
          <a:p>
            <a:pPr marL="457200" marR="0" lvl="1" indent="0" algn="l" rtl="0">
              <a:lnSpc>
                <a:spcPct val="100000"/>
              </a:lnSpc>
              <a:spcBef>
                <a:spcPts val="480"/>
              </a:spcBef>
              <a:spcAft>
                <a:spcPts val="0"/>
              </a:spcAft>
              <a:buClr>
                <a:schemeClr val="dk1"/>
              </a:buClr>
              <a:buSzPct val="25000"/>
              <a:buFont typeface="Arial"/>
              <a:buNone/>
            </a:pPr>
            <a:endParaRPr sz="2400" b="1" i="0" u="none" strike="noStrike" cap="none">
              <a:solidFill>
                <a:schemeClr val="dk1"/>
              </a:solidFill>
              <a:latin typeface="Arial"/>
              <a:ea typeface="Arial"/>
              <a:cs typeface="Arial"/>
              <a:sym typeface="Arial"/>
            </a:endParaRPr>
          </a:p>
          <a:p>
            <a:pPr marL="457200" marR="0" lvl="1" indent="0" algn="l" rtl="0">
              <a:lnSpc>
                <a:spcPct val="100000"/>
              </a:lnSpc>
              <a:spcBef>
                <a:spcPts val="480"/>
              </a:spcBef>
              <a:spcAft>
                <a:spcPts val="0"/>
              </a:spcAft>
              <a:buClr>
                <a:schemeClr val="dk1"/>
              </a:buClr>
              <a:buSzPct val="25000"/>
              <a:buFont typeface="Arial"/>
              <a:buNone/>
            </a:pPr>
            <a:endParaRPr sz="2400" b="1" i="0" u="none" strike="noStrike" cap="none">
              <a:solidFill>
                <a:schemeClr val="dk1"/>
              </a:solidFill>
              <a:latin typeface="Arial"/>
              <a:ea typeface="Arial"/>
              <a:cs typeface="Arial"/>
              <a:sym typeface="Arial"/>
            </a:endParaRPr>
          </a:p>
          <a:p>
            <a:pPr marL="457200" marR="0" lvl="1" indent="0" algn="l" rtl="0">
              <a:lnSpc>
                <a:spcPct val="100000"/>
              </a:lnSpc>
              <a:spcBef>
                <a:spcPts val="0"/>
              </a:spcBef>
              <a:spcAft>
                <a:spcPts val="0"/>
              </a:spcAft>
              <a:buClr>
                <a:schemeClr val="dk1"/>
              </a:buClr>
              <a:buSzPct val="25000"/>
              <a:buFont typeface="Arial"/>
              <a:buNone/>
            </a:pPr>
            <a:endParaRPr sz="2400" b="0" i="0" u="none" strike="noStrike" cap="none">
              <a:solidFill>
                <a:schemeClr val="dk1"/>
              </a:solidFill>
              <a:latin typeface="Arial"/>
              <a:ea typeface="Arial"/>
              <a:cs typeface="Arial"/>
              <a:sym typeface="Arial"/>
            </a:endParaRPr>
          </a:p>
          <a:p>
            <a:pPr marL="457200" marR="0" lvl="1" indent="0" algn="l" rtl="0">
              <a:lnSpc>
                <a:spcPct val="100000"/>
              </a:lnSpc>
              <a:spcBef>
                <a:spcPts val="0"/>
              </a:spcBef>
              <a:spcAft>
                <a:spcPts val="0"/>
              </a:spcAft>
              <a:buClr>
                <a:schemeClr val="dk1"/>
              </a:buClr>
              <a:buSzPct val="25000"/>
              <a:buFont typeface="Arial"/>
              <a:buNone/>
            </a:pPr>
            <a:r>
              <a:rPr lang="en-US" sz="2400" b="0" i="1" u="none" strike="noStrike" cap="none">
                <a:solidFill>
                  <a:schemeClr val="dk1"/>
                </a:solidFill>
                <a:latin typeface="Arial"/>
                <a:ea typeface="Arial"/>
                <a:cs typeface="Arial"/>
                <a:sym typeface="Arial"/>
              </a:rPr>
              <a:t>		</a:t>
            </a:r>
          </a:p>
          <a:p>
            <a:pPr marL="457200" marR="0" lvl="1" indent="0" algn="l" rtl="0">
              <a:lnSpc>
                <a:spcPct val="100000"/>
              </a:lnSpc>
              <a:spcBef>
                <a:spcPts val="480"/>
              </a:spcBef>
              <a:spcAft>
                <a:spcPts val="0"/>
              </a:spcAft>
              <a:buClr>
                <a:schemeClr val="dk1"/>
              </a:buClr>
              <a:buSzPct val="25000"/>
              <a:buFont typeface="Arial"/>
              <a:buNone/>
            </a:pPr>
            <a:endParaRPr sz="2400" b="1" i="0" u="none" strike="noStrike" cap="none">
              <a:solidFill>
                <a:schemeClr val="dk1"/>
              </a:solidFill>
              <a:latin typeface="Arial"/>
              <a:ea typeface="Arial"/>
              <a:cs typeface="Arial"/>
              <a:sym typeface="Arial"/>
            </a:endParaRPr>
          </a:p>
        </p:txBody>
      </p:sp>
      <p:sp>
        <p:nvSpPr>
          <p:cNvPr id="250" name="Shape 250"/>
          <p:cNvSpPr txBox="1">
            <a:spLocks noGrp="1"/>
          </p:cNvSpPr>
          <p:nvPr>
            <p:ph type="ftr" idx="11"/>
          </p:nvPr>
        </p:nvSpPr>
        <p:spPr>
          <a:xfrm>
            <a:off x="3124200" y="6356351"/>
            <a:ext cx="2895600" cy="365125"/>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888888"/>
              </a:buClr>
              <a:buSzPct val="25000"/>
              <a:buFont typeface="Trebuchet MS"/>
              <a:buNone/>
            </a:pPr>
            <a:endParaRPr sz="1200" b="0" i="0" u="none" strike="noStrike" cap="none">
              <a:solidFill>
                <a:srgbClr val="898989"/>
              </a:solidFill>
              <a:latin typeface="Arial"/>
              <a:ea typeface="Arial"/>
              <a:cs typeface="Arial"/>
              <a:sym typeface="Arial"/>
            </a:endParaRPr>
          </a:p>
        </p:txBody>
      </p:sp>
      <p:sp>
        <p:nvSpPr>
          <p:cNvPr id="251" name="Shape 251"/>
          <p:cNvSpPr txBox="1"/>
          <p:nvPr/>
        </p:nvSpPr>
        <p:spPr>
          <a:xfrm>
            <a:off x="1416100" y="4784103"/>
            <a:ext cx="6019798" cy="11430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dk1"/>
              </a:buClr>
              <a:buSzPct val="25000"/>
              <a:buFont typeface="Arial"/>
              <a:buNone/>
            </a:pPr>
            <a:r>
              <a:rPr lang="en-US" sz="3200" b="0" i="0" u="none" strike="noStrike" cap="none">
                <a:solidFill>
                  <a:schemeClr val="dk1"/>
                </a:solidFill>
                <a:latin typeface="Arial"/>
                <a:ea typeface="Arial"/>
                <a:cs typeface="Arial"/>
                <a:sym typeface="Arial"/>
              </a:rPr>
              <a:t>Andrea Milligan</a:t>
            </a:r>
          </a:p>
          <a:p>
            <a:pPr marL="0" marR="0" lvl="0" indent="0" algn="l" rtl="0">
              <a:lnSpc>
                <a:spcPct val="100000"/>
              </a:lnSpc>
              <a:spcBef>
                <a:spcPts val="0"/>
              </a:spcBef>
              <a:spcAft>
                <a:spcPts val="0"/>
              </a:spcAft>
              <a:buClr>
                <a:schemeClr val="dk1"/>
              </a:buClr>
              <a:buSzPct val="25000"/>
              <a:buFont typeface="Arial"/>
              <a:buNone/>
            </a:pPr>
            <a:r>
              <a:rPr lang="en-US" sz="2400" b="0" i="0" u="none" strike="noStrike" cap="none">
                <a:solidFill>
                  <a:schemeClr val="dk1"/>
                </a:solidFill>
                <a:latin typeface="Arial"/>
                <a:ea typeface="Arial"/>
                <a:cs typeface="Arial"/>
                <a:sym typeface="Arial"/>
              </a:rPr>
              <a:t>Director of the Center for Teaching, Learning, and Innovation</a:t>
            </a:r>
          </a:p>
          <a:p>
            <a:pPr marL="457200" marR="0" lvl="1"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Trebuchet MS"/>
              <a:ea typeface="Trebuchet MS"/>
              <a:cs typeface="Trebuchet MS"/>
              <a:sym typeface="Trebuchet MS"/>
            </a:endParaRPr>
          </a:p>
        </p:txBody>
      </p:sp>
      <p:pic>
        <p:nvPicPr>
          <p:cNvPr id="252" name="Shape 252"/>
          <p:cNvPicPr preferRelativeResize="0"/>
          <p:nvPr/>
        </p:nvPicPr>
        <p:blipFill rotWithShape="1">
          <a:blip r:embed="rId3">
            <a:alphaModFix/>
          </a:blip>
          <a:srcRect/>
          <a:stretch/>
        </p:blipFill>
        <p:spPr>
          <a:xfrm>
            <a:off x="1752600" y="2022051"/>
            <a:ext cx="2305050" cy="2305050"/>
          </a:xfrm>
          <a:prstGeom prst="rect">
            <a:avLst/>
          </a:prstGeom>
          <a:noFill/>
          <a:ln>
            <a:noFill/>
          </a:ln>
        </p:spPr>
      </p:pic>
      <p:pic>
        <p:nvPicPr>
          <p:cNvPr id="253" name="Shape 253"/>
          <p:cNvPicPr preferRelativeResize="0"/>
          <p:nvPr/>
        </p:nvPicPr>
        <p:blipFill rotWithShape="1">
          <a:blip r:embed="rId4">
            <a:alphaModFix/>
          </a:blip>
          <a:srcRect/>
          <a:stretch/>
        </p:blipFill>
        <p:spPr>
          <a:xfrm>
            <a:off x="4714585" y="2505391"/>
            <a:ext cx="3134013" cy="1723708"/>
          </a:xfrm>
          <a:prstGeom prst="rect">
            <a:avLst/>
          </a:prstGeom>
          <a:noFill/>
          <a:ln>
            <a:noFill/>
          </a:ln>
        </p:spPr>
      </p:pic>
      <p:sp>
        <p:nvSpPr>
          <p:cNvPr id="254" name="Shape 254"/>
          <p:cNvSpPr/>
          <p:nvPr/>
        </p:nvSpPr>
        <p:spPr>
          <a:xfrm>
            <a:off x="1149928" y="430735"/>
            <a:ext cx="6941127"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3600" b="0" i="0" u="none" strike="noStrike" cap="none">
                <a:solidFill>
                  <a:srgbClr val="000000"/>
                </a:solidFill>
                <a:latin typeface="Arial"/>
                <a:ea typeface="Arial"/>
                <a:cs typeface="Arial"/>
                <a:sym typeface="Arial"/>
              </a:rPr>
              <a:t>OER Initiative </a:t>
            </a:r>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150000" y="188519"/>
            <a:ext cx="8843999" cy="1143000"/>
          </a:xfrm>
          <a:prstGeom prst="rect">
            <a:avLst/>
          </a:prstGeom>
          <a:noFill/>
          <a:ln>
            <a:noFill/>
          </a:ln>
        </p:spPr>
        <p:txBody>
          <a:bodyPr lIns="91425" tIns="91425" rIns="91425" bIns="91425" anchor="ctr" anchorCtr="0">
            <a:noAutofit/>
          </a:bodyPr>
          <a:lstStyle/>
          <a:p>
            <a:pPr marL="342900" marR="0" lvl="0" indent="-215900" algn="ctr" rtl="0">
              <a:lnSpc>
                <a:spcPct val="100000"/>
              </a:lnSpc>
              <a:spcBef>
                <a:spcPts val="0"/>
              </a:spcBef>
              <a:spcAft>
                <a:spcPts val="0"/>
              </a:spcAft>
              <a:buClr>
                <a:schemeClr val="dk1"/>
              </a:buClr>
              <a:buSzPct val="25000"/>
              <a:buFont typeface="Arial"/>
              <a:buNone/>
            </a:pPr>
            <a:r>
              <a:rPr lang="en-US" sz="3600" b="0" i="0" u="none" strike="noStrike" cap="none">
                <a:solidFill>
                  <a:schemeClr val="dk1"/>
                </a:solidFill>
                <a:latin typeface="Trebuchet MS"/>
                <a:ea typeface="Trebuchet MS"/>
                <a:cs typeface="Trebuchet MS"/>
                <a:sym typeface="Trebuchet MS"/>
              </a:rPr>
              <a:t>Affordable @ NSCC</a:t>
            </a:r>
          </a:p>
        </p:txBody>
      </p:sp>
      <p:sp>
        <p:nvSpPr>
          <p:cNvPr id="261" name="Shape 261"/>
          <p:cNvSpPr txBox="1">
            <a:spLocks noGrp="1"/>
          </p:cNvSpPr>
          <p:nvPr>
            <p:ph type="body" idx="1"/>
          </p:nvPr>
        </p:nvSpPr>
        <p:spPr>
          <a:xfrm>
            <a:off x="457200" y="1223680"/>
            <a:ext cx="8229600" cy="5082988"/>
          </a:xfrm>
          <a:prstGeom prst="rect">
            <a:avLst/>
          </a:prstGeom>
          <a:noFill/>
          <a:ln>
            <a:noFill/>
          </a:ln>
        </p:spPr>
        <p:txBody>
          <a:bodyPr lIns="91425" tIns="91425" rIns="91425" bIns="91425" anchor="t" anchorCtr="0">
            <a:noAutofit/>
          </a:bodyPr>
          <a:lstStyle/>
          <a:p>
            <a:pPr marL="514350" marR="0" lvl="0" indent="-361950" algn="l"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Trebuchet MS"/>
                <a:ea typeface="Trebuchet MS"/>
                <a:cs typeface="Trebuchet MS"/>
                <a:sym typeface="Trebuchet MS"/>
              </a:rPr>
              <a:t>Project start: college innovation grant</a:t>
            </a:r>
          </a:p>
          <a:p>
            <a:pPr marL="971550" marR="0" lvl="1" indent="-361950" algn="l" rtl="0">
              <a:lnSpc>
                <a:spcPct val="100000"/>
              </a:lnSpc>
              <a:spcBef>
                <a:spcPts val="0"/>
              </a:spcBef>
              <a:spcAft>
                <a:spcPts val="0"/>
              </a:spcAft>
              <a:buClr>
                <a:schemeClr val="dk1"/>
              </a:buClr>
              <a:buSzPct val="100000"/>
              <a:buFont typeface="Arial"/>
              <a:buChar char="–"/>
            </a:pPr>
            <a:r>
              <a:rPr lang="en-US" sz="2400" b="0" i="0" u="none" strike="noStrike" cap="none">
                <a:solidFill>
                  <a:schemeClr val="dk1"/>
                </a:solidFill>
                <a:latin typeface="Trebuchet MS"/>
                <a:ea typeface="Trebuchet MS"/>
                <a:cs typeface="Trebuchet MS"/>
                <a:sym typeface="Trebuchet MS"/>
              </a:rPr>
              <a:t>Sustained by CTLI TAC Grants</a:t>
            </a:r>
          </a:p>
          <a:p>
            <a:pPr marL="971550" marR="0" lvl="1" indent="-361950" algn="l" rtl="0">
              <a:lnSpc>
                <a:spcPct val="100000"/>
              </a:lnSpc>
              <a:spcBef>
                <a:spcPts val="0"/>
              </a:spcBef>
              <a:spcAft>
                <a:spcPts val="0"/>
              </a:spcAft>
              <a:buClr>
                <a:schemeClr val="dk1"/>
              </a:buClr>
              <a:buSzPct val="100000"/>
              <a:buFont typeface="Arial"/>
              <a:buChar char="–"/>
            </a:pPr>
            <a:r>
              <a:rPr lang="en-US" sz="2400" b="0" i="0" u="none" strike="noStrike" cap="none">
                <a:solidFill>
                  <a:schemeClr val="dk1"/>
                </a:solidFill>
                <a:latin typeface="Trebuchet MS"/>
                <a:ea typeface="Trebuchet MS"/>
                <a:cs typeface="Trebuchet MS"/>
                <a:sym typeface="Trebuchet MS"/>
              </a:rPr>
              <a:t>Faculty work with Library Liaison &amp; Instructional Designer</a:t>
            </a:r>
          </a:p>
          <a:p>
            <a:pPr marL="971550" marR="0" lvl="1" indent="-361950" algn="l" rtl="0">
              <a:lnSpc>
                <a:spcPct val="100000"/>
              </a:lnSpc>
              <a:spcBef>
                <a:spcPts val="0"/>
              </a:spcBef>
              <a:spcAft>
                <a:spcPts val="0"/>
              </a:spcAft>
              <a:buClr>
                <a:schemeClr val="dk1"/>
              </a:buClr>
              <a:buSzPct val="100000"/>
              <a:buFont typeface="Arial"/>
              <a:buNone/>
            </a:pPr>
            <a:endParaRPr sz="2400" b="0" i="0" u="none" strike="noStrike" cap="none">
              <a:solidFill>
                <a:schemeClr val="dk1"/>
              </a:solidFill>
              <a:latin typeface="Trebuchet MS"/>
              <a:ea typeface="Trebuchet MS"/>
              <a:cs typeface="Trebuchet MS"/>
              <a:sym typeface="Trebuchet MS"/>
            </a:endParaRPr>
          </a:p>
          <a:p>
            <a:pPr marL="514350" marR="0" lvl="0" indent="-361950" algn="l"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Trebuchet MS"/>
                <a:ea typeface="Trebuchet MS"/>
                <a:cs typeface="Trebuchet MS"/>
                <a:sym typeface="Trebuchet MS"/>
              </a:rPr>
              <a:t>Part of the MA CC Go Open Initiative</a:t>
            </a:r>
          </a:p>
          <a:p>
            <a:pPr marL="971550" marR="0" lvl="1" indent="-361950" algn="l" rtl="0">
              <a:lnSpc>
                <a:spcPct val="100000"/>
              </a:lnSpc>
              <a:spcBef>
                <a:spcPts val="0"/>
              </a:spcBef>
              <a:spcAft>
                <a:spcPts val="0"/>
              </a:spcAft>
              <a:buClr>
                <a:schemeClr val="dk1"/>
              </a:buClr>
              <a:buSzPct val="100000"/>
              <a:buFont typeface="Arial"/>
              <a:buChar char="–"/>
            </a:pPr>
            <a:r>
              <a:rPr lang="en-US" sz="2400" b="0" i="0" u="none" strike="noStrike" cap="none">
                <a:solidFill>
                  <a:schemeClr val="dk1"/>
                </a:solidFill>
                <a:latin typeface="Trebuchet MS"/>
                <a:ea typeface="Trebuchet MS"/>
                <a:cs typeface="Trebuchet MS"/>
                <a:sym typeface="Trebuchet MS"/>
              </a:rPr>
              <a:t>Received 8 faculty grants</a:t>
            </a:r>
          </a:p>
          <a:p>
            <a:pPr marL="914400" marR="0" lvl="1" indent="-355600" algn="l" rtl="0">
              <a:lnSpc>
                <a:spcPct val="100000"/>
              </a:lnSpc>
              <a:spcBef>
                <a:spcPts val="0"/>
              </a:spcBef>
              <a:spcAft>
                <a:spcPts val="0"/>
              </a:spcAft>
              <a:buClr>
                <a:schemeClr val="dk1"/>
              </a:buClr>
              <a:buSzPct val="100000"/>
              <a:buFont typeface="Arial"/>
              <a:buChar char="–"/>
            </a:pPr>
            <a:r>
              <a:rPr lang="en-US" sz="2400"/>
              <a:t> </a:t>
            </a:r>
            <a:r>
              <a:rPr lang="en-US" sz="2400" b="0" i="0" u="none" strike="noStrike" cap="none">
                <a:solidFill>
                  <a:schemeClr val="dk1"/>
                </a:solidFill>
                <a:latin typeface="Trebuchet MS"/>
                <a:ea typeface="Trebuchet MS"/>
                <a:cs typeface="Trebuchet MS"/>
                <a:sym typeface="Trebuchet MS"/>
              </a:rPr>
              <a:t>By Summer 2017, saved students over $100,000</a:t>
            </a:r>
          </a:p>
          <a:p>
            <a:pPr marL="1371600" marR="0" lvl="2" indent="-355600" algn="l" rtl="0">
              <a:lnSpc>
                <a:spcPct val="100000"/>
              </a:lnSpc>
              <a:spcBef>
                <a:spcPts val="0"/>
              </a:spcBef>
              <a:spcAft>
                <a:spcPts val="0"/>
              </a:spcAft>
              <a:buClr>
                <a:schemeClr val="dk1"/>
              </a:buClr>
              <a:buSzPct val="100000"/>
              <a:buFont typeface="Arial"/>
              <a:buChar char="•"/>
            </a:pPr>
            <a:r>
              <a:rPr lang="en-US" sz="2200" b="0" i="0" u="none" strike="noStrike" cap="none">
                <a:solidFill>
                  <a:schemeClr val="dk1"/>
                </a:solidFill>
                <a:latin typeface="Trebuchet MS"/>
                <a:ea typeface="Trebuchet MS"/>
                <a:cs typeface="Trebuchet MS"/>
                <a:sym typeface="Trebuchet MS"/>
              </a:rPr>
              <a:t>25 courses and growing</a:t>
            </a:r>
          </a:p>
          <a:p>
            <a:pPr marL="1371600" marR="0" lvl="2" indent="-355600" algn="l" rtl="0">
              <a:lnSpc>
                <a:spcPct val="100000"/>
              </a:lnSpc>
              <a:spcBef>
                <a:spcPts val="0"/>
              </a:spcBef>
              <a:spcAft>
                <a:spcPts val="0"/>
              </a:spcAft>
              <a:buClr>
                <a:schemeClr val="dk1"/>
              </a:buClr>
              <a:buSzPct val="100000"/>
              <a:buFont typeface="Arial"/>
              <a:buNone/>
            </a:pPr>
            <a:endParaRPr sz="2200" b="0" i="0" u="none" strike="noStrike" cap="none">
              <a:solidFill>
                <a:schemeClr val="dk1"/>
              </a:solidFill>
              <a:latin typeface="Trebuchet MS"/>
              <a:ea typeface="Trebuchet MS"/>
              <a:cs typeface="Trebuchet MS"/>
              <a:sym typeface="Trebuchet MS"/>
            </a:endParaRPr>
          </a:p>
          <a:p>
            <a:pPr marL="514350" marR="0" lvl="0" indent="-361950" algn="l"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Trebuchet MS"/>
                <a:ea typeface="Trebuchet MS"/>
                <a:cs typeface="Trebuchet MS"/>
                <a:sym typeface="Trebuchet MS"/>
              </a:rPr>
              <a:t>For more information,</a:t>
            </a:r>
            <a:r>
              <a:rPr lang="en-US"/>
              <a:t> </a:t>
            </a:r>
            <a:r>
              <a:rPr lang="en-US" sz="3200" b="0" i="0" u="none" strike="noStrike" cap="none">
                <a:solidFill>
                  <a:schemeClr val="dk1"/>
                </a:solidFill>
                <a:latin typeface="Trebuchet MS"/>
                <a:ea typeface="Trebuchet MS"/>
                <a:cs typeface="Trebuchet MS"/>
                <a:sym typeface="Trebuchet MS"/>
              </a:rPr>
              <a:t>see 	</a:t>
            </a:r>
            <a:r>
              <a:rPr lang="en-US" sz="2400" b="0" i="0" u="sng" strike="noStrike" cap="none">
                <a:solidFill>
                  <a:schemeClr val="hlink"/>
                </a:solidFill>
                <a:latin typeface="Trebuchet MS"/>
                <a:ea typeface="Trebuchet MS"/>
                <a:cs typeface="Trebuchet MS"/>
                <a:sym typeface="Trebuchet MS"/>
                <a:hlinkClick r:id="rId3"/>
              </a:rPr>
              <a:t>http://libguides.northshore.edu/open</a:t>
            </a:r>
          </a:p>
          <a:p>
            <a:pPr marL="342900" marR="0" lvl="0" indent="-139700" algn="l" rtl="0">
              <a:lnSpc>
                <a:spcPct val="100000"/>
              </a:lnSpc>
              <a:spcBef>
                <a:spcPts val="0"/>
              </a:spcBef>
              <a:spcAft>
                <a:spcPts val="0"/>
              </a:spcAft>
              <a:buClr>
                <a:schemeClr val="dk1"/>
              </a:buClr>
              <a:buSzPct val="25000"/>
              <a:buFont typeface="Arial"/>
              <a:buNone/>
            </a:pPr>
            <a:r>
              <a:rPr lang="en-US" sz="3200" b="0" i="0" u="none" strike="noStrike" cap="none">
                <a:solidFill>
                  <a:schemeClr val="dk1"/>
                </a:solidFill>
                <a:latin typeface="Trebuchet MS"/>
                <a:ea typeface="Trebuchet MS"/>
                <a:cs typeface="Trebuchet MS"/>
                <a:sym typeface="Trebuchet MS"/>
              </a:rPr>
              <a:t>	   </a:t>
            </a:r>
          </a:p>
          <a:p>
            <a:pPr marL="342900" marR="0" lvl="0" indent="-139700" algn="l" rtl="0">
              <a:lnSpc>
                <a:spcPct val="100000"/>
              </a:lnSpc>
              <a:spcBef>
                <a:spcPts val="0"/>
              </a:spcBef>
              <a:spcAft>
                <a:spcPts val="0"/>
              </a:spcAft>
              <a:buClr>
                <a:schemeClr val="dk1"/>
              </a:buClr>
              <a:buSzPct val="25000"/>
              <a:buFont typeface="Arial"/>
              <a:buNone/>
            </a:pPr>
            <a:endParaRPr sz="1400" b="0" i="0" u="none" strike="noStrike" cap="none">
              <a:solidFill>
                <a:schemeClr val="dk1"/>
              </a:solidFill>
              <a:latin typeface="Trebuchet MS"/>
              <a:ea typeface="Trebuchet MS"/>
              <a:cs typeface="Trebuchet MS"/>
              <a:sym typeface="Trebuchet M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title"/>
          </p:nvPr>
        </p:nvSpPr>
        <p:spPr>
          <a:xfrm>
            <a:off x="150000" y="211339"/>
            <a:ext cx="8843999" cy="1143000"/>
          </a:xfrm>
          <a:prstGeom prst="rect">
            <a:avLst/>
          </a:prstGeom>
          <a:noFill/>
          <a:ln>
            <a:noFill/>
          </a:ln>
        </p:spPr>
        <p:txBody>
          <a:bodyPr lIns="91425" tIns="91425" rIns="91425" bIns="91425" anchor="ctr" anchorCtr="0">
            <a:noAutofit/>
          </a:bodyPr>
          <a:lstStyle/>
          <a:p>
            <a:pPr marL="342900" marR="0" lvl="0" indent="-139700" algn="ctr" rtl="0">
              <a:lnSpc>
                <a:spcPct val="100000"/>
              </a:lnSpc>
              <a:spcBef>
                <a:spcPts val="0"/>
              </a:spcBef>
              <a:spcAft>
                <a:spcPts val="0"/>
              </a:spcAft>
              <a:buClr>
                <a:schemeClr val="dk1"/>
              </a:buClr>
              <a:buSzPct val="25000"/>
              <a:buFont typeface="Trebuchet MS"/>
              <a:buNone/>
            </a:pPr>
            <a:r>
              <a:rPr lang="en-US" sz="3600" b="0" i="0" u="none" strike="noStrike" cap="none">
                <a:solidFill>
                  <a:schemeClr val="dk1"/>
                </a:solidFill>
                <a:latin typeface="Trebuchet MS"/>
                <a:ea typeface="Trebuchet MS"/>
                <a:cs typeface="Trebuchet MS"/>
                <a:sym typeface="Trebuchet MS"/>
              </a:rPr>
              <a:t>Value of Community of Practice</a:t>
            </a:r>
          </a:p>
        </p:txBody>
      </p:sp>
      <p:sp>
        <p:nvSpPr>
          <p:cNvPr id="268" name="Shape 268"/>
          <p:cNvSpPr txBox="1">
            <a:spLocks noGrp="1"/>
          </p:cNvSpPr>
          <p:nvPr>
            <p:ph type="body" idx="1"/>
          </p:nvPr>
        </p:nvSpPr>
        <p:spPr>
          <a:xfrm>
            <a:off x="457200" y="1354340"/>
            <a:ext cx="8229600" cy="4961965"/>
          </a:xfrm>
          <a:prstGeom prst="rect">
            <a:avLst/>
          </a:prstGeom>
          <a:noFill/>
          <a:ln>
            <a:noFill/>
          </a:ln>
        </p:spPr>
        <p:txBody>
          <a:bodyPr lIns="91425" tIns="91425" rIns="91425" bIns="91425" anchor="t" anchorCtr="0">
            <a:noAutofit/>
          </a:bodyPr>
          <a:lstStyle/>
          <a:p>
            <a:pPr marL="514350" marR="0" lvl="0" indent="-361950" algn="l" rtl="0">
              <a:lnSpc>
                <a:spcPct val="100000"/>
              </a:lnSpc>
              <a:spcBef>
                <a:spcPts val="0"/>
              </a:spcBef>
              <a:spcAft>
                <a:spcPts val="0"/>
              </a:spcAft>
              <a:buClr>
                <a:schemeClr val="dk1"/>
              </a:buClr>
              <a:buSzPct val="100000"/>
              <a:buFont typeface="Arial"/>
              <a:buChar char="•"/>
            </a:pPr>
            <a:r>
              <a:rPr lang="en-US" sz="2800" b="0" i="0" u="none" strike="noStrike" cap="none">
                <a:solidFill>
                  <a:schemeClr val="dk1"/>
                </a:solidFill>
                <a:latin typeface="Trebuchet MS"/>
                <a:ea typeface="Trebuchet MS"/>
                <a:cs typeface="Trebuchet MS"/>
                <a:sym typeface="Trebuchet MS"/>
              </a:rPr>
              <a:t>Listserv has been invaluable</a:t>
            </a:r>
          </a:p>
          <a:p>
            <a:pPr marL="971550" marR="0" lvl="1" indent="-336550" algn="l" rtl="0">
              <a:lnSpc>
                <a:spcPct val="100000"/>
              </a:lnSpc>
              <a:spcBef>
                <a:spcPts val="0"/>
              </a:spcBef>
              <a:spcAft>
                <a:spcPts val="0"/>
              </a:spcAft>
              <a:buClr>
                <a:schemeClr val="dk1"/>
              </a:buClr>
              <a:buSzPct val="100000"/>
              <a:buFont typeface="Arial"/>
              <a:buChar char="–"/>
            </a:pPr>
            <a:r>
              <a:rPr lang="en-US" sz="2400" b="0" i="0" u="none" strike="noStrike" cap="none">
                <a:solidFill>
                  <a:schemeClr val="dk1"/>
                </a:solidFill>
                <a:latin typeface="Trebuchet MS"/>
                <a:ea typeface="Trebuchet MS"/>
                <a:cs typeface="Trebuchet MS"/>
                <a:sym typeface="Trebuchet MS"/>
              </a:rPr>
              <a:t>Resource sharing</a:t>
            </a:r>
          </a:p>
          <a:p>
            <a:pPr marL="1371600" marR="0" lvl="2" indent="-355600" algn="l" rtl="0">
              <a:lnSpc>
                <a:spcPct val="100000"/>
              </a:lnSpc>
              <a:spcBef>
                <a:spcPts val="0"/>
              </a:spcBef>
              <a:spcAft>
                <a:spcPts val="0"/>
              </a:spcAft>
              <a:buClr>
                <a:schemeClr val="dk1"/>
              </a:buClr>
              <a:buSzPct val="100000"/>
              <a:buFont typeface="Arial"/>
              <a:buNone/>
            </a:pPr>
            <a:endParaRPr sz="2000" b="0" i="0" u="none" strike="noStrike" cap="none">
              <a:solidFill>
                <a:schemeClr val="dk1"/>
              </a:solidFill>
              <a:latin typeface="Trebuchet MS"/>
              <a:ea typeface="Trebuchet MS"/>
              <a:cs typeface="Trebuchet MS"/>
              <a:sym typeface="Trebuchet MS"/>
            </a:endParaRPr>
          </a:p>
          <a:p>
            <a:pPr marL="514350" marR="0" lvl="0" indent="-361950" algn="l" rtl="0">
              <a:lnSpc>
                <a:spcPct val="100000"/>
              </a:lnSpc>
              <a:spcBef>
                <a:spcPts val="0"/>
              </a:spcBef>
              <a:spcAft>
                <a:spcPts val="0"/>
              </a:spcAft>
              <a:buClr>
                <a:schemeClr val="dk1"/>
              </a:buClr>
              <a:buSzPct val="100000"/>
              <a:buFont typeface="Arial"/>
              <a:buChar char="•"/>
            </a:pPr>
            <a:r>
              <a:rPr lang="en-US" sz="2800" b="0" i="0" u="none" strike="noStrike" cap="none">
                <a:solidFill>
                  <a:schemeClr val="dk1"/>
                </a:solidFill>
                <a:latin typeface="Trebuchet MS"/>
                <a:ea typeface="Trebuchet MS"/>
                <a:cs typeface="Trebuchet MS"/>
                <a:sym typeface="Trebuchet MS"/>
              </a:rPr>
              <a:t>Webinars have been extremely helpful</a:t>
            </a:r>
          </a:p>
          <a:p>
            <a:pPr marL="971550" marR="0" lvl="1" indent="-361950" algn="l" rtl="0">
              <a:lnSpc>
                <a:spcPct val="100000"/>
              </a:lnSpc>
              <a:spcBef>
                <a:spcPts val="0"/>
              </a:spcBef>
              <a:spcAft>
                <a:spcPts val="0"/>
              </a:spcAft>
              <a:buClr>
                <a:schemeClr val="dk1"/>
              </a:buClr>
              <a:buSzPct val="100000"/>
              <a:buFont typeface="Arial"/>
              <a:buChar char="–"/>
            </a:pPr>
            <a:r>
              <a:rPr lang="en-US" sz="2400" b="0" i="0" u="none" strike="noStrike" cap="none">
                <a:solidFill>
                  <a:schemeClr val="dk1"/>
                </a:solidFill>
                <a:latin typeface="Trebuchet MS"/>
                <a:ea typeface="Trebuchet MS"/>
                <a:cs typeface="Trebuchet MS"/>
                <a:sym typeface="Trebuchet MS"/>
              </a:rPr>
              <a:t>Learn about OER topics &amp; institution initiatives</a:t>
            </a:r>
          </a:p>
          <a:p>
            <a:pPr marL="971550" marR="0" lvl="1" indent="-361950" algn="l" rtl="0">
              <a:lnSpc>
                <a:spcPct val="100000"/>
              </a:lnSpc>
              <a:spcBef>
                <a:spcPts val="0"/>
              </a:spcBef>
              <a:spcAft>
                <a:spcPts val="0"/>
              </a:spcAft>
              <a:buClr>
                <a:schemeClr val="dk1"/>
              </a:buClr>
              <a:buSzPct val="100000"/>
              <a:buFont typeface="Arial"/>
              <a:buChar char="–"/>
            </a:pPr>
            <a:r>
              <a:rPr lang="en-US" sz="2400" b="0" i="0" u="none" strike="noStrike" cap="none">
                <a:solidFill>
                  <a:schemeClr val="dk1"/>
                </a:solidFill>
                <a:latin typeface="Trebuchet MS"/>
                <a:ea typeface="Trebuchet MS"/>
                <a:cs typeface="Trebuchet MS"/>
                <a:sym typeface="Trebuchet MS"/>
              </a:rPr>
              <a:t>Great professional development!</a:t>
            </a:r>
          </a:p>
          <a:p>
            <a:pPr marL="1371600" marR="0" lvl="2" indent="-355600" algn="l" rtl="0">
              <a:lnSpc>
                <a:spcPct val="100000"/>
              </a:lnSpc>
              <a:spcBef>
                <a:spcPts val="0"/>
              </a:spcBef>
              <a:spcAft>
                <a:spcPts val="0"/>
              </a:spcAft>
              <a:buClr>
                <a:schemeClr val="dk1"/>
              </a:buClr>
              <a:buSzPct val="100000"/>
              <a:buFont typeface="Arial"/>
              <a:buNone/>
            </a:pPr>
            <a:endParaRPr sz="2000" b="0" i="0" u="none" strike="noStrike" cap="none">
              <a:solidFill>
                <a:schemeClr val="dk1"/>
              </a:solidFill>
              <a:latin typeface="Trebuchet MS"/>
              <a:ea typeface="Trebuchet MS"/>
              <a:cs typeface="Trebuchet MS"/>
              <a:sym typeface="Trebuchet MS"/>
            </a:endParaRPr>
          </a:p>
          <a:p>
            <a:pPr marL="514350" marR="0" lvl="0" indent="-361950" algn="l" rtl="0">
              <a:lnSpc>
                <a:spcPct val="100000"/>
              </a:lnSpc>
              <a:spcBef>
                <a:spcPts val="0"/>
              </a:spcBef>
              <a:spcAft>
                <a:spcPts val="0"/>
              </a:spcAft>
              <a:buClr>
                <a:schemeClr val="dk1"/>
              </a:buClr>
              <a:buSzPct val="100000"/>
              <a:buFont typeface="Arial"/>
              <a:buChar char="•"/>
            </a:pPr>
            <a:r>
              <a:rPr lang="en-US" sz="2800" b="0" i="0" u="none" strike="noStrike" cap="none">
                <a:solidFill>
                  <a:schemeClr val="dk1"/>
                </a:solidFill>
                <a:latin typeface="Trebuchet MS"/>
                <a:ea typeface="Trebuchet MS"/>
                <a:cs typeface="Trebuchet MS"/>
                <a:sym typeface="Trebuchet MS"/>
              </a:rPr>
              <a:t>A true community</a:t>
            </a:r>
          </a:p>
          <a:p>
            <a:pPr marL="971550" marR="0" lvl="1" indent="-349250" algn="l" rtl="0">
              <a:lnSpc>
                <a:spcPct val="100000"/>
              </a:lnSpc>
              <a:spcBef>
                <a:spcPts val="0"/>
              </a:spcBef>
              <a:spcAft>
                <a:spcPts val="0"/>
              </a:spcAft>
              <a:buClr>
                <a:schemeClr val="dk1"/>
              </a:buClr>
              <a:buSzPct val="90000"/>
              <a:buFont typeface="Arial"/>
              <a:buChar char="–"/>
            </a:pPr>
            <a:r>
              <a:rPr lang="en-US" sz="2400" b="0" i="0" u="none" strike="noStrike" cap="none">
                <a:solidFill>
                  <a:schemeClr val="dk1"/>
                </a:solidFill>
                <a:latin typeface="Trebuchet MS"/>
                <a:ea typeface="Trebuchet MS"/>
                <a:cs typeface="Trebuchet MS"/>
                <a:sym typeface="Trebuchet MS"/>
              </a:rPr>
              <a:t>Everyone is so willing to share</a:t>
            </a:r>
          </a:p>
          <a:p>
            <a:pPr marL="1371600" marR="0" lvl="2" indent="-342900" algn="l" rtl="0">
              <a:lnSpc>
                <a:spcPct val="100000"/>
              </a:lnSpc>
              <a:spcBef>
                <a:spcPts val="0"/>
              </a:spcBef>
              <a:spcAft>
                <a:spcPts val="0"/>
              </a:spcAft>
              <a:buClr>
                <a:schemeClr val="dk1"/>
              </a:buClr>
              <a:buSzPct val="90000"/>
              <a:buFont typeface="Arial"/>
              <a:buNone/>
            </a:pPr>
            <a:endParaRPr sz="2000" b="0" i="0" u="none" strike="noStrike" cap="none">
              <a:solidFill>
                <a:schemeClr val="dk1"/>
              </a:solidFill>
              <a:latin typeface="Trebuchet MS"/>
              <a:ea typeface="Trebuchet MS"/>
              <a:cs typeface="Trebuchet MS"/>
              <a:sym typeface="Trebuchet MS"/>
            </a:endParaRPr>
          </a:p>
          <a:p>
            <a:pPr marL="514350" marR="0" lvl="0" indent="-361950" algn="l" rtl="0">
              <a:lnSpc>
                <a:spcPct val="100000"/>
              </a:lnSpc>
              <a:spcBef>
                <a:spcPts val="0"/>
              </a:spcBef>
              <a:spcAft>
                <a:spcPts val="0"/>
              </a:spcAft>
              <a:buClr>
                <a:schemeClr val="dk1"/>
              </a:buClr>
              <a:buSzPct val="100000"/>
              <a:buFont typeface="Arial"/>
              <a:buChar char="•"/>
            </a:pPr>
            <a:r>
              <a:rPr lang="en-US" sz="2800" b="0" i="0" u="none" strike="noStrike" cap="none">
                <a:solidFill>
                  <a:schemeClr val="dk1"/>
                </a:solidFill>
                <a:latin typeface="Trebuchet MS"/>
                <a:ea typeface="Trebuchet MS"/>
                <a:cs typeface="Trebuchet MS"/>
                <a:sym typeface="Trebuchet MS"/>
              </a:rPr>
              <a:t>Make connections</a:t>
            </a:r>
          </a:p>
          <a:p>
            <a:pPr marL="971550" marR="0" lvl="1" indent="-361950" algn="l" rtl="0">
              <a:lnSpc>
                <a:spcPct val="100000"/>
              </a:lnSpc>
              <a:spcBef>
                <a:spcPts val="0"/>
              </a:spcBef>
              <a:spcAft>
                <a:spcPts val="0"/>
              </a:spcAft>
              <a:buClr>
                <a:schemeClr val="dk1"/>
              </a:buClr>
              <a:buSzPct val="100000"/>
              <a:buFont typeface="Arial"/>
              <a:buChar char="–"/>
            </a:pPr>
            <a:r>
              <a:rPr lang="en-US" sz="2400" b="0" i="0" u="none" strike="noStrike" cap="none">
                <a:solidFill>
                  <a:schemeClr val="dk1"/>
                </a:solidFill>
                <a:latin typeface="Trebuchet MS"/>
                <a:ea typeface="Trebuchet MS"/>
                <a:cs typeface="Trebuchet MS"/>
                <a:sym typeface="Trebuchet MS"/>
              </a:rPr>
              <a:t>Connect faculty across the country around similar projects </a:t>
            </a:r>
          </a:p>
          <a:p>
            <a:pPr marL="342900" marR="0" lvl="0" indent="-139700" algn="l" rtl="0">
              <a:lnSpc>
                <a:spcPct val="100000"/>
              </a:lnSpc>
              <a:spcBef>
                <a:spcPts val="0"/>
              </a:spcBef>
              <a:spcAft>
                <a:spcPts val="0"/>
              </a:spcAft>
              <a:buClr>
                <a:schemeClr val="dk1"/>
              </a:buClr>
              <a:buSzPct val="25000"/>
              <a:buFont typeface="Arial"/>
              <a:buNone/>
            </a:pPr>
            <a:r>
              <a:rPr lang="en-US" sz="2400" b="0" i="0" u="none" strike="noStrike" cap="none">
                <a:solidFill>
                  <a:schemeClr val="dk1"/>
                </a:solidFill>
                <a:latin typeface="Trebuchet MS"/>
                <a:ea typeface="Trebuchet MS"/>
                <a:cs typeface="Trebuchet MS"/>
                <a:sym typeface="Trebuchet MS"/>
              </a:rPr>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Shape 273"/>
          <p:cNvSpPr txBox="1">
            <a:spLocks noGrp="1"/>
          </p:cNvSpPr>
          <p:nvPr>
            <p:ph type="title"/>
          </p:nvPr>
        </p:nvSpPr>
        <p:spPr>
          <a:xfrm>
            <a:off x="1032162" y="137159"/>
            <a:ext cx="75438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Trebuchet MS"/>
              <a:buNone/>
            </a:pPr>
            <a:r>
              <a:rPr lang="en-US" sz="4000" b="0" i="0" u="none" strike="noStrike" cap="none">
                <a:solidFill>
                  <a:schemeClr val="dk1"/>
                </a:solidFill>
                <a:latin typeface="Arial"/>
                <a:ea typeface="Arial"/>
                <a:cs typeface="Arial"/>
                <a:sym typeface="Arial"/>
              </a:rPr>
              <a:t> OER Journey</a:t>
            </a:r>
          </a:p>
        </p:txBody>
      </p:sp>
      <p:sp>
        <p:nvSpPr>
          <p:cNvPr id="274" name="Shape 274"/>
          <p:cNvSpPr txBox="1">
            <a:spLocks noGrp="1"/>
          </p:cNvSpPr>
          <p:nvPr>
            <p:ph type="body" idx="1"/>
          </p:nvPr>
        </p:nvSpPr>
        <p:spPr>
          <a:xfrm>
            <a:off x="1139075" y="1304841"/>
            <a:ext cx="7068104" cy="4884330"/>
          </a:xfrm>
          <a:prstGeom prst="rect">
            <a:avLst/>
          </a:prstGeom>
          <a:noFill/>
          <a:ln w="9525" cap="flat" cmpd="sng">
            <a:solidFill>
              <a:srgbClr val="3366FF"/>
            </a:solidFill>
            <a:prstDash val="solid"/>
            <a:miter/>
            <a:headEnd type="none" w="med" len="med"/>
            <a:tailEnd type="none" w="med" len="med"/>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25000"/>
              <a:buFont typeface="Arial"/>
              <a:buNone/>
            </a:pPr>
            <a:endParaRPr sz="3200" b="0" i="0" u="none" strike="noStrike" cap="none">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dk1"/>
              </a:buClr>
              <a:buSzPct val="25000"/>
              <a:buFont typeface="Arial"/>
              <a:buNone/>
            </a:pPr>
            <a:endParaRPr sz="3200" b="1" i="0" u="none" strike="noStrike" cap="none">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dk1"/>
              </a:buClr>
              <a:buSzPct val="25000"/>
              <a:buFont typeface="Arial"/>
              <a:buNone/>
            </a:pPr>
            <a:endParaRPr sz="3200" b="1" i="0" u="none" strike="noStrike" cap="none">
              <a:solidFill>
                <a:schemeClr val="dk1"/>
              </a:solidFill>
              <a:latin typeface="Arial"/>
              <a:ea typeface="Arial"/>
              <a:cs typeface="Arial"/>
              <a:sym typeface="Arial"/>
            </a:endParaRPr>
          </a:p>
          <a:p>
            <a:pPr marL="742950" marR="0" lvl="1" indent="-285750" algn="l" rtl="0">
              <a:lnSpc>
                <a:spcPct val="100000"/>
              </a:lnSpc>
              <a:spcBef>
                <a:spcPts val="560"/>
              </a:spcBef>
              <a:spcAft>
                <a:spcPts val="0"/>
              </a:spcAft>
              <a:buClr>
                <a:schemeClr val="dk1"/>
              </a:buClr>
              <a:buSzPct val="25000"/>
              <a:buFont typeface="Arial"/>
              <a:buNone/>
            </a:pPr>
            <a:endParaRPr sz="2800" b="1" i="0" u="none" strike="noStrike" cap="none">
              <a:solidFill>
                <a:schemeClr val="dk1"/>
              </a:solidFill>
              <a:latin typeface="Arial"/>
              <a:ea typeface="Arial"/>
              <a:cs typeface="Arial"/>
              <a:sym typeface="Arial"/>
            </a:endParaRPr>
          </a:p>
          <a:p>
            <a:pPr marL="457200" marR="0" lvl="1" indent="0" algn="l" rtl="0">
              <a:lnSpc>
                <a:spcPct val="100000"/>
              </a:lnSpc>
              <a:spcBef>
                <a:spcPts val="480"/>
              </a:spcBef>
              <a:spcAft>
                <a:spcPts val="0"/>
              </a:spcAft>
              <a:buClr>
                <a:schemeClr val="dk1"/>
              </a:buClr>
              <a:buSzPct val="25000"/>
              <a:buFont typeface="Arial"/>
              <a:buNone/>
            </a:pPr>
            <a:endParaRPr sz="2800" b="1" i="0" u="none" strike="noStrike" cap="none">
              <a:solidFill>
                <a:schemeClr val="dk1"/>
              </a:solidFill>
              <a:latin typeface="Arial"/>
              <a:ea typeface="Arial"/>
              <a:cs typeface="Arial"/>
              <a:sym typeface="Arial"/>
            </a:endParaRPr>
          </a:p>
          <a:p>
            <a:pPr marL="457200" marR="0" lvl="1" indent="0" algn="l" rtl="0">
              <a:lnSpc>
                <a:spcPct val="100000"/>
              </a:lnSpc>
              <a:spcBef>
                <a:spcPts val="0"/>
              </a:spcBef>
              <a:spcAft>
                <a:spcPts val="0"/>
              </a:spcAft>
              <a:buClr>
                <a:schemeClr val="dk1"/>
              </a:buClr>
              <a:buSzPct val="25000"/>
              <a:buFont typeface="Arial"/>
              <a:buNone/>
            </a:pPr>
            <a:endParaRPr sz="2400" b="0" i="0" u="none" strike="noStrike" cap="none">
              <a:solidFill>
                <a:schemeClr val="dk1"/>
              </a:solidFill>
              <a:latin typeface="Arial"/>
              <a:ea typeface="Arial"/>
              <a:cs typeface="Arial"/>
              <a:sym typeface="Arial"/>
            </a:endParaRPr>
          </a:p>
          <a:p>
            <a:pPr marL="457200" marR="0" lvl="1" indent="0" algn="l" rtl="0">
              <a:lnSpc>
                <a:spcPct val="100000"/>
              </a:lnSpc>
              <a:spcBef>
                <a:spcPts val="0"/>
              </a:spcBef>
              <a:spcAft>
                <a:spcPts val="0"/>
              </a:spcAft>
              <a:buClr>
                <a:schemeClr val="dk1"/>
              </a:buClr>
              <a:buSzPct val="25000"/>
              <a:buFont typeface="Arial"/>
              <a:buNone/>
            </a:pPr>
            <a:r>
              <a:rPr lang="en-US" sz="2400" b="0" i="1" u="none" strike="noStrike" cap="none">
                <a:solidFill>
                  <a:schemeClr val="dk1"/>
                </a:solidFill>
                <a:latin typeface="Arial"/>
                <a:ea typeface="Arial"/>
                <a:cs typeface="Arial"/>
                <a:sym typeface="Arial"/>
              </a:rPr>
              <a:t>		</a:t>
            </a:r>
          </a:p>
          <a:p>
            <a:pPr marL="457200" marR="0" lvl="1" indent="0" algn="l" rtl="0">
              <a:lnSpc>
                <a:spcPct val="100000"/>
              </a:lnSpc>
              <a:spcBef>
                <a:spcPts val="480"/>
              </a:spcBef>
              <a:spcAft>
                <a:spcPts val="0"/>
              </a:spcAft>
              <a:buClr>
                <a:schemeClr val="dk1"/>
              </a:buClr>
              <a:buSzPct val="25000"/>
              <a:buFont typeface="Arial"/>
              <a:buNone/>
            </a:pPr>
            <a:endParaRPr sz="2400" b="1" i="0" u="none" strike="noStrike" cap="none">
              <a:solidFill>
                <a:schemeClr val="dk1"/>
              </a:solidFill>
              <a:latin typeface="Arial"/>
              <a:ea typeface="Arial"/>
              <a:cs typeface="Arial"/>
              <a:sym typeface="Arial"/>
            </a:endParaRPr>
          </a:p>
        </p:txBody>
      </p:sp>
      <p:sp>
        <p:nvSpPr>
          <p:cNvPr id="275" name="Shape 275"/>
          <p:cNvSpPr txBox="1">
            <a:spLocks noGrp="1"/>
          </p:cNvSpPr>
          <p:nvPr>
            <p:ph type="ftr" idx="11"/>
          </p:nvPr>
        </p:nvSpPr>
        <p:spPr>
          <a:xfrm>
            <a:off x="3124200" y="6356351"/>
            <a:ext cx="2895600" cy="365125"/>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888888"/>
              </a:buClr>
              <a:buSzPct val="25000"/>
              <a:buFont typeface="Trebuchet MS"/>
              <a:buNone/>
            </a:pPr>
            <a:endParaRPr sz="1200" b="0" i="0" u="none" strike="noStrike" cap="none">
              <a:solidFill>
                <a:srgbClr val="898989"/>
              </a:solidFill>
              <a:latin typeface="Arial"/>
              <a:ea typeface="Arial"/>
              <a:cs typeface="Arial"/>
              <a:sym typeface="Arial"/>
            </a:endParaRPr>
          </a:p>
        </p:txBody>
      </p:sp>
      <p:sp>
        <p:nvSpPr>
          <p:cNvPr id="276" name="Shape 276"/>
          <p:cNvSpPr txBox="1"/>
          <p:nvPr/>
        </p:nvSpPr>
        <p:spPr>
          <a:xfrm>
            <a:off x="1032162" y="4332778"/>
            <a:ext cx="5432611" cy="1383951"/>
          </a:xfrm>
          <a:prstGeom prst="rect">
            <a:avLst/>
          </a:prstGeom>
          <a:noFill/>
          <a:ln>
            <a:noFill/>
          </a:ln>
        </p:spPr>
        <p:txBody>
          <a:bodyPr lIns="91425" tIns="45700" rIns="91425" bIns="45700" anchor="ctr" anchorCtr="0">
            <a:noAutofit/>
          </a:bodyPr>
          <a:lstStyle/>
          <a:p>
            <a:pPr marL="457200" marR="0" lvl="0" indent="0" algn="l" rtl="0">
              <a:lnSpc>
                <a:spcPct val="100000"/>
              </a:lnSpc>
              <a:spcBef>
                <a:spcPts val="0"/>
              </a:spcBef>
              <a:spcAft>
                <a:spcPts val="0"/>
              </a:spcAft>
              <a:buClr>
                <a:schemeClr val="dk1"/>
              </a:buClr>
              <a:buSzPct val="25000"/>
              <a:buFont typeface="Arial"/>
              <a:buNone/>
            </a:pPr>
            <a:r>
              <a:rPr lang="en-US" sz="3200" b="0" i="0" u="none" strike="noStrike" cap="none">
                <a:solidFill>
                  <a:schemeClr val="dk1"/>
                </a:solidFill>
                <a:latin typeface="Arial"/>
                <a:ea typeface="Arial"/>
                <a:cs typeface="Arial"/>
                <a:sym typeface="Arial"/>
              </a:rPr>
              <a:t>Jennifer Nohai-Seaman</a:t>
            </a:r>
          </a:p>
          <a:p>
            <a:pPr marL="457200" marR="0" lvl="0" indent="0" algn="l" rtl="0">
              <a:lnSpc>
                <a:spcPct val="100000"/>
              </a:lnSpc>
              <a:spcBef>
                <a:spcPts val="0"/>
              </a:spcBef>
              <a:spcAft>
                <a:spcPts val="0"/>
              </a:spcAft>
              <a:buClr>
                <a:schemeClr val="dk1"/>
              </a:buClr>
              <a:buSzPct val="25000"/>
              <a:buFont typeface="Arial"/>
              <a:buNone/>
            </a:pPr>
            <a:r>
              <a:rPr lang="en-US" sz="2400" b="0" i="0" u="none" strike="noStrike" cap="none">
                <a:solidFill>
                  <a:schemeClr val="dk1"/>
                </a:solidFill>
                <a:latin typeface="Arial"/>
                <a:ea typeface="Arial"/>
                <a:cs typeface="Arial"/>
                <a:sym typeface="Arial"/>
              </a:rPr>
              <a:t>Professor Developmental Math</a:t>
            </a:r>
          </a:p>
          <a:p>
            <a:pPr marL="457200" marR="0" lvl="0" indent="0" algn="l" rtl="0">
              <a:lnSpc>
                <a:spcPct val="100000"/>
              </a:lnSpc>
              <a:spcBef>
                <a:spcPts val="0"/>
              </a:spcBef>
              <a:spcAft>
                <a:spcPts val="0"/>
              </a:spcAft>
              <a:buClr>
                <a:schemeClr val="dk1"/>
              </a:buClr>
              <a:buSzPct val="25000"/>
              <a:buFont typeface="Arial"/>
              <a:buNone/>
            </a:pPr>
            <a:r>
              <a:rPr lang="en-US" sz="2400" b="0" i="0" u="none" strike="noStrike" cap="none">
                <a:solidFill>
                  <a:schemeClr val="dk1"/>
                </a:solidFill>
                <a:latin typeface="Arial"/>
                <a:ea typeface="Arial"/>
                <a:cs typeface="Arial"/>
                <a:sym typeface="Arial"/>
              </a:rPr>
              <a:t>OER Degree Faculty Lead</a:t>
            </a:r>
          </a:p>
          <a:p>
            <a:pPr marL="457200" marR="0" lvl="1" indent="0" algn="l" rtl="0">
              <a:lnSpc>
                <a:spcPct val="100000"/>
              </a:lnSpc>
              <a:spcBef>
                <a:spcPts val="0"/>
              </a:spcBef>
              <a:spcAft>
                <a:spcPts val="0"/>
              </a:spcAft>
              <a:buClr>
                <a:schemeClr val="dk1"/>
              </a:buClr>
              <a:buFont typeface="Arial"/>
              <a:buNone/>
            </a:pPr>
            <a:endParaRPr sz="2400" b="0" i="0" u="none" strike="noStrike" cap="none">
              <a:solidFill>
                <a:schemeClr val="dk1"/>
              </a:solidFill>
              <a:latin typeface="Trebuchet MS"/>
              <a:ea typeface="Trebuchet MS"/>
              <a:cs typeface="Trebuchet MS"/>
              <a:sym typeface="Trebuchet MS"/>
            </a:endParaRPr>
          </a:p>
        </p:txBody>
      </p:sp>
      <p:pic>
        <p:nvPicPr>
          <p:cNvPr id="277" name="Shape 277"/>
          <p:cNvPicPr preferRelativeResize="0"/>
          <p:nvPr/>
        </p:nvPicPr>
        <p:blipFill rotWithShape="1">
          <a:blip r:embed="rId3">
            <a:alphaModFix/>
          </a:blip>
          <a:srcRect/>
          <a:stretch/>
        </p:blipFill>
        <p:spPr>
          <a:xfrm>
            <a:off x="1662206" y="1752600"/>
            <a:ext cx="2412998" cy="2412998"/>
          </a:xfrm>
          <a:prstGeom prst="rect">
            <a:avLst/>
          </a:prstGeom>
          <a:noFill/>
          <a:ln>
            <a:noFill/>
          </a:ln>
        </p:spPr>
      </p:pic>
      <p:pic>
        <p:nvPicPr>
          <p:cNvPr id="278" name="Shape 278"/>
          <p:cNvPicPr preferRelativeResize="0"/>
          <p:nvPr/>
        </p:nvPicPr>
        <p:blipFill rotWithShape="1">
          <a:blip r:embed="rId4">
            <a:alphaModFix/>
          </a:blip>
          <a:srcRect/>
          <a:stretch/>
        </p:blipFill>
        <p:spPr>
          <a:xfrm>
            <a:off x="4693023" y="2743200"/>
            <a:ext cx="3137100" cy="876298"/>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268037" y="387002"/>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Arial"/>
              <a:buNone/>
            </a:pPr>
            <a:r>
              <a:rPr lang="en-US" sz="4000" b="0" i="0" u="none" strike="noStrike" cap="none" dirty="0">
                <a:solidFill>
                  <a:schemeClr val="dk1"/>
                </a:solidFill>
                <a:latin typeface="Arial"/>
                <a:ea typeface="Arial"/>
                <a:cs typeface="Arial"/>
                <a:sym typeface="Arial"/>
              </a:rPr>
              <a:t>Welcome</a:t>
            </a:r>
          </a:p>
        </p:txBody>
      </p:sp>
      <p:sp>
        <p:nvSpPr>
          <p:cNvPr id="148" name="Shape 148"/>
          <p:cNvSpPr txBox="1">
            <a:spLocks noGrp="1"/>
          </p:cNvSpPr>
          <p:nvPr>
            <p:ph type="body" idx="1"/>
          </p:nvPr>
        </p:nvSpPr>
        <p:spPr>
          <a:xfrm>
            <a:off x="457200" y="1219203"/>
            <a:ext cx="8229600" cy="5260282"/>
          </a:xfrm>
          <a:prstGeom prst="rect">
            <a:avLst/>
          </a:prstGeom>
          <a:noFill/>
          <a:ln>
            <a:noFill/>
          </a:ln>
        </p:spPr>
        <p:txBody>
          <a:bodyPr lIns="91425" tIns="45700" rIns="91425" bIns="45700" anchor="t" anchorCtr="0">
            <a:noAutofit/>
          </a:bodyPr>
          <a:lstStyle/>
          <a:p>
            <a:pPr marL="342900" marR="0" lvl="0" indent="-342900" algn="ctr" rtl="0">
              <a:spcBef>
                <a:spcPts val="0"/>
              </a:spcBef>
              <a:buClr>
                <a:schemeClr val="dk1"/>
              </a:buClr>
              <a:buSzPct val="25000"/>
              <a:buFont typeface="Arial"/>
              <a:buNone/>
            </a:pPr>
            <a:endParaRPr sz="3200" b="0" i="0" u="none" strike="noStrike" cap="none">
              <a:solidFill>
                <a:schemeClr val="dk1"/>
              </a:solidFill>
              <a:latin typeface="Arial"/>
              <a:ea typeface="Arial"/>
              <a:cs typeface="Arial"/>
              <a:sym typeface="Arial"/>
            </a:endParaRPr>
          </a:p>
        </p:txBody>
      </p:sp>
      <p:sp>
        <p:nvSpPr>
          <p:cNvPr id="149" name="Shape 149"/>
          <p:cNvSpPr/>
          <p:nvPr/>
        </p:nvSpPr>
        <p:spPr>
          <a:xfrm>
            <a:off x="1183821" y="5313048"/>
            <a:ext cx="7315200" cy="1200300"/>
          </a:xfrm>
          <a:prstGeom prst="rect">
            <a:avLst/>
          </a:prstGeom>
          <a:noFill/>
          <a:ln>
            <a:noFill/>
          </a:ln>
        </p:spPr>
        <p:txBody>
          <a:bodyPr lIns="91425" tIns="45700" rIns="91425" bIns="45700" anchor="t" anchorCtr="0">
            <a:noAutofit/>
          </a:bodyPr>
          <a:lstStyle/>
          <a:p>
            <a:pPr marL="0" marR="0" lvl="0" indent="0" algn="ctr" rtl="0">
              <a:spcBef>
                <a:spcPts val="0"/>
              </a:spcBef>
              <a:buClr>
                <a:schemeClr val="dk1"/>
              </a:buClr>
              <a:buFont typeface="Arial"/>
              <a:buNone/>
            </a:pPr>
            <a:endParaRPr sz="1800">
              <a:solidFill>
                <a:schemeClr val="dk1"/>
              </a:solidFill>
              <a:latin typeface="Trebuchet MS"/>
              <a:ea typeface="Trebuchet MS"/>
              <a:cs typeface="Trebuchet MS"/>
              <a:sym typeface="Trebuchet MS"/>
            </a:endParaRPr>
          </a:p>
          <a:p>
            <a:pPr marL="0" marR="0" lvl="0" indent="0" algn="ctr" rtl="0">
              <a:spcBef>
                <a:spcPts val="0"/>
              </a:spcBef>
              <a:buClr>
                <a:schemeClr val="dk1"/>
              </a:buClr>
              <a:buSzPct val="25000"/>
              <a:buFont typeface="Arial"/>
              <a:buNone/>
            </a:pPr>
            <a:r>
              <a:rPr lang="en-US" sz="1800">
                <a:solidFill>
                  <a:schemeClr val="dk1"/>
                </a:solidFill>
                <a:latin typeface="Trebuchet MS"/>
                <a:ea typeface="Trebuchet MS"/>
                <a:cs typeface="Trebuchet MS"/>
                <a:sym typeface="Trebuchet MS"/>
              </a:rPr>
              <a:t>Moderator: </a:t>
            </a:r>
          </a:p>
          <a:p>
            <a:pPr marL="0" marR="0" lvl="0" indent="0" algn="ctr" rtl="0">
              <a:spcBef>
                <a:spcPts val="0"/>
              </a:spcBef>
              <a:buClr>
                <a:schemeClr val="dk1"/>
              </a:buClr>
              <a:buSzPct val="25000"/>
              <a:buFont typeface="Arial"/>
              <a:buNone/>
            </a:pPr>
            <a:r>
              <a:rPr lang="en-US" sz="1800">
                <a:solidFill>
                  <a:schemeClr val="dk1"/>
                </a:solidFill>
                <a:latin typeface="Trebuchet MS"/>
                <a:ea typeface="Trebuchet MS"/>
                <a:cs typeface="Trebuchet MS"/>
                <a:sym typeface="Trebuchet MS"/>
              </a:rPr>
              <a:t>Una Daly, Director CCCOER</a:t>
            </a:r>
          </a:p>
          <a:p>
            <a:pPr marL="0" marR="0" lvl="0" indent="0" algn="ctr" rtl="0">
              <a:spcBef>
                <a:spcPts val="0"/>
              </a:spcBef>
              <a:buClr>
                <a:schemeClr val="dk1"/>
              </a:buClr>
              <a:buSzPct val="25000"/>
              <a:buFont typeface="Arial"/>
              <a:buNone/>
            </a:pPr>
            <a:r>
              <a:rPr lang="en-US" sz="1800">
                <a:solidFill>
                  <a:schemeClr val="dk1"/>
                </a:solidFill>
                <a:latin typeface="Trebuchet MS"/>
                <a:ea typeface="Trebuchet MS"/>
                <a:cs typeface="Trebuchet MS"/>
                <a:sym typeface="Trebuchet MS"/>
              </a:rPr>
              <a:t>Open Education Consortium</a:t>
            </a:r>
          </a:p>
        </p:txBody>
      </p:sp>
      <p:sp>
        <p:nvSpPr>
          <p:cNvPr id="150" name="Shape 150"/>
          <p:cNvSpPr txBox="1"/>
          <p:nvPr/>
        </p:nvSpPr>
        <p:spPr>
          <a:xfrm>
            <a:off x="0" y="4201200"/>
            <a:ext cx="4073400" cy="132330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Jennifer Nohai-Seaman</a:t>
            </a:r>
          </a:p>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Math Professor</a:t>
            </a:r>
          </a:p>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OER Degree Faculty Lead</a:t>
            </a:r>
          </a:p>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Housatonic Community College</a:t>
            </a:r>
          </a:p>
          <a:p>
            <a:pPr marL="0" marR="0" lvl="0" indent="0" algn="ctr" rtl="0">
              <a:spcBef>
                <a:spcPts val="0"/>
              </a:spcBef>
              <a:buNone/>
            </a:pPr>
            <a:endParaRPr sz="1600">
              <a:solidFill>
                <a:schemeClr val="dk1"/>
              </a:solidFill>
              <a:latin typeface="Trebuchet MS"/>
              <a:ea typeface="Trebuchet MS"/>
              <a:cs typeface="Trebuchet MS"/>
              <a:sym typeface="Trebuchet MS"/>
            </a:endParaRPr>
          </a:p>
        </p:txBody>
      </p:sp>
      <p:sp>
        <p:nvSpPr>
          <p:cNvPr id="151" name="Shape 151"/>
          <p:cNvSpPr txBox="1"/>
          <p:nvPr/>
        </p:nvSpPr>
        <p:spPr>
          <a:xfrm>
            <a:off x="2846575" y="3978200"/>
            <a:ext cx="3819000" cy="107730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Andrea Milligan </a:t>
            </a:r>
          </a:p>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Director CTLI</a:t>
            </a:r>
          </a:p>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North Shore Community College</a:t>
            </a:r>
          </a:p>
          <a:p>
            <a:pPr marL="0" marR="0" lvl="0" indent="0" algn="ctr" rtl="0">
              <a:spcBef>
                <a:spcPts val="0"/>
              </a:spcBef>
              <a:buNone/>
            </a:pPr>
            <a:endParaRPr sz="1600">
              <a:solidFill>
                <a:schemeClr val="dk1"/>
              </a:solidFill>
              <a:latin typeface="Trebuchet MS"/>
              <a:ea typeface="Trebuchet MS"/>
              <a:cs typeface="Trebuchet MS"/>
              <a:sym typeface="Trebuchet MS"/>
            </a:endParaRPr>
          </a:p>
        </p:txBody>
      </p:sp>
      <p:sp>
        <p:nvSpPr>
          <p:cNvPr id="152" name="Shape 152"/>
          <p:cNvSpPr txBox="1"/>
          <p:nvPr/>
        </p:nvSpPr>
        <p:spPr>
          <a:xfrm>
            <a:off x="6134199" y="4284325"/>
            <a:ext cx="2909100" cy="132330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Quill West</a:t>
            </a:r>
          </a:p>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Open Education </a:t>
            </a:r>
          </a:p>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Project Manager</a:t>
            </a:r>
          </a:p>
          <a:p>
            <a:pPr marL="0" marR="0" lvl="0" indent="0" algn="ctr" rtl="0">
              <a:spcBef>
                <a:spcPts val="0"/>
              </a:spcBef>
              <a:buSzPct val="25000"/>
              <a:buNone/>
            </a:pPr>
            <a:r>
              <a:rPr lang="en-US" sz="1600">
                <a:solidFill>
                  <a:schemeClr val="dk1"/>
                </a:solidFill>
                <a:latin typeface="Trebuchet MS"/>
                <a:ea typeface="Trebuchet MS"/>
                <a:cs typeface="Trebuchet MS"/>
                <a:sym typeface="Trebuchet MS"/>
              </a:rPr>
              <a:t>Pierce College District</a:t>
            </a:r>
          </a:p>
          <a:p>
            <a:pPr marL="0" marR="0" lvl="0" indent="0" algn="ctr" rtl="0">
              <a:spcBef>
                <a:spcPts val="0"/>
              </a:spcBef>
              <a:buNone/>
            </a:pPr>
            <a:endParaRPr sz="1600">
              <a:solidFill>
                <a:schemeClr val="dk1"/>
              </a:solidFill>
              <a:latin typeface="Trebuchet MS"/>
              <a:ea typeface="Trebuchet MS"/>
              <a:cs typeface="Trebuchet MS"/>
              <a:sym typeface="Trebuchet MS"/>
            </a:endParaRPr>
          </a:p>
        </p:txBody>
      </p:sp>
      <p:pic>
        <p:nvPicPr>
          <p:cNvPr id="153" name="Shape 153" descr="Headshot_Current2.png"/>
          <p:cNvPicPr preferRelativeResize="0"/>
          <p:nvPr/>
        </p:nvPicPr>
        <p:blipFill rotWithShape="1">
          <a:blip r:embed="rId3">
            <a:alphaModFix/>
          </a:blip>
          <a:srcRect t="4073" b="15104"/>
          <a:stretch/>
        </p:blipFill>
        <p:spPr>
          <a:xfrm>
            <a:off x="6697511" y="2305827"/>
            <a:ext cx="1639800" cy="1978499"/>
          </a:xfrm>
          <a:prstGeom prst="rect">
            <a:avLst/>
          </a:prstGeom>
          <a:noFill/>
          <a:ln>
            <a:noFill/>
          </a:ln>
        </p:spPr>
      </p:pic>
      <p:pic>
        <p:nvPicPr>
          <p:cNvPr id="154" name="Shape 154"/>
          <p:cNvPicPr preferRelativeResize="0"/>
          <p:nvPr/>
        </p:nvPicPr>
        <p:blipFill rotWithShape="1">
          <a:blip r:embed="rId4">
            <a:alphaModFix/>
          </a:blip>
          <a:srcRect/>
          <a:stretch/>
        </p:blipFill>
        <p:spPr>
          <a:xfrm>
            <a:off x="1052450" y="2305828"/>
            <a:ext cx="1762200" cy="1762200"/>
          </a:xfrm>
          <a:prstGeom prst="rect">
            <a:avLst/>
          </a:prstGeom>
          <a:noFill/>
          <a:ln>
            <a:noFill/>
          </a:ln>
        </p:spPr>
      </p:pic>
      <p:pic>
        <p:nvPicPr>
          <p:cNvPr id="155" name="Shape 155"/>
          <p:cNvPicPr preferRelativeResize="0"/>
          <p:nvPr/>
        </p:nvPicPr>
        <p:blipFill rotWithShape="1">
          <a:blip r:embed="rId5">
            <a:alphaModFix/>
          </a:blip>
          <a:srcRect/>
          <a:stretch/>
        </p:blipFill>
        <p:spPr>
          <a:xfrm>
            <a:off x="3630623" y="1830603"/>
            <a:ext cx="2070000" cy="2070000"/>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Shape 284"/>
          <p:cNvSpPr txBox="1">
            <a:spLocks noGrp="1"/>
          </p:cNvSpPr>
          <p:nvPr>
            <p:ph type="title"/>
          </p:nvPr>
        </p:nvSpPr>
        <p:spPr>
          <a:xfrm>
            <a:off x="457200" y="138545"/>
            <a:ext cx="8229600" cy="1143000"/>
          </a:xfrm>
          <a:prstGeom prst="rect">
            <a:avLst/>
          </a:prstGeom>
          <a:noFill/>
          <a:ln>
            <a:no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3600" b="0" i="0" u="none" strike="noStrike" cap="none">
                <a:solidFill>
                  <a:schemeClr val="dk1"/>
                </a:solidFill>
                <a:latin typeface="Arial"/>
                <a:ea typeface="Arial"/>
                <a:cs typeface="Arial"/>
                <a:sym typeface="Arial"/>
              </a:rPr>
              <a:t>Housatonic OER</a:t>
            </a:r>
          </a:p>
        </p:txBody>
      </p:sp>
      <p:sp>
        <p:nvSpPr>
          <p:cNvPr id="285" name="Shape 285"/>
          <p:cNvSpPr txBox="1">
            <a:spLocks noGrp="1"/>
          </p:cNvSpPr>
          <p:nvPr>
            <p:ph type="body" idx="1"/>
          </p:nvPr>
        </p:nvSpPr>
        <p:spPr>
          <a:xfrm>
            <a:off x="304800" y="1143000"/>
            <a:ext cx="8839199" cy="4966853"/>
          </a:xfrm>
          <a:prstGeom prst="rect">
            <a:avLst/>
          </a:prstGeom>
          <a:noFill/>
          <a:ln>
            <a:noFill/>
          </a:ln>
        </p:spPr>
        <p:txBody>
          <a:bodyPr lIns="91425" tIns="91425" rIns="91425" bIns="91425" anchor="t" anchorCtr="0">
            <a:noAutofit/>
          </a:bodyPr>
          <a:lstStyle/>
          <a:p>
            <a:pPr marL="457200" marR="0" lvl="0" indent="-381000" algn="l" rtl="0">
              <a:lnSpc>
                <a:spcPct val="115000"/>
              </a:lnSpc>
              <a:spcBef>
                <a:spcPts val="0"/>
              </a:spcBef>
              <a:spcAft>
                <a:spcPts val="0"/>
              </a:spcAft>
              <a:buClr>
                <a:srgbClr val="595959"/>
              </a:buClr>
              <a:buSzPct val="100000"/>
              <a:buFont typeface="Arial"/>
              <a:buChar char="•"/>
            </a:pPr>
            <a:r>
              <a:rPr lang="en-US" sz="3200" b="0" i="0" u="none" strike="noStrike" cap="none">
                <a:solidFill>
                  <a:srgbClr val="595959"/>
                </a:solidFill>
                <a:latin typeface="Arial"/>
                <a:ea typeface="Arial"/>
                <a:cs typeface="Arial"/>
                <a:sym typeface="Arial"/>
              </a:rPr>
              <a:t>“Officially” began fall 2014</a:t>
            </a:r>
          </a:p>
          <a:p>
            <a:pPr marL="914400" marR="0" lvl="1" indent="-381000" algn="l" rtl="0">
              <a:lnSpc>
                <a:spcPct val="115000"/>
              </a:lnSpc>
              <a:spcBef>
                <a:spcPts val="1600"/>
              </a:spcBef>
              <a:spcAft>
                <a:spcPts val="0"/>
              </a:spcAft>
              <a:buClr>
                <a:srgbClr val="595959"/>
              </a:buClr>
              <a:buSzPct val="100000"/>
              <a:buFont typeface="Arial"/>
              <a:buChar char="–"/>
            </a:pPr>
            <a:r>
              <a:rPr lang="en-US" sz="2400" b="0" i="0" u="none" strike="noStrike" cap="none">
                <a:solidFill>
                  <a:srgbClr val="595959"/>
                </a:solidFill>
                <a:latin typeface="Arial"/>
                <a:ea typeface="Arial"/>
                <a:cs typeface="Arial"/>
                <a:sym typeface="Arial"/>
              </a:rPr>
              <a:t>Math faculty, Scottsdale Community College, CCCOER</a:t>
            </a:r>
          </a:p>
          <a:p>
            <a:pPr marL="914400" marR="0" lvl="1" indent="-381000" algn="l" rtl="0">
              <a:lnSpc>
                <a:spcPct val="115000"/>
              </a:lnSpc>
              <a:spcBef>
                <a:spcPts val="1600"/>
              </a:spcBef>
              <a:spcAft>
                <a:spcPts val="0"/>
              </a:spcAft>
              <a:buClr>
                <a:srgbClr val="595959"/>
              </a:buClr>
              <a:buSzPct val="100000"/>
              <a:buFont typeface="Arial"/>
              <a:buChar char="–"/>
            </a:pPr>
            <a:r>
              <a:rPr lang="en-US" sz="2400" b="0" i="0" u="none" strike="noStrike" cap="none">
                <a:solidFill>
                  <a:srgbClr val="595959"/>
                </a:solidFill>
                <a:latin typeface="Arial"/>
                <a:ea typeface="Arial"/>
                <a:cs typeface="Arial"/>
                <a:sym typeface="Arial"/>
              </a:rPr>
              <a:t>CTDLC (CT Distance Learning Consortium) grant</a:t>
            </a:r>
          </a:p>
          <a:p>
            <a:pPr marL="457200" marR="0" lvl="0" indent="-381000" algn="l" rtl="0">
              <a:lnSpc>
                <a:spcPct val="115000"/>
              </a:lnSpc>
              <a:spcBef>
                <a:spcPts val="1600"/>
              </a:spcBef>
              <a:spcAft>
                <a:spcPts val="0"/>
              </a:spcAft>
              <a:buClr>
                <a:srgbClr val="595959"/>
              </a:buClr>
              <a:buSzPct val="100000"/>
              <a:buFont typeface="Arial"/>
              <a:buChar char="•"/>
            </a:pPr>
            <a:r>
              <a:rPr lang="en-US" sz="3200" b="0" i="0" u="none" strike="noStrike" cap="none">
                <a:solidFill>
                  <a:srgbClr val="595959"/>
                </a:solidFill>
                <a:latin typeface="Arial"/>
                <a:ea typeface="Arial"/>
                <a:cs typeface="Arial"/>
                <a:sym typeface="Arial"/>
              </a:rPr>
              <a:t>Achieving the Dream grant spring 2016</a:t>
            </a:r>
          </a:p>
          <a:p>
            <a:pPr marL="914400" marR="0" lvl="1" indent="-381000" algn="l" rtl="0">
              <a:lnSpc>
                <a:spcPct val="115000"/>
              </a:lnSpc>
              <a:spcBef>
                <a:spcPts val="1600"/>
              </a:spcBef>
              <a:spcAft>
                <a:spcPts val="0"/>
              </a:spcAft>
              <a:buClr>
                <a:srgbClr val="595959"/>
              </a:buClr>
              <a:buSzPct val="100000"/>
              <a:buFont typeface="Arial"/>
              <a:buChar char="–"/>
            </a:pPr>
            <a:r>
              <a:rPr lang="en-US" sz="2400" b="0" i="0" u="none" strike="noStrike" cap="none">
                <a:solidFill>
                  <a:srgbClr val="595959"/>
                </a:solidFill>
                <a:latin typeface="Arial"/>
                <a:ea typeface="Arial"/>
                <a:cs typeface="Arial"/>
                <a:sym typeface="Arial"/>
              </a:rPr>
              <a:t>General Studies OER Degree involves most departments</a:t>
            </a:r>
          </a:p>
          <a:p>
            <a:pPr marL="914400" marR="0" lvl="1" indent="-381000" algn="l" rtl="0">
              <a:lnSpc>
                <a:spcPct val="115000"/>
              </a:lnSpc>
              <a:spcBef>
                <a:spcPts val="1600"/>
              </a:spcBef>
              <a:spcAft>
                <a:spcPts val="0"/>
              </a:spcAft>
              <a:buClr>
                <a:srgbClr val="595959"/>
              </a:buClr>
              <a:buSzPct val="100000"/>
              <a:buFont typeface="Arial"/>
              <a:buChar char="–"/>
            </a:pPr>
            <a:r>
              <a:rPr lang="en-US" sz="2400" b="0" i="0" u="none" strike="noStrike" cap="none">
                <a:solidFill>
                  <a:srgbClr val="595959"/>
                </a:solidFill>
                <a:latin typeface="Arial"/>
                <a:ea typeface="Arial"/>
                <a:cs typeface="Arial"/>
                <a:sym typeface="Arial"/>
              </a:rPr>
              <a:t>Courses need approval by Achieving the Dream (via Lumen), called certified courses</a:t>
            </a:r>
          </a:p>
          <a:p>
            <a:pPr marL="914400" marR="0" lvl="1" indent="-381000" algn="l" rtl="0">
              <a:lnSpc>
                <a:spcPct val="115000"/>
              </a:lnSpc>
              <a:spcBef>
                <a:spcPts val="1600"/>
              </a:spcBef>
              <a:spcAft>
                <a:spcPts val="0"/>
              </a:spcAft>
              <a:buClr>
                <a:srgbClr val="595959"/>
              </a:buClr>
              <a:buSzPct val="100000"/>
              <a:buFont typeface="Arial"/>
              <a:buChar char="–"/>
            </a:pPr>
            <a:r>
              <a:rPr lang="en-US" sz="2400" b="0" i="0" u="none" strike="noStrike" cap="none">
                <a:solidFill>
                  <a:srgbClr val="595959"/>
                </a:solidFill>
                <a:latin typeface="Arial"/>
                <a:ea typeface="Arial"/>
                <a:cs typeface="Arial"/>
                <a:sym typeface="Arial"/>
              </a:rPr>
              <a:t>Push back</a:t>
            </a:r>
          </a:p>
          <a:p>
            <a:pPr marL="571500" marR="0" lvl="0" indent="-228600" algn="l" rtl="0">
              <a:lnSpc>
                <a:spcPct val="115000"/>
              </a:lnSpc>
              <a:spcBef>
                <a:spcPts val="1600"/>
              </a:spcBef>
              <a:spcAft>
                <a:spcPts val="0"/>
              </a:spcAft>
              <a:buClr>
                <a:srgbClr val="595959"/>
              </a:buClr>
              <a:buSzPct val="100000"/>
              <a:buFont typeface="Arial"/>
              <a:buNone/>
            </a:pPr>
            <a:endParaRPr sz="3200" b="0" i="0" u="none" strike="noStrike" cap="none">
              <a:solidFill>
                <a:srgbClr val="595959"/>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1103799" y="27700"/>
            <a:ext cx="7638300" cy="1143000"/>
          </a:xfrm>
          <a:prstGeom prst="rect">
            <a:avLst/>
          </a:prstGeom>
          <a:noFill/>
          <a:ln>
            <a:no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3600" b="0" i="0" u="none" strike="noStrike" cap="none">
                <a:solidFill>
                  <a:schemeClr val="dk1"/>
                </a:solidFill>
                <a:latin typeface="Arial"/>
                <a:ea typeface="Arial"/>
                <a:cs typeface="Arial"/>
                <a:sym typeface="Arial"/>
              </a:rPr>
              <a:t>CCCOER Involvement</a:t>
            </a:r>
          </a:p>
        </p:txBody>
      </p:sp>
      <p:sp>
        <p:nvSpPr>
          <p:cNvPr id="292" name="Shape 292"/>
          <p:cNvSpPr txBox="1">
            <a:spLocks noGrp="1"/>
          </p:cNvSpPr>
          <p:nvPr>
            <p:ph type="body" idx="1"/>
          </p:nvPr>
        </p:nvSpPr>
        <p:spPr>
          <a:xfrm>
            <a:off x="669525" y="935175"/>
            <a:ext cx="8252700" cy="5370600"/>
          </a:xfrm>
          <a:prstGeom prst="rect">
            <a:avLst/>
          </a:prstGeom>
          <a:noFill/>
          <a:ln>
            <a:noFill/>
          </a:ln>
        </p:spPr>
        <p:txBody>
          <a:bodyPr lIns="91425" tIns="91425" rIns="91425" bIns="91425" anchor="t" anchorCtr="0">
            <a:noAutofit/>
          </a:bodyPr>
          <a:lstStyle/>
          <a:p>
            <a:pPr marL="285750" marR="0" lvl="0" indent="-285750" algn="l" rtl="0">
              <a:lnSpc>
                <a:spcPct val="100000"/>
              </a:lnSpc>
              <a:spcBef>
                <a:spcPts val="0"/>
              </a:spcBef>
              <a:spcAft>
                <a:spcPts val="0"/>
              </a:spcAft>
              <a:buClr>
                <a:schemeClr val="dk1"/>
              </a:buClr>
              <a:buSzPct val="100000"/>
              <a:buFont typeface="Arial"/>
              <a:buChar char="•"/>
            </a:pPr>
            <a:r>
              <a:rPr lang="en-US" sz="2800" b="0" i="0" u="none" strike="noStrike" cap="none" dirty="0">
                <a:solidFill>
                  <a:srgbClr val="595959"/>
                </a:solidFill>
                <a:latin typeface="Trebuchet MS"/>
                <a:ea typeface="Trebuchet MS"/>
                <a:cs typeface="Trebuchet MS"/>
                <a:sym typeface="Trebuchet MS"/>
              </a:rPr>
              <a:t>Math faculty 2014-2015</a:t>
            </a:r>
          </a:p>
          <a:p>
            <a:pPr marL="742950" marR="0" lvl="1" indent="-349250" algn="l" rtl="0">
              <a:lnSpc>
                <a:spcPct val="100000"/>
              </a:lnSpc>
              <a:spcBef>
                <a:spcPts val="1600"/>
              </a:spcBef>
              <a:spcAft>
                <a:spcPts val="0"/>
              </a:spcAft>
              <a:buClr>
                <a:schemeClr val="dk1"/>
              </a:buClr>
              <a:buSzPct val="100000"/>
              <a:buFont typeface="Arial"/>
              <a:buChar char="–"/>
            </a:pPr>
            <a:r>
              <a:rPr lang="en-US" sz="2400" b="0" i="0" u="none" strike="noStrike" cap="none" dirty="0">
                <a:solidFill>
                  <a:srgbClr val="595959"/>
                </a:solidFill>
                <a:latin typeface="Trebuchet MS"/>
                <a:ea typeface="Trebuchet MS"/>
                <a:cs typeface="Trebuchet MS"/>
                <a:sym typeface="Trebuchet MS"/>
              </a:rPr>
              <a:t>Donna </a:t>
            </a:r>
            <a:r>
              <a:rPr lang="en-US" sz="2400" b="0" i="0" u="none" strike="noStrike" cap="none" dirty="0" err="1">
                <a:solidFill>
                  <a:srgbClr val="595959"/>
                </a:solidFill>
                <a:latin typeface="Trebuchet MS"/>
                <a:ea typeface="Trebuchet MS"/>
                <a:cs typeface="Trebuchet MS"/>
                <a:sym typeface="Trebuchet MS"/>
              </a:rPr>
              <a:t>Gaudet</a:t>
            </a:r>
            <a:r>
              <a:rPr lang="en-US" sz="2400" b="0" i="0" u="none" strike="noStrike" cap="none" dirty="0">
                <a:solidFill>
                  <a:srgbClr val="595959"/>
                </a:solidFill>
                <a:latin typeface="Trebuchet MS"/>
                <a:ea typeface="Trebuchet MS"/>
                <a:cs typeface="Trebuchet MS"/>
                <a:sym typeface="Trebuchet MS"/>
              </a:rPr>
              <a:t>, CCCOER-VP, gave Math workshop</a:t>
            </a:r>
          </a:p>
          <a:p>
            <a:pPr marL="742950" marR="0" lvl="1" indent="-349250" algn="l" rtl="0">
              <a:lnSpc>
                <a:spcPct val="100000"/>
              </a:lnSpc>
              <a:spcBef>
                <a:spcPts val="0"/>
              </a:spcBef>
              <a:spcAft>
                <a:spcPts val="0"/>
              </a:spcAft>
              <a:buClr>
                <a:schemeClr val="dk1"/>
              </a:buClr>
              <a:buSzPct val="100000"/>
              <a:buFont typeface="Arial"/>
              <a:buChar char="–"/>
            </a:pPr>
            <a:r>
              <a:rPr lang="en-US" sz="2400" dirty="0">
                <a:solidFill>
                  <a:srgbClr val="595959"/>
                </a:solidFill>
              </a:rPr>
              <a:t>Our</a:t>
            </a:r>
            <a:r>
              <a:rPr lang="en-US" sz="2400" b="0" i="0" u="none" strike="noStrike" cap="none" dirty="0">
                <a:solidFill>
                  <a:srgbClr val="595959"/>
                </a:solidFill>
                <a:latin typeface="Trebuchet MS"/>
                <a:ea typeface="Trebuchet MS"/>
                <a:cs typeface="Trebuchet MS"/>
                <a:sym typeface="Trebuchet MS"/>
              </a:rPr>
              <a:t> Math dept. presented to CCCOER-Advisory </a:t>
            </a:r>
          </a:p>
          <a:p>
            <a:pPr marL="285750" marR="0" lvl="0" indent="-285750" algn="l" rtl="0">
              <a:lnSpc>
                <a:spcPct val="100000"/>
              </a:lnSpc>
              <a:spcBef>
                <a:spcPts val="1600"/>
              </a:spcBef>
              <a:spcAft>
                <a:spcPts val="0"/>
              </a:spcAft>
              <a:buClr>
                <a:schemeClr val="dk1"/>
              </a:buClr>
              <a:buSzPct val="100000"/>
              <a:buFont typeface="Arial"/>
              <a:buChar char="•"/>
            </a:pPr>
            <a:r>
              <a:rPr lang="en-US" sz="2800" b="0" i="0" u="none" strike="noStrike" cap="none" dirty="0">
                <a:solidFill>
                  <a:srgbClr val="595959"/>
                </a:solidFill>
                <a:latin typeface="Arial"/>
                <a:ea typeface="Arial"/>
                <a:cs typeface="Arial"/>
                <a:sym typeface="Arial"/>
              </a:rPr>
              <a:t>OER degree community meeting fall ‘16 </a:t>
            </a:r>
          </a:p>
          <a:p>
            <a:pPr marL="742950" marR="0" lvl="1" indent="-349250" algn="l" rtl="0">
              <a:lnSpc>
                <a:spcPct val="100000"/>
              </a:lnSpc>
              <a:spcBef>
                <a:spcPts val="1600"/>
              </a:spcBef>
              <a:spcAft>
                <a:spcPts val="0"/>
              </a:spcAft>
              <a:buClr>
                <a:schemeClr val="dk1"/>
              </a:buClr>
              <a:buSzPct val="100000"/>
              <a:buFont typeface="Helvetica Neue"/>
              <a:buChar char="–"/>
            </a:pPr>
            <a:r>
              <a:rPr lang="en-US" sz="2400" b="0" i="0" u="none" strike="noStrike" cap="none" dirty="0">
                <a:solidFill>
                  <a:srgbClr val="595959"/>
                </a:solidFill>
                <a:latin typeface="Arial"/>
                <a:ea typeface="Arial"/>
                <a:cs typeface="Arial"/>
                <a:sym typeface="Arial"/>
              </a:rPr>
              <a:t>General Studies Degree “ever-changing” course map</a:t>
            </a:r>
          </a:p>
          <a:p>
            <a:pPr marL="742950" marR="0" lvl="1" indent="-349250" algn="l" rtl="0">
              <a:lnSpc>
                <a:spcPct val="100000"/>
              </a:lnSpc>
              <a:spcBef>
                <a:spcPts val="0"/>
              </a:spcBef>
              <a:spcAft>
                <a:spcPts val="0"/>
              </a:spcAft>
              <a:buClr>
                <a:srgbClr val="595959"/>
              </a:buClr>
              <a:buSzPct val="100000"/>
              <a:buFont typeface="Arial"/>
              <a:buChar char="–"/>
            </a:pPr>
            <a:r>
              <a:rPr lang="en-US" sz="2400" dirty="0">
                <a:solidFill>
                  <a:srgbClr val="595959"/>
                </a:solidFill>
                <a:latin typeface="Arial"/>
                <a:ea typeface="Arial"/>
                <a:cs typeface="Arial"/>
                <a:sym typeface="Arial"/>
              </a:rPr>
              <a:t>emails, contact with Florida state college</a:t>
            </a:r>
          </a:p>
          <a:p>
            <a:pPr marL="285750" marR="0" lvl="0" indent="-285750" algn="l" rtl="0">
              <a:lnSpc>
                <a:spcPct val="100000"/>
              </a:lnSpc>
              <a:spcBef>
                <a:spcPts val="1600"/>
              </a:spcBef>
              <a:spcAft>
                <a:spcPts val="0"/>
              </a:spcAft>
              <a:buClr>
                <a:schemeClr val="dk1"/>
              </a:buClr>
              <a:buSzPct val="100000"/>
              <a:buFont typeface="Arial"/>
              <a:buChar char="•"/>
            </a:pPr>
            <a:r>
              <a:rPr lang="en-US" sz="2800" b="0" i="0" u="none" strike="noStrike" cap="none" dirty="0">
                <a:solidFill>
                  <a:srgbClr val="595959"/>
                </a:solidFill>
                <a:latin typeface="Arial"/>
                <a:ea typeface="Arial"/>
                <a:cs typeface="Arial"/>
                <a:sym typeface="Arial"/>
              </a:rPr>
              <a:t>Webinars</a:t>
            </a:r>
          </a:p>
          <a:p>
            <a:pPr marL="742950" marR="0" lvl="1" indent="-349250" algn="l" rtl="0">
              <a:lnSpc>
                <a:spcPct val="100000"/>
              </a:lnSpc>
              <a:spcBef>
                <a:spcPts val="1600"/>
              </a:spcBef>
              <a:spcAft>
                <a:spcPts val="0"/>
              </a:spcAft>
              <a:buClr>
                <a:schemeClr val="dk1"/>
              </a:buClr>
              <a:buSzPct val="100000"/>
              <a:buFont typeface="Helvetica Neue"/>
              <a:buChar char="–"/>
            </a:pPr>
            <a:r>
              <a:rPr lang="en-US" sz="2400" b="0" i="0" u="none" strike="noStrike" cap="none" dirty="0">
                <a:solidFill>
                  <a:srgbClr val="595959"/>
                </a:solidFill>
                <a:latin typeface="Arial"/>
                <a:ea typeface="Arial"/>
                <a:cs typeface="Arial"/>
                <a:sym typeface="Arial"/>
              </a:rPr>
              <a:t>Live, watch archive, or forward to </a:t>
            </a:r>
            <a:r>
              <a:rPr lang="en-US" sz="2400" b="0" i="0" u="none" strike="noStrike" cap="none" dirty="0" smtClean="0">
                <a:solidFill>
                  <a:srgbClr val="595959"/>
                </a:solidFill>
                <a:latin typeface="Arial"/>
                <a:ea typeface="Arial"/>
                <a:cs typeface="Arial"/>
                <a:sym typeface="Arial"/>
              </a:rPr>
              <a:t>faculty </a:t>
            </a:r>
            <a:endParaRPr lang="en-US" sz="2400" b="0" i="0" u="none" strike="noStrike" cap="none" dirty="0">
              <a:solidFill>
                <a:srgbClr val="595959"/>
              </a:solidFill>
              <a:latin typeface="Arial"/>
              <a:ea typeface="Arial"/>
              <a:cs typeface="Arial"/>
              <a:sym typeface="Arial"/>
            </a:endParaRPr>
          </a:p>
          <a:p>
            <a:pPr marL="285750" marR="0" lvl="0" indent="-285750" algn="l" rtl="0">
              <a:lnSpc>
                <a:spcPct val="100000"/>
              </a:lnSpc>
              <a:spcBef>
                <a:spcPts val="1600"/>
              </a:spcBef>
              <a:spcAft>
                <a:spcPts val="0"/>
              </a:spcAft>
              <a:buClr>
                <a:schemeClr val="dk1"/>
              </a:buClr>
              <a:buSzPct val="100000"/>
              <a:buFont typeface="Arial"/>
              <a:buChar char="•"/>
            </a:pPr>
            <a:r>
              <a:rPr lang="en-US" sz="2800" b="0" i="0" u="none" strike="noStrike" cap="none" dirty="0">
                <a:solidFill>
                  <a:srgbClr val="595959"/>
                </a:solidFill>
                <a:latin typeface="Arial"/>
                <a:ea typeface="Arial"/>
                <a:cs typeface="Arial"/>
                <a:sym typeface="Arial"/>
              </a:rPr>
              <a:t>Community </a:t>
            </a:r>
            <a:r>
              <a:rPr lang="en-US" sz="2800" b="0" i="0" u="none" strike="noStrike" cap="none" dirty="0" smtClean="0">
                <a:solidFill>
                  <a:srgbClr val="595959"/>
                </a:solidFill>
                <a:latin typeface="Arial"/>
                <a:ea typeface="Arial"/>
                <a:cs typeface="Arial"/>
                <a:sym typeface="Arial"/>
              </a:rPr>
              <a:t>email server</a:t>
            </a:r>
            <a:endParaRPr lang="en-US" sz="2800" b="0" i="0" u="none" strike="noStrike" cap="none" dirty="0">
              <a:solidFill>
                <a:srgbClr val="595959"/>
              </a:solidFill>
              <a:latin typeface="Arial"/>
              <a:ea typeface="Arial"/>
              <a:cs typeface="Arial"/>
              <a:sym typeface="Arial"/>
            </a:endParaRPr>
          </a:p>
          <a:p>
            <a:pPr marL="742950" marR="0" lvl="1" indent="-349250" algn="l" rtl="0">
              <a:lnSpc>
                <a:spcPct val="100000"/>
              </a:lnSpc>
              <a:spcBef>
                <a:spcPts val="1600"/>
              </a:spcBef>
              <a:spcAft>
                <a:spcPts val="0"/>
              </a:spcAft>
              <a:buClr>
                <a:schemeClr val="dk1"/>
              </a:buClr>
              <a:buSzPct val="100000"/>
              <a:buFont typeface="Helvetica Neue"/>
              <a:buChar char="–"/>
            </a:pPr>
            <a:r>
              <a:rPr lang="en-US" sz="2400" b="0" i="0" u="none" strike="noStrike" cap="none" dirty="0">
                <a:solidFill>
                  <a:srgbClr val="595959"/>
                </a:solidFill>
                <a:latin typeface="Arial"/>
                <a:ea typeface="Arial"/>
                <a:cs typeface="Arial"/>
                <a:sym typeface="Arial"/>
              </a:rPr>
              <a:t>English 101, ESL</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2800" b="0" i="0" u="none" strike="noStrike" cap="none">
                <a:solidFill>
                  <a:schemeClr val="dk1"/>
                </a:solidFill>
                <a:latin typeface="Arial"/>
                <a:ea typeface="Arial"/>
                <a:cs typeface="Arial"/>
                <a:sym typeface="Arial"/>
              </a:rPr>
              <a:t>#</a:t>
            </a:r>
            <a:r>
              <a:rPr lang="en-US" sz="3600" b="0" i="0" u="none" strike="noStrike" cap="none">
                <a:solidFill>
                  <a:schemeClr val="dk1"/>
                </a:solidFill>
                <a:latin typeface="Arial"/>
                <a:ea typeface="Arial"/>
                <a:cs typeface="Arial"/>
                <a:sym typeface="Arial"/>
              </a:rPr>
              <a:t>OpenEd16 Richmond, VA</a:t>
            </a:r>
          </a:p>
        </p:txBody>
      </p:sp>
      <p:sp>
        <p:nvSpPr>
          <p:cNvPr id="299" name="Shape 299"/>
          <p:cNvSpPr txBox="1">
            <a:spLocks noGrp="1"/>
          </p:cNvSpPr>
          <p:nvPr>
            <p:ph type="body" idx="1"/>
          </p:nvPr>
        </p:nvSpPr>
        <p:spPr>
          <a:xfrm>
            <a:off x="457200" y="1600200"/>
            <a:ext cx="8229600" cy="4526100"/>
          </a:xfrm>
          <a:prstGeom prst="rect">
            <a:avLst/>
          </a:prstGeom>
          <a:noFill/>
          <a:ln>
            <a:noFill/>
          </a:ln>
        </p:spPr>
        <p:txBody>
          <a:bodyPr lIns="91425" tIns="91425" rIns="91425" bIns="91425" anchor="t" anchorCtr="0">
            <a:noAutofit/>
          </a:bodyPr>
          <a:lstStyle/>
          <a:p>
            <a:pPr marL="495300" marR="0" lvl="0" indent="-457200" algn="l" rtl="0">
              <a:lnSpc>
                <a:spcPct val="115000"/>
              </a:lnSpc>
              <a:spcBef>
                <a:spcPts val="0"/>
              </a:spcBef>
              <a:spcAft>
                <a:spcPts val="0"/>
              </a:spcAft>
              <a:buClr>
                <a:srgbClr val="595959"/>
              </a:buClr>
              <a:buSzPct val="100000"/>
              <a:buFont typeface="Arial"/>
              <a:buChar char="•"/>
            </a:pPr>
            <a:r>
              <a:rPr lang="en-US" sz="2800" b="0" i="0" u="none" strike="noStrike" cap="none">
                <a:solidFill>
                  <a:srgbClr val="595959"/>
                </a:solidFill>
                <a:latin typeface="Arial"/>
                <a:ea typeface="Arial"/>
                <a:cs typeface="Arial"/>
                <a:sym typeface="Arial"/>
              </a:rPr>
              <a:t>Networking Connections </a:t>
            </a:r>
          </a:p>
          <a:p>
            <a:pPr marL="895350" marR="0" lvl="1" indent="-463550" algn="l" rtl="0">
              <a:lnSpc>
                <a:spcPct val="115000"/>
              </a:lnSpc>
              <a:spcBef>
                <a:spcPts val="1600"/>
              </a:spcBef>
              <a:spcAft>
                <a:spcPts val="0"/>
              </a:spcAft>
              <a:buClr>
                <a:srgbClr val="595959"/>
              </a:buClr>
              <a:buSzPct val="100000"/>
              <a:buFont typeface="Helvetica Neue"/>
              <a:buChar char="-"/>
            </a:pPr>
            <a:r>
              <a:rPr lang="en-US" sz="2400" b="0" i="0" u="none" strike="noStrike" cap="none">
                <a:solidFill>
                  <a:srgbClr val="595959"/>
                </a:solidFill>
                <a:latin typeface="Arial"/>
                <a:ea typeface="Arial"/>
                <a:cs typeface="Arial"/>
                <a:sym typeface="Arial"/>
              </a:rPr>
              <a:t>English, Library, ATD-DI recipients, science</a:t>
            </a:r>
          </a:p>
          <a:p>
            <a:pPr marL="495300" marR="0" lvl="0" indent="-457200" algn="l" rtl="0">
              <a:lnSpc>
                <a:spcPct val="115000"/>
              </a:lnSpc>
              <a:spcBef>
                <a:spcPts val="1600"/>
              </a:spcBef>
              <a:spcAft>
                <a:spcPts val="0"/>
              </a:spcAft>
              <a:buClr>
                <a:srgbClr val="595959"/>
              </a:buClr>
              <a:buSzPct val="107142"/>
              <a:buFont typeface="Arial"/>
              <a:buChar char="•"/>
            </a:pPr>
            <a:r>
              <a:rPr lang="en-US" sz="2800" b="0" i="0" u="none" strike="noStrike" cap="none">
                <a:solidFill>
                  <a:srgbClr val="595959"/>
                </a:solidFill>
                <a:latin typeface="Arial"/>
                <a:ea typeface="Arial"/>
                <a:cs typeface="Arial"/>
                <a:sym typeface="Arial"/>
              </a:rPr>
              <a:t>Learn (details, policies, what not to do, etc)</a:t>
            </a:r>
            <a:r>
              <a:rPr lang="en-US" sz="3000" b="0" i="0" u="none" strike="noStrike" cap="none">
                <a:solidFill>
                  <a:srgbClr val="595959"/>
                </a:solidFill>
                <a:latin typeface="Arial"/>
                <a:ea typeface="Arial"/>
                <a:cs typeface="Arial"/>
                <a:sym typeface="Arial"/>
              </a:rPr>
              <a:t> </a:t>
            </a:r>
          </a:p>
          <a:p>
            <a:pPr marL="495300" marR="0" lvl="0" indent="-457200" algn="l" rtl="0">
              <a:lnSpc>
                <a:spcPct val="115000"/>
              </a:lnSpc>
              <a:spcBef>
                <a:spcPts val="1600"/>
              </a:spcBef>
              <a:spcAft>
                <a:spcPts val="0"/>
              </a:spcAft>
              <a:buClr>
                <a:srgbClr val="595959"/>
              </a:buClr>
              <a:buSzPct val="100000"/>
              <a:buFont typeface="Arial"/>
              <a:buChar char="•"/>
            </a:pPr>
            <a:r>
              <a:rPr lang="en-US" sz="2800" b="0" i="0" u="none" strike="noStrike" cap="none">
                <a:solidFill>
                  <a:srgbClr val="595959"/>
                </a:solidFill>
                <a:latin typeface="Arial"/>
                <a:ea typeface="Arial"/>
                <a:cs typeface="Arial"/>
                <a:sym typeface="Arial"/>
              </a:rPr>
              <a:t>Shared troubles/triumphs with other ATD-DI recipients </a:t>
            </a:r>
          </a:p>
          <a:p>
            <a:pPr marL="495300" marR="0" lvl="0" indent="-457200" algn="l" rtl="0">
              <a:lnSpc>
                <a:spcPct val="115000"/>
              </a:lnSpc>
              <a:spcBef>
                <a:spcPts val="1600"/>
              </a:spcBef>
              <a:spcAft>
                <a:spcPts val="0"/>
              </a:spcAft>
              <a:buClr>
                <a:srgbClr val="595959"/>
              </a:buClr>
              <a:buSzPct val="100000"/>
              <a:buFont typeface="Arial"/>
              <a:buChar char="•"/>
            </a:pPr>
            <a:r>
              <a:rPr lang="en-US" sz="2800" b="0" i="0" u="none" strike="noStrike" cap="none">
                <a:solidFill>
                  <a:srgbClr val="595959"/>
                </a:solidFill>
                <a:latin typeface="Arial"/>
                <a:ea typeface="Arial"/>
                <a:cs typeface="Arial"/>
                <a:sym typeface="Arial"/>
              </a:rPr>
              <a:t>First Annual (?)  Northeast OER Summit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Shape 304"/>
          <p:cNvSpPr txBox="1">
            <a:spLocks noGrp="1"/>
          </p:cNvSpPr>
          <p:nvPr>
            <p:ph type="body" idx="1"/>
          </p:nvPr>
        </p:nvSpPr>
        <p:spPr>
          <a:xfrm>
            <a:off x="1135783" y="1316869"/>
            <a:ext cx="7212000" cy="4858500"/>
          </a:xfrm>
          <a:prstGeom prst="rect">
            <a:avLst/>
          </a:prstGeom>
          <a:noFill/>
          <a:ln w="9525" cap="flat" cmpd="sng">
            <a:solidFill>
              <a:srgbClr val="3366FF"/>
            </a:solidFill>
            <a:prstDash val="solid"/>
            <a:miter/>
            <a:headEnd type="none" w="med" len="med"/>
            <a:tailEnd type="none" w="med" len="med"/>
          </a:ln>
        </p:spPr>
        <p:txBody>
          <a:bodyPr lIns="91425" tIns="45700" rIns="91425" bIns="45700" anchor="t" anchorCtr="0">
            <a:noAutofit/>
          </a:bodyPr>
          <a:lstStyle/>
          <a:p>
            <a:pPr marL="342900" marR="0" lvl="0" indent="-342900" algn="l" rtl="0">
              <a:spcBef>
                <a:spcPts val="0"/>
              </a:spcBef>
              <a:spcAft>
                <a:spcPts val="0"/>
              </a:spcAft>
              <a:buClr>
                <a:schemeClr val="dk1"/>
              </a:buClr>
              <a:buSzPct val="25000"/>
              <a:buFont typeface="Arial"/>
              <a:buNone/>
            </a:pPr>
            <a:endParaRPr sz="3200" b="0" i="0" u="none" strike="noStrike" cap="none">
              <a:solidFill>
                <a:schemeClr val="dk1"/>
              </a:solidFill>
              <a:latin typeface="Arial"/>
              <a:ea typeface="Arial"/>
              <a:cs typeface="Arial"/>
              <a:sym typeface="Arial"/>
            </a:endParaRPr>
          </a:p>
          <a:p>
            <a:pPr marL="342900" marR="0" lvl="0" indent="-342900" algn="l" rtl="0">
              <a:spcBef>
                <a:spcPts val="640"/>
              </a:spcBef>
              <a:spcAft>
                <a:spcPts val="0"/>
              </a:spcAft>
              <a:buClr>
                <a:schemeClr val="dk1"/>
              </a:buClr>
              <a:buSzPct val="25000"/>
              <a:buFont typeface="Arial"/>
              <a:buNone/>
            </a:pPr>
            <a:endParaRPr sz="3200" b="1" i="0" u="none" strike="noStrike" cap="none">
              <a:solidFill>
                <a:schemeClr val="dk1"/>
              </a:solidFill>
              <a:latin typeface="Arial"/>
              <a:ea typeface="Arial"/>
              <a:cs typeface="Arial"/>
              <a:sym typeface="Arial"/>
            </a:endParaRPr>
          </a:p>
          <a:p>
            <a:pPr marL="342900" marR="0" lvl="0" indent="-342900" algn="l" rtl="0">
              <a:spcBef>
                <a:spcPts val="640"/>
              </a:spcBef>
              <a:spcAft>
                <a:spcPts val="0"/>
              </a:spcAft>
              <a:buClr>
                <a:schemeClr val="dk1"/>
              </a:buClr>
              <a:buSzPct val="25000"/>
              <a:buFont typeface="Arial"/>
              <a:buNone/>
            </a:pPr>
            <a:endParaRPr sz="3200" b="1" i="0" u="none" strike="noStrike" cap="none">
              <a:solidFill>
                <a:schemeClr val="dk1"/>
              </a:solidFill>
              <a:latin typeface="Arial"/>
              <a:ea typeface="Arial"/>
              <a:cs typeface="Arial"/>
              <a:sym typeface="Arial"/>
            </a:endParaRPr>
          </a:p>
          <a:p>
            <a:pPr marL="742950" marR="0" lvl="1" indent="-285750" algn="l" rtl="0">
              <a:spcBef>
                <a:spcPts val="560"/>
              </a:spcBef>
              <a:spcAft>
                <a:spcPts val="0"/>
              </a:spcAft>
              <a:buClr>
                <a:schemeClr val="dk1"/>
              </a:buClr>
              <a:buSzPct val="25000"/>
              <a:buFont typeface="Arial"/>
              <a:buNone/>
            </a:pPr>
            <a:endParaRPr sz="2800" b="1" i="0" u="none" strike="noStrike" cap="none">
              <a:solidFill>
                <a:schemeClr val="dk1"/>
              </a:solidFill>
              <a:latin typeface="Arial"/>
              <a:ea typeface="Arial"/>
              <a:cs typeface="Arial"/>
              <a:sym typeface="Arial"/>
            </a:endParaRPr>
          </a:p>
          <a:p>
            <a:pPr marL="457200" marR="0" lvl="1" indent="0" algn="l" rtl="0">
              <a:spcBef>
                <a:spcPts val="480"/>
              </a:spcBef>
              <a:spcAft>
                <a:spcPts val="0"/>
              </a:spcAft>
              <a:buClr>
                <a:schemeClr val="dk1"/>
              </a:buClr>
              <a:buSzPct val="25000"/>
              <a:buFont typeface="Arial"/>
              <a:buNone/>
            </a:pPr>
            <a:endParaRPr sz="2800" b="1" i="0" u="none" strike="noStrike" cap="none">
              <a:solidFill>
                <a:schemeClr val="dk1"/>
              </a:solidFill>
              <a:latin typeface="Arial"/>
              <a:ea typeface="Arial"/>
              <a:cs typeface="Arial"/>
              <a:sym typeface="Arial"/>
            </a:endParaRPr>
          </a:p>
          <a:p>
            <a:pPr marL="457200" marR="0" lvl="1" indent="0" algn="l" rtl="0">
              <a:spcBef>
                <a:spcPts val="480"/>
              </a:spcBef>
              <a:spcAft>
                <a:spcPts val="0"/>
              </a:spcAft>
              <a:buClr>
                <a:schemeClr val="dk1"/>
              </a:buClr>
              <a:buSzPct val="25000"/>
              <a:buFont typeface="Arial"/>
              <a:buNone/>
            </a:pPr>
            <a:endParaRPr sz="2400" b="1" i="0" u="none" strike="noStrike" cap="none">
              <a:solidFill>
                <a:schemeClr val="dk1"/>
              </a:solidFill>
              <a:latin typeface="Arial"/>
              <a:ea typeface="Arial"/>
              <a:cs typeface="Arial"/>
              <a:sym typeface="Arial"/>
            </a:endParaRPr>
          </a:p>
          <a:p>
            <a:pPr marL="457200" marR="0" lvl="1" indent="0" algn="l" rtl="0">
              <a:spcBef>
                <a:spcPts val="480"/>
              </a:spcBef>
              <a:spcAft>
                <a:spcPts val="0"/>
              </a:spcAft>
              <a:buClr>
                <a:schemeClr val="dk1"/>
              </a:buClr>
              <a:buSzPct val="25000"/>
              <a:buFont typeface="Arial"/>
              <a:buNone/>
            </a:pPr>
            <a:endParaRPr sz="2400" b="1" i="0" u="none" strike="noStrike" cap="none">
              <a:solidFill>
                <a:schemeClr val="dk1"/>
              </a:solidFill>
              <a:latin typeface="Arial"/>
              <a:ea typeface="Arial"/>
              <a:cs typeface="Arial"/>
              <a:sym typeface="Arial"/>
            </a:endParaRPr>
          </a:p>
          <a:p>
            <a:pPr marL="457200" marR="0" lvl="1" indent="0" algn="l" rtl="0">
              <a:spcBef>
                <a:spcPts val="0"/>
              </a:spcBef>
              <a:spcAft>
                <a:spcPts val="0"/>
              </a:spcAft>
              <a:buClr>
                <a:schemeClr val="dk1"/>
              </a:buClr>
              <a:buSzPct val="25000"/>
              <a:buFont typeface="Arial"/>
              <a:buNone/>
            </a:pPr>
            <a:endParaRPr sz="2400" b="0" i="0" u="none" strike="noStrike" cap="none">
              <a:solidFill>
                <a:schemeClr val="dk1"/>
              </a:solidFill>
              <a:latin typeface="Arial"/>
              <a:ea typeface="Arial"/>
              <a:cs typeface="Arial"/>
              <a:sym typeface="Arial"/>
            </a:endParaRPr>
          </a:p>
          <a:p>
            <a:pPr marL="457200" marR="0" lvl="1" indent="0" algn="l" rtl="0">
              <a:spcBef>
                <a:spcPts val="0"/>
              </a:spcBef>
              <a:spcAft>
                <a:spcPts val="0"/>
              </a:spcAft>
              <a:buClr>
                <a:schemeClr val="dk1"/>
              </a:buClr>
              <a:buSzPct val="25000"/>
              <a:buFont typeface="Arial"/>
              <a:buNone/>
            </a:pPr>
            <a:endParaRPr sz="2400" b="0" i="1" u="none" strike="noStrike" cap="none">
              <a:solidFill>
                <a:schemeClr val="dk1"/>
              </a:solidFill>
              <a:latin typeface="Arial"/>
              <a:ea typeface="Arial"/>
              <a:cs typeface="Arial"/>
              <a:sym typeface="Arial"/>
            </a:endParaRPr>
          </a:p>
          <a:p>
            <a:pPr marL="457200" marR="0" lvl="1" indent="0" algn="l" rtl="0">
              <a:spcBef>
                <a:spcPts val="0"/>
              </a:spcBef>
              <a:spcAft>
                <a:spcPts val="0"/>
              </a:spcAft>
              <a:buClr>
                <a:schemeClr val="dk1"/>
              </a:buClr>
              <a:buSzPct val="25000"/>
              <a:buFont typeface="Arial"/>
              <a:buNone/>
            </a:pPr>
            <a:r>
              <a:rPr lang="en-US" sz="2000" b="0" i="1" u="none" strike="noStrike" cap="none">
                <a:solidFill>
                  <a:schemeClr val="dk1"/>
                </a:solidFill>
                <a:latin typeface="Arial"/>
                <a:ea typeface="Arial"/>
                <a:cs typeface="Arial"/>
                <a:sym typeface="Arial"/>
              </a:rPr>
              <a:t>President, Community College Consortium for Open Educational Resources (CCCOER)</a:t>
            </a:r>
          </a:p>
          <a:p>
            <a:pPr marL="457200" marR="0" lvl="1" indent="0" algn="l" rtl="0">
              <a:spcBef>
                <a:spcPts val="480"/>
              </a:spcBef>
              <a:buClr>
                <a:schemeClr val="dk1"/>
              </a:buClr>
              <a:buSzPct val="25000"/>
              <a:buFont typeface="Arial"/>
              <a:buNone/>
            </a:pPr>
            <a:endParaRPr sz="2400" b="1" i="0" u="none" strike="noStrike" cap="none">
              <a:solidFill>
                <a:schemeClr val="dk1"/>
              </a:solidFill>
              <a:latin typeface="Arial"/>
              <a:ea typeface="Arial"/>
              <a:cs typeface="Arial"/>
              <a:sym typeface="Arial"/>
            </a:endParaRPr>
          </a:p>
        </p:txBody>
      </p:sp>
      <p:sp>
        <p:nvSpPr>
          <p:cNvPr id="305" name="Shape 305"/>
          <p:cNvSpPr txBox="1">
            <a:spLocks noGrp="1"/>
          </p:cNvSpPr>
          <p:nvPr>
            <p:ph type="ftr" idx="11"/>
          </p:nvPr>
        </p:nvSpPr>
        <p:spPr>
          <a:xfrm>
            <a:off x="3124200" y="6356351"/>
            <a:ext cx="2895600" cy="365125"/>
          </a:xfrm>
          <a:prstGeom prst="rect">
            <a:avLst/>
          </a:prstGeom>
          <a:noFill/>
          <a:ln>
            <a:noFill/>
          </a:ln>
        </p:spPr>
        <p:txBody>
          <a:bodyPr lIns="91425" tIns="45700" rIns="91425" bIns="45700" anchor="ctr" anchorCtr="0">
            <a:noAutofit/>
          </a:bodyPr>
          <a:lstStyle/>
          <a:p>
            <a:pPr marL="0" marR="0" lvl="0" indent="0" algn="ctr" rtl="0">
              <a:spcBef>
                <a:spcPts val="0"/>
              </a:spcBef>
              <a:buClr>
                <a:srgbClr val="888888"/>
              </a:buClr>
              <a:buSzPct val="25000"/>
              <a:buFont typeface="Trebuchet MS"/>
              <a:buNone/>
            </a:pPr>
            <a:endParaRPr sz="1200" b="0" i="0" u="none" strike="noStrike" cap="none">
              <a:solidFill>
                <a:srgbClr val="898989"/>
              </a:solidFill>
              <a:latin typeface="Arial"/>
              <a:ea typeface="Arial"/>
              <a:cs typeface="Arial"/>
              <a:sym typeface="Arial"/>
            </a:endParaRPr>
          </a:p>
        </p:txBody>
      </p:sp>
      <p:sp>
        <p:nvSpPr>
          <p:cNvPr id="306" name="Shape 306"/>
          <p:cNvSpPr txBox="1"/>
          <p:nvPr/>
        </p:nvSpPr>
        <p:spPr>
          <a:xfrm>
            <a:off x="1007225" y="4456307"/>
            <a:ext cx="6019799" cy="1143000"/>
          </a:xfrm>
          <a:prstGeom prst="rect">
            <a:avLst/>
          </a:prstGeom>
          <a:noFill/>
          <a:ln>
            <a:noFill/>
          </a:ln>
        </p:spPr>
        <p:txBody>
          <a:bodyPr lIns="91425" tIns="45700" rIns="91425" bIns="45700" anchor="ctr" anchorCtr="0">
            <a:noAutofit/>
          </a:bodyPr>
          <a:lstStyle/>
          <a:p>
            <a:pPr marL="457200" marR="0" lvl="1" indent="0" algn="l" rtl="0">
              <a:spcBef>
                <a:spcPts val="0"/>
              </a:spcBef>
              <a:spcAft>
                <a:spcPts val="0"/>
              </a:spcAft>
              <a:buClr>
                <a:schemeClr val="dk1"/>
              </a:buClr>
              <a:buSzPct val="25000"/>
              <a:buFont typeface="Arial"/>
              <a:buNone/>
            </a:pPr>
            <a:r>
              <a:rPr lang="en-US" sz="3200" b="0" i="0" u="none" strike="noStrike" cap="none">
                <a:solidFill>
                  <a:schemeClr val="dk1"/>
                </a:solidFill>
                <a:latin typeface="Arial"/>
                <a:ea typeface="Arial"/>
                <a:cs typeface="Arial"/>
                <a:sym typeface="Arial"/>
              </a:rPr>
              <a:t>Quill West, </a:t>
            </a:r>
            <a:r>
              <a:rPr lang="en-US" sz="2400" b="0" i="0" u="none" strike="noStrike" cap="none">
                <a:solidFill>
                  <a:schemeClr val="dk1"/>
                </a:solidFill>
                <a:latin typeface="Trebuchet MS"/>
                <a:ea typeface="Trebuchet MS"/>
                <a:cs typeface="Trebuchet MS"/>
                <a:sym typeface="Trebuchet MS"/>
              </a:rPr>
              <a:t>@quill_west</a:t>
            </a:r>
          </a:p>
          <a:p>
            <a:pPr marL="457200" marR="0" lvl="1" indent="0" algn="l" rtl="0">
              <a:spcBef>
                <a:spcPts val="0"/>
              </a:spcBef>
              <a:spcAft>
                <a:spcPts val="0"/>
              </a:spcAft>
              <a:buClr>
                <a:schemeClr val="dk1"/>
              </a:buClr>
              <a:buSzPct val="25000"/>
              <a:buFont typeface="Arial"/>
              <a:buNone/>
            </a:pPr>
            <a:r>
              <a:rPr lang="en-US" sz="2400" b="0" i="0" u="none" strike="noStrike" cap="none">
                <a:solidFill>
                  <a:schemeClr val="dk1"/>
                </a:solidFill>
                <a:latin typeface="Arial"/>
                <a:ea typeface="Arial"/>
                <a:cs typeface="Arial"/>
                <a:sym typeface="Arial"/>
              </a:rPr>
              <a:t>Open Education Project Manager  </a:t>
            </a:r>
          </a:p>
          <a:p>
            <a:pPr marL="457200" marR="0" lvl="1" indent="0" algn="l" rtl="0">
              <a:spcBef>
                <a:spcPts val="0"/>
              </a:spcBef>
              <a:spcAft>
                <a:spcPts val="0"/>
              </a:spcAft>
              <a:buClr>
                <a:schemeClr val="dk1"/>
              </a:buClr>
              <a:buFont typeface="Arial"/>
              <a:buNone/>
            </a:pPr>
            <a:endParaRPr sz="2400" b="0" i="0" u="none" strike="noStrike" cap="none">
              <a:solidFill>
                <a:schemeClr val="dk1"/>
              </a:solidFill>
              <a:latin typeface="Trebuchet MS"/>
              <a:ea typeface="Trebuchet MS"/>
              <a:cs typeface="Trebuchet MS"/>
              <a:sym typeface="Trebuchet MS"/>
            </a:endParaRPr>
          </a:p>
        </p:txBody>
      </p:sp>
      <p:pic>
        <p:nvPicPr>
          <p:cNvPr id="307" name="Shape 307"/>
          <p:cNvPicPr preferRelativeResize="0"/>
          <p:nvPr/>
        </p:nvPicPr>
        <p:blipFill rotWithShape="1">
          <a:blip r:embed="rId3">
            <a:alphaModFix/>
          </a:blip>
          <a:srcRect/>
          <a:stretch/>
        </p:blipFill>
        <p:spPr>
          <a:xfrm>
            <a:off x="3866321" y="3038865"/>
            <a:ext cx="4306957" cy="660400"/>
          </a:xfrm>
          <a:prstGeom prst="rect">
            <a:avLst/>
          </a:prstGeom>
          <a:noFill/>
          <a:ln>
            <a:noFill/>
          </a:ln>
        </p:spPr>
      </p:pic>
      <p:pic>
        <p:nvPicPr>
          <p:cNvPr id="308" name="Shape 308" descr="Headshot_Current2.png"/>
          <p:cNvPicPr preferRelativeResize="0"/>
          <p:nvPr/>
        </p:nvPicPr>
        <p:blipFill rotWithShape="1">
          <a:blip r:embed="rId4">
            <a:alphaModFix/>
          </a:blip>
          <a:srcRect t="4073" b="15104"/>
          <a:stretch/>
        </p:blipFill>
        <p:spPr>
          <a:xfrm>
            <a:off x="1600200" y="2039796"/>
            <a:ext cx="1886657" cy="2232361"/>
          </a:xfrm>
          <a:prstGeom prst="rect">
            <a:avLst/>
          </a:prstGeom>
          <a:noFill/>
          <a:ln>
            <a:noFill/>
          </a:ln>
        </p:spPr>
      </p:pic>
      <p:sp>
        <p:nvSpPr>
          <p:cNvPr id="309" name="Shape 309"/>
          <p:cNvSpPr txBox="1"/>
          <p:nvPr/>
        </p:nvSpPr>
        <p:spPr>
          <a:xfrm>
            <a:off x="1296750" y="424900"/>
            <a:ext cx="6550500" cy="711000"/>
          </a:xfrm>
          <a:prstGeom prst="rect">
            <a:avLst/>
          </a:prstGeom>
          <a:noFill/>
          <a:ln>
            <a:noFill/>
          </a:ln>
        </p:spPr>
        <p:txBody>
          <a:bodyPr lIns="91425" tIns="91425" rIns="91425" bIns="91425" anchor="t" anchorCtr="0">
            <a:noAutofit/>
          </a:bodyPr>
          <a:lstStyle/>
          <a:p>
            <a:pPr lvl="0" algn="ctr">
              <a:spcBef>
                <a:spcPts val="0"/>
              </a:spcBef>
              <a:buNone/>
            </a:pPr>
            <a:r>
              <a:rPr lang="en-US" sz="4000"/>
              <a:t>OER Degree Story</a:t>
            </a:r>
          </a:p>
        </p:txBody>
      </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Shape 315"/>
          <p:cNvSpPr txBox="1"/>
          <p:nvPr/>
        </p:nvSpPr>
        <p:spPr>
          <a:xfrm>
            <a:off x="1661400" y="6437400"/>
            <a:ext cx="7482600" cy="420600"/>
          </a:xfrm>
          <a:prstGeom prst="rect">
            <a:avLst/>
          </a:prstGeom>
          <a:noFill/>
          <a:ln>
            <a:noFill/>
          </a:ln>
        </p:spPr>
        <p:txBody>
          <a:bodyPr lIns="91425" tIns="91425" rIns="91425" bIns="91425" anchor="ctr" anchorCtr="0">
            <a:noAutofit/>
          </a:bodyPr>
          <a:lstStyle/>
          <a:p>
            <a:pPr lvl="0" rtl="0">
              <a:spcBef>
                <a:spcPts val="0"/>
              </a:spcBef>
              <a:buNone/>
            </a:pPr>
            <a:r>
              <a:rPr lang="en-US" sz="1200" u="sng">
                <a:solidFill>
                  <a:srgbClr val="049BCE"/>
                </a:solidFill>
                <a:highlight>
                  <a:srgbClr val="FEFEFE"/>
                </a:highlight>
                <a:latin typeface="Source Sans Pro"/>
                <a:ea typeface="Source Sans Pro"/>
                <a:cs typeface="Source Sans Pro"/>
                <a:sym typeface="Source Sans Pro"/>
                <a:hlinkClick r:id="rId3"/>
              </a:rPr>
              <a:t>“It is a remarkable story”</a:t>
            </a:r>
            <a:r>
              <a:rPr lang="en-US" sz="1200">
                <a:solidFill>
                  <a:srgbClr val="8A8A8A"/>
                </a:solidFill>
                <a:highlight>
                  <a:srgbClr val="FEFEFE"/>
                </a:highlight>
                <a:latin typeface="Source Sans Pro"/>
                <a:ea typeface="Source Sans Pro"/>
                <a:cs typeface="Source Sans Pro"/>
                <a:sym typeface="Source Sans Pro"/>
              </a:rPr>
              <a:t> by </a:t>
            </a:r>
            <a:r>
              <a:rPr lang="en-US" sz="1200" i="1">
                <a:solidFill>
                  <a:srgbClr val="8A8A8A"/>
                </a:solidFill>
                <a:highlight>
                  <a:srgbClr val="FEFEFE"/>
                </a:highlight>
                <a:latin typeface="Source Sans Pro"/>
                <a:ea typeface="Source Sans Pro"/>
                <a:cs typeface="Source Sans Pro"/>
                <a:sym typeface="Source Sans Pro"/>
              </a:rPr>
              <a:t>Issued by War Council of the American Red Crossvia The Metropolitan Museum of Art</a:t>
            </a:r>
            <a:r>
              <a:rPr lang="en-US" sz="1200">
                <a:solidFill>
                  <a:srgbClr val="8A8A8A"/>
                </a:solidFill>
                <a:highlight>
                  <a:srgbClr val="FEFEFE"/>
                </a:highlight>
                <a:latin typeface="Source Sans Pro"/>
                <a:ea typeface="Source Sans Pro"/>
                <a:cs typeface="Source Sans Pro"/>
                <a:sym typeface="Source Sans Pro"/>
              </a:rPr>
              <a:t> is licensed under </a:t>
            </a:r>
            <a:r>
              <a:rPr lang="en-US" sz="1200" u="sng">
                <a:solidFill>
                  <a:srgbClr val="049BCE"/>
                </a:solidFill>
                <a:highlight>
                  <a:srgbClr val="FEFEFE"/>
                </a:highlight>
                <a:latin typeface="Source Sans Pro"/>
                <a:ea typeface="Source Sans Pro"/>
                <a:cs typeface="Source Sans Pro"/>
                <a:sym typeface="Source Sans Pro"/>
                <a:hlinkClick r:id="rId4"/>
              </a:rPr>
              <a:t>CC0 1.0</a:t>
            </a:r>
          </a:p>
        </p:txBody>
      </p:sp>
      <p:pic>
        <p:nvPicPr>
          <p:cNvPr id="316" name="Shape 316" descr="RemarkableStory.jpg"/>
          <p:cNvPicPr preferRelativeResize="0"/>
          <p:nvPr/>
        </p:nvPicPr>
        <p:blipFill>
          <a:blip r:embed="rId5">
            <a:alphaModFix/>
          </a:blip>
          <a:stretch>
            <a:fillRect/>
          </a:stretch>
        </p:blipFill>
        <p:spPr>
          <a:xfrm>
            <a:off x="4557075" y="452425"/>
            <a:ext cx="3981450" cy="5953125"/>
          </a:xfrm>
          <a:prstGeom prst="rect">
            <a:avLst/>
          </a:prstGeom>
          <a:noFill/>
          <a:ln>
            <a:noFill/>
          </a:ln>
        </p:spPr>
      </p:pic>
      <p:sp>
        <p:nvSpPr>
          <p:cNvPr id="317" name="Shape 317"/>
          <p:cNvSpPr txBox="1"/>
          <p:nvPr/>
        </p:nvSpPr>
        <p:spPr>
          <a:xfrm>
            <a:off x="433400" y="2536700"/>
            <a:ext cx="3900600" cy="713700"/>
          </a:xfrm>
          <a:prstGeom prst="rect">
            <a:avLst/>
          </a:prstGeom>
          <a:noFill/>
          <a:ln>
            <a:noFill/>
          </a:ln>
        </p:spPr>
        <p:txBody>
          <a:bodyPr lIns="91425" tIns="91425" rIns="91425" bIns="91425" anchor="t" anchorCtr="0">
            <a:noAutofit/>
          </a:bodyPr>
          <a:lstStyle/>
          <a:p>
            <a:pPr lvl="0">
              <a:spcBef>
                <a:spcPts val="0"/>
              </a:spcBef>
              <a:buNone/>
            </a:pPr>
            <a:r>
              <a:rPr lang="en-US" sz="3000"/>
              <a:t>OER Degree as Story</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Shape 323"/>
          <p:cNvSpPr txBox="1"/>
          <p:nvPr/>
        </p:nvSpPr>
        <p:spPr>
          <a:xfrm>
            <a:off x="6224100" y="2638700"/>
            <a:ext cx="3148500" cy="1720800"/>
          </a:xfrm>
          <a:prstGeom prst="rect">
            <a:avLst/>
          </a:prstGeom>
          <a:noFill/>
          <a:ln>
            <a:noFill/>
          </a:ln>
        </p:spPr>
        <p:txBody>
          <a:bodyPr lIns="91425" tIns="91425" rIns="91425" bIns="91425" anchor="t" anchorCtr="0">
            <a:noAutofit/>
          </a:bodyPr>
          <a:lstStyle/>
          <a:p>
            <a:pPr lvl="0">
              <a:spcBef>
                <a:spcPts val="0"/>
              </a:spcBef>
              <a:buNone/>
            </a:pPr>
            <a:r>
              <a:rPr lang="en-US" sz="2400"/>
              <a:t>Knowing where others went.</a:t>
            </a:r>
          </a:p>
        </p:txBody>
      </p:sp>
      <p:sp>
        <p:nvSpPr>
          <p:cNvPr id="324" name="Shape 324"/>
          <p:cNvSpPr txBox="1"/>
          <p:nvPr/>
        </p:nvSpPr>
        <p:spPr>
          <a:xfrm>
            <a:off x="1393800" y="6093300"/>
            <a:ext cx="7750200" cy="764700"/>
          </a:xfrm>
          <a:prstGeom prst="rect">
            <a:avLst/>
          </a:prstGeom>
          <a:noFill/>
          <a:ln>
            <a:noFill/>
          </a:ln>
        </p:spPr>
        <p:txBody>
          <a:bodyPr lIns="91425" tIns="91425" rIns="91425" bIns="91425" anchor="ctr" anchorCtr="0">
            <a:noAutofit/>
          </a:bodyPr>
          <a:lstStyle/>
          <a:p>
            <a:pPr lvl="0" rtl="0">
              <a:spcBef>
                <a:spcPts val="0"/>
              </a:spcBef>
              <a:buNone/>
            </a:pPr>
            <a:r>
              <a:rPr lang="en-US" sz="1200" u="sng">
                <a:solidFill>
                  <a:srgbClr val="049BCE"/>
                </a:solidFill>
                <a:highlight>
                  <a:srgbClr val="FEFEFE"/>
                </a:highlight>
                <a:latin typeface="Source Sans Pro"/>
                <a:ea typeface="Source Sans Pro"/>
                <a:cs typeface="Source Sans Pro"/>
                <a:sym typeface="Source Sans Pro"/>
                <a:hlinkClick r:id="rId3"/>
              </a:rPr>
              <a:t>“The Three Roads”</a:t>
            </a:r>
            <a:r>
              <a:rPr lang="en-US" sz="1200">
                <a:solidFill>
                  <a:srgbClr val="8A8A8A"/>
                </a:solidFill>
                <a:highlight>
                  <a:srgbClr val="FEFEFE"/>
                </a:highlight>
                <a:latin typeface="Source Sans Pro"/>
                <a:ea typeface="Source Sans Pro"/>
                <a:cs typeface="Source Sans Pro"/>
                <a:sym typeface="Source Sans Pro"/>
              </a:rPr>
              <a:t> by </a:t>
            </a:r>
            <a:r>
              <a:rPr lang="en-US" sz="1200" i="1">
                <a:solidFill>
                  <a:srgbClr val="8A8A8A"/>
                </a:solidFill>
                <a:highlight>
                  <a:srgbClr val="FEFEFE"/>
                </a:highlight>
                <a:latin typeface="Source Sans Pro"/>
                <a:ea typeface="Source Sans Pro"/>
                <a:cs typeface="Source Sans Pro"/>
                <a:sym typeface="Source Sans Pro"/>
              </a:rPr>
              <a:t>India (Hyderabad) via The Metropolitan Museum of Art</a:t>
            </a:r>
            <a:r>
              <a:rPr lang="en-US" sz="1200">
                <a:solidFill>
                  <a:srgbClr val="8A8A8A"/>
                </a:solidFill>
                <a:highlight>
                  <a:srgbClr val="FEFEFE"/>
                </a:highlight>
                <a:latin typeface="Source Sans Pro"/>
                <a:ea typeface="Source Sans Pro"/>
                <a:cs typeface="Source Sans Pro"/>
                <a:sym typeface="Source Sans Pro"/>
              </a:rPr>
              <a:t> is licensed under </a:t>
            </a:r>
            <a:r>
              <a:rPr lang="en-US" sz="1200" u="sng">
                <a:solidFill>
                  <a:srgbClr val="049BCE"/>
                </a:solidFill>
                <a:highlight>
                  <a:srgbClr val="FEFEFE"/>
                </a:highlight>
                <a:latin typeface="Source Sans Pro"/>
                <a:ea typeface="Source Sans Pro"/>
                <a:cs typeface="Source Sans Pro"/>
                <a:sym typeface="Source Sans Pro"/>
                <a:hlinkClick r:id="rId4"/>
              </a:rPr>
              <a:t>CC0 1.0</a:t>
            </a:r>
          </a:p>
        </p:txBody>
      </p:sp>
      <p:pic>
        <p:nvPicPr>
          <p:cNvPr id="325" name="Shape 325" descr="ThreeRoads.jpg"/>
          <p:cNvPicPr preferRelativeResize="0"/>
          <p:nvPr/>
        </p:nvPicPr>
        <p:blipFill>
          <a:blip r:embed="rId5">
            <a:alphaModFix/>
          </a:blip>
          <a:stretch>
            <a:fillRect/>
          </a:stretch>
        </p:blipFill>
        <p:spPr>
          <a:xfrm>
            <a:off x="909201" y="558101"/>
            <a:ext cx="4986101" cy="5535200"/>
          </a:xfrm>
          <a:prstGeom prst="rect">
            <a:avLst/>
          </a:prstGeom>
          <a:noFill/>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Shape 331"/>
          <p:cNvSpPr txBox="1"/>
          <p:nvPr/>
        </p:nvSpPr>
        <p:spPr>
          <a:xfrm>
            <a:off x="2259700" y="484425"/>
            <a:ext cx="6268200" cy="1720800"/>
          </a:xfrm>
          <a:prstGeom prst="rect">
            <a:avLst/>
          </a:prstGeom>
          <a:noFill/>
          <a:ln>
            <a:noFill/>
          </a:ln>
        </p:spPr>
        <p:txBody>
          <a:bodyPr lIns="91425" tIns="91425" rIns="91425" bIns="91425" anchor="t" anchorCtr="0">
            <a:noAutofit/>
          </a:bodyPr>
          <a:lstStyle/>
          <a:p>
            <a:pPr lvl="0" rtl="0">
              <a:spcBef>
                <a:spcPts val="0"/>
              </a:spcBef>
              <a:buNone/>
            </a:pPr>
            <a:r>
              <a:rPr lang="en-US" sz="2400"/>
              <a:t>… for support when I make my own roads.</a:t>
            </a:r>
          </a:p>
        </p:txBody>
      </p:sp>
      <p:sp>
        <p:nvSpPr>
          <p:cNvPr id="332" name="Shape 332"/>
          <p:cNvSpPr txBox="1"/>
          <p:nvPr/>
        </p:nvSpPr>
        <p:spPr>
          <a:xfrm>
            <a:off x="1929000" y="6169200"/>
            <a:ext cx="7215000" cy="841200"/>
          </a:xfrm>
          <a:prstGeom prst="rect">
            <a:avLst/>
          </a:prstGeom>
          <a:noFill/>
          <a:ln>
            <a:noFill/>
          </a:ln>
        </p:spPr>
        <p:txBody>
          <a:bodyPr lIns="91425" tIns="91425" rIns="91425" bIns="91425" anchor="ctr" anchorCtr="0">
            <a:noAutofit/>
          </a:bodyPr>
          <a:lstStyle/>
          <a:p>
            <a:pPr lvl="0" rtl="0">
              <a:spcBef>
                <a:spcPts val="0"/>
              </a:spcBef>
              <a:buNone/>
            </a:pPr>
            <a:r>
              <a:rPr lang="en-US" sz="1200" u="sng">
                <a:solidFill>
                  <a:srgbClr val="049BCE"/>
                </a:solidFill>
                <a:highlight>
                  <a:srgbClr val="FEFEFE"/>
                </a:highlight>
                <a:latin typeface="Source Sans Pro"/>
                <a:ea typeface="Source Sans Pro"/>
                <a:cs typeface="Source Sans Pro"/>
                <a:sym typeface="Source Sans Pro"/>
                <a:hlinkClick r:id="rId3"/>
              </a:rPr>
              <a:t>“Geyser Road”</a:t>
            </a:r>
            <a:r>
              <a:rPr lang="en-US" sz="1200">
                <a:solidFill>
                  <a:srgbClr val="8A8A8A"/>
                </a:solidFill>
                <a:highlight>
                  <a:srgbClr val="FEFEFE"/>
                </a:highlight>
                <a:latin typeface="Source Sans Pro"/>
                <a:ea typeface="Source Sans Pro"/>
                <a:cs typeface="Source Sans Pro"/>
                <a:sym typeface="Source Sans Pro"/>
              </a:rPr>
              <a:t> by </a:t>
            </a:r>
            <a:r>
              <a:rPr lang="en-US" sz="1200" i="1">
                <a:solidFill>
                  <a:srgbClr val="8A8A8A"/>
                </a:solidFill>
                <a:highlight>
                  <a:srgbClr val="FEFEFE"/>
                </a:highlight>
                <a:latin typeface="Source Sans Pro"/>
                <a:ea typeface="Source Sans Pro"/>
                <a:cs typeface="Source Sans Pro"/>
                <a:sym typeface="Source Sans Pro"/>
              </a:rPr>
              <a:t>Carleton E. Watkins (American, 1829–1916) via The Metropolitan Museum of Art</a:t>
            </a:r>
            <a:r>
              <a:rPr lang="en-US" sz="1200">
                <a:solidFill>
                  <a:srgbClr val="8A8A8A"/>
                </a:solidFill>
                <a:highlight>
                  <a:srgbClr val="FEFEFE"/>
                </a:highlight>
                <a:latin typeface="Source Sans Pro"/>
                <a:ea typeface="Source Sans Pro"/>
                <a:cs typeface="Source Sans Pro"/>
                <a:sym typeface="Source Sans Pro"/>
              </a:rPr>
              <a:t> is licensed under </a:t>
            </a:r>
            <a:r>
              <a:rPr lang="en-US" sz="1200" u="sng">
                <a:solidFill>
                  <a:srgbClr val="049BCE"/>
                </a:solidFill>
                <a:highlight>
                  <a:srgbClr val="FEFEFE"/>
                </a:highlight>
                <a:latin typeface="Source Sans Pro"/>
                <a:ea typeface="Source Sans Pro"/>
                <a:cs typeface="Source Sans Pro"/>
                <a:sym typeface="Source Sans Pro"/>
                <a:hlinkClick r:id="rId4"/>
              </a:rPr>
              <a:t>CC0 1.0</a:t>
            </a:r>
          </a:p>
        </p:txBody>
      </p:sp>
      <p:pic>
        <p:nvPicPr>
          <p:cNvPr id="333" name="Shape 333" descr="GeyserRoad.jpg"/>
          <p:cNvPicPr preferRelativeResize="0"/>
          <p:nvPr/>
        </p:nvPicPr>
        <p:blipFill>
          <a:blip r:embed="rId5">
            <a:alphaModFix/>
          </a:blip>
          <a:stretch>
            <a:fillRect/>
          </a:stretch>
        </p:blipFill>
        <p:spPr>
          <a:xfrm>
            <a:off x="1063325" y="1077362"/>
            <a:ext cx="7017349" cy="5263024"/>
          </a:xfrm>
          <a:prstGeom prst="rect">
            <a:avLst/>
          </a:prstGeom>
          <a:noFill/>
          <a:ln>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Shape 339"/>
          <p:cNvSpPr txBox="1"/>
          <p:nvPr/>
        </p:nvSpPr>
        <p:spPr>
          <a:xfrm>
            <a:off x="2260500" y="6309900"/>
            <a:ext cx="6883500" cy="548100"/>
          </a:xfrm>
          <a:prstGeom prst="rect">
            <a:avLst/>
          </a:prstGeom>
          <a:noFill/>
          <a:ln>
            <a:noFill/>
          </a:ln>
        </p:spPr>
        <p:txBody>
          <a:bodyPr lIns="91425" tIns="91425" rIns="91425" bIns="91425" anchor="ctr" anchorCtr="0">
            <a:noAutofit/>
          </a:bodyPr>
          <a:lstStyle/>
          <a:p>
            <a:pPr lvl="0" rtl="0">
              <a:spcBef>
                <a:spcPts val="0"/>
              </a:spcBef>
              <a:buNone/>
            </a:pPr>
            <a:r>
              <a:rPr lang="en-US" sz="1200" u="sng">
                <a:solidFill>
                  <a:srgbClr val="049BCE"/>
                </a:solidFill>
                <a:highlight>
                  <a:srgbClr val="FEFEFE"/>
                </a:highlight>
                <a:latin typeface="Source Sans Pro"/>
                <a:ea typeface="Source Sans Pro"/>
                <a:cs typeface="Source Sans Pro"/>
                <a:sym typeface="Source Sans Pro"/>
                <a:hlinkClick r:id="rId3"/>
              </a:rPr>
              <a:t>“Lago, Partie aus Lago.”</a:t>
            </a:r>
            <a:r>
              <a:rPr lang="en-US" sz="1200">
                <a:solidFill>
                  <a:srgbClr val="8A8A8A"/>
                </a:solidFill>
                <a:highlight>
                  <a:srgbClr val="FEFEFE"/>
                </a:highlight>
                <a:latin typeface="Source Sans Pro"/>
                <a:ea typeface="Source Sans Pro"/>
                <a:cs typeface="Source Sans Pro"/>
                <a:sym typeface="Source Sans Pro"/>
              </a:rPr>
              <a:t> by </a:t>
            </a:r>
            <a:r>
              <a:rPr lang="en-US" sz="1200" i="1">
                <a:solidFill>
                  <a:srgbClr val="8A8A8A"/>
                </a:solidFill>
                <a:highlight>
                  <a:srgbClr val="FEFEFE"/>
                </a:highlight>
                <a:latin typeface="Source Sans Pro"/>
                <a:ea typeface="Source Sans Pro"/>
                <a:cs typeface="Source Sans Pro"/>
                <a:sym typeface="Source Sans Pro"/>
              </a:rPr>
              <a:t>K.u.k. Kriegspressequartier, Lichtbildstelle - Wien </a:t>
            </a:r>
            <a:r>
              <a:rPr lang="en-US" sz="1200">
                <a:solidFill>
                  <a:srgbClr val="8A8A8A"/>
                </a:solidFill>
                <a:highlight>
                  <a:srgbClr val="FEFEFE"/>
                </a:highlight>
                <a:latin typeface="Source Sans Pro"/>
                <a:ea typeface="Source Sans Pro"/>
                <a:cs typeface="Source Sans Pro"/>
                <a:sym typeface="Source Sans Pro"/>
              </a:rPr>
              <a:t>is licensed under </a:t>
            </a:r>
            <a:r>
              <a:rPr lang="en-US" sz="1200" u="sng">
                <a:solidFill>
                  <a:srgbClr val="049BCE"/>
                </a:solidFill>
                <a:highlight>
                  <a:srgbClr val="FEFEFE"/>
                </a:highlight>
                <a:latin typeface="Source Sans Pro"/>
                <a:ea typeface="Source Sans Pro"/>
                <a:cs typeface="Source Sans Pro"/>
                <a:sym typeface="Source Sans Pro"/>
                <a:hlinkClick r:id="rId4"/>
              </a:rPr>
              <a:t>PDM 1.0</a:t>
            </a:r>
          </a:p>
        </p:txBody>
      </p:sp>
      <p:pic>
        <p:nvPicPr>
          <p:cNvPr id="340" name="Shape 340" descr="party.jpg"/>
          <p:cNvPicPr preferRelativeResize="0"/>
          <p:nvPr/>
        </p:nvPicPr>
        <p:blipFill>
          <a:blip r:embed="rId5">
            <a:alphaModFix/>
          </a:blip>
          <a:stretch>
            <a:fillRect/>
          </a:stretch>
        </p:blipFill>
        <p:spPr>
          <a:xfrm>
            <a:off x="1193975" y="1268049"/>
            <a:ext cx="6756048" cy="5041850"/>
          </a:xfrm>
          <a:prstGeom prst="rect">
            <a:avLst/>
          </a:prstGeom>
          <a:noFill/>
          <a:ln>
            <a:noFill/>
          </a:ln>
        </p:spPr>
      </p:pic>
      <p:sp>
        <p:nvSpPr>
          <p:cNvPr id="341" name="Shape 341"/>
          <p:cNvSpPr txBox="1"/>
          <p:nvPr/>
        </p:nvSpPr>
        <p:spPr>
          <a:xfrm>
            <a:off x="5107525" y="330600"/>
            <a:ext cx="2842500" cy="790200"/>
          </a:xfrm>
          <a:prstGeom prst="rect">
            <a:avLst/>
          </a:prstGeom>
          <a:noFill/>
          <a:ln>
            <a:noFill/>
          </a:ln>
        </p:spPr>
        <p:txBody>
          <a:bodyPr lIns="91425" tIns="91425" rIns="91425" bIns="91425" anchor="t" anchorCtr="0">
            <a:noAutofit/>
          </a:bodyPr>
          <a:lstStyle/>
          <a:p>
            <a:pPr lvl="0">
              <a:spcBef>
                <a:spcPts val="0"/>
              </a:spcBef>
              <a:buNone/>
            </a:pPr>
            <a:r>
              <a:rPr lang="en-US" sz="3000"/>
              <a:t>Join the Party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457200" y="427037"/>
            <a:ext cx="8229600" cy="1143000"/>
          </a:xfrm>
          <a:prstGeom prst="rect">
            <a:avLst/>
          </a:prstGeom>
        </p:spPr>
        <p:txBody>
          <a:bodyPr lIns="91425" tIns="91425" rIns="91425" bIns="91425" anchor="ctr" anchorCtr="0">
            <a:noAutofit/>
          </a:bodyPr>
          <a:lstStyle/>
          <a:p>
            <a:pPr lvl="0">
              <a:spcBef>
                <a:spcPts val="0"/>
              </a:spcBef>
              <a:buNone/>
            </a:pPr>
            <a:r>
              <a:rPr lang="en-US"/>
              <a:t>Turn to the Community</a:t>
            </a:r>
          </a:p>
        </p:txBody>
      </p:sp>
      <p:sp>
        <p:nvSpPr>
          <p:cNvPr id="348" name="Shape 348"/>
          <p:cNvSpPr txBox="1">
            <a:spLocks noGrp="1"/>
          </p:cNvSpPr>
          <p:nvPr>
            <p:ph type="body" idx="1"/>
          </p:nvPr>
        </p:nvSpPr>
        <p:spPr>
          <a:xfrm>
            <a:off x="796175" y="1600200"/>
            <a:ext cx="7599900" cy="4526100"/>
          </a:xfrm>
          <a:prstGeom prst="rect">
            <a:avLst/>
          </a:prstGeom>
        </p:spPr>
        <p:txBody>
          <a:bodyPr lIns="91425" tIns="91425" rIns="91425" bIns="91425" anchor="t" anchorCtr="0">
            <a:noAutofit/>
          </a:bodyPr>
          <a:lstStyle/>
          <a:p>
            <a:pPr marL="0" lvl="0" indent="0">
              <a:spcBef>
                <a:spcPts val="0"/>
              </a:spcBef>
              <a:buNone/>
            </a:pPr>
            <a:endParaRPr dirty="0"/>
          </a:p>
          <a:p>
            <a:pPr lvl="0">
              <a:spcBef>
                <a:spcPts val="0"/>
              </a:spcBef>
              <a:buNone/>
            </a:pPr>
            <a:r>
              <a:rPr lang="en-US" dirty="0"/>
              <a:t>We’re going to read your questions to see if the community can answer.</a:t>
            </a:r>
          </a:p>
          <a:p>
            <a:pPr marL="0" lvl="0" indent="0">
              <a:spcBef>
                <a:spcPts val="0"/>
              </a:spcBef>
              <a:buNone/>
            </a:pPr>
            <a:endParaRPr dirty="0"/>
          </a:p>
          <a:p>
            <a:pPr lvl="0">
              <a:spcBef>
                <a:spcPts val="0"/>
              </a:spcBef>
              <a:buNone/>
            </a:pPr>
            <a:r>
              <a:rPr lang="en-US" dirty="0"/>
              <a:t>Let’s </a:t>
            </a:r>
            <a:r>
              <a:rPr lang="en-US" dirty="0" smtClean="0"/>
              <a:t>search our </a:t>
            </a:r>
            <a:r>
              <a:rPr lang="en-US" dirty="0"/>
              <a:t>message list.</a:t>
            </a:r>
          </a:p>
          <a:p>
            <a:pPr lvl="0">
              <a:spcBef>
                <a:spcPts val="0"/>
              </a:spcBef>
              <a:buNone/>
            </a:pPr>
            <a:endParaRPr dirty="0"/>
          </a:p>
        </p:txBody>
      </p:sp>
      <p:pic>
        <p:nvPicPr>
          <p:cNvPr id="349" name="Shape 349" descr="index cards.jpg"/>
          <p:cNvPicPr preferRelativeResize="0"/>
          <p:nvPr/>
        </p:nvPicPr>
        <p:blipFill>
          <a:blip r:embed="rId3">
            <a:alphaModFix/>
          </a:blip>
          <a:stretch>
            <a:fillRect/>
          </a:stretch>
        </p:blipFill>
        <p:spPr>
          <a:xfrm>
            <a:off x="5915587" y="4545150"/>
            <a:ext cx="2886075" cy="1581150"/>
          </a:xfrm>
          <a:prstGeom prst="rect">
            <a:avLst/>
          </a:prstGeom>
          <a:noFill/>
          <a:ln>
            <a:noFill/>
          </a:ln>
        </p:spPr>
      </p:pic>
      <p:sp>
        <p:nvSpPr>
          <p:cNvPr id="350" name="Shape 350"/>
          <p:cNvSpPr txBox="1"/>
          <p:nvPr/>
        </p:nvSpPr>
        <p:spPr>
          <a:xfrm>
            <a:off x="3637100" y="6156450"/>
            <a:ext cx="2886000" cy="343800"/>
          </a:xfrm>
          <a:prstGeom prst="rect">
            <a:avLst/>
          </a:prstGeom>
          <a:noFill/>
          <a:ln>
            <a:noFill/>
          </a:ln>
        </p:spPr>
        <p:txBody>
          <a:bodyPr lIns="91425" tIns="91425" rIns="91425" bIns="91425" anchor="t" anchorCtr="0">
            <a:noAutofit/>
          </a:bodyPr>
          <a:lstStyle/>
          <a:p>
            <a:pPr lvl="0">
              <a:spcBef>
                <a:spcPts val="0"/>
              </a:spcBef>
              <a:buNone/>
            </a:pPr>
            <a:r>
              <a:rPr lang="en-US"/>
              <a:t>Image:  pixabay.com</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Shape 355"/>
          <p:cNvSpPr txBox="1">
            <a:spLocks noGrp="1"/>
          </p:cNvSpPr>
          <p:nvPr>
            <p:ph type="title"/>
          </p:nvPr>
        </p:nvSpPr>
        <p:spPr>
          <a:xfrm>
            <a:off x="457200" y="533400"/>
            <a:ext cx="8229600" cy="838199"/>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Arial"/>
              <a:buNone/>
            </a:pPr>
            <a:r>
              <a:rPr lang="en-US" sz="4900" b="0" i="0" u="none" strike="noStrike" cap="none">
                <a:solidFill>
                  <a:schemeClr val="dk1"/>
                </a:solidFill>
                <a:latin typeface="Arial"/>
                <a:ea typeface="Arial"/>
                <a:cs typeface="Arial"/>
                <a:sym typeface="Arial"/>
              </a:rPr>
              <a:t>June 14 webinar</a:t>
            </a:r>
          </a:p>
        </p:txBody>
      </p:sp>
      <p:sp>
        <p:nvSpPr>
          <p:cNvPr id="356" name="Shape 356"/>
          <p:cNvSpPr txBox="1">
            <a:spLocks noGrp="1"/>
          </p:cNvSpPr>
          <p:nvPr>
            <p:ph type="body" idx="1"/>
          </p:nvPr>
        </p:nvSpPr>
        <p:spPr>
          <a:xfrm>
            <a:off x="457200" y="1616075"/>
            <a:ext cx="8229600" cy="4495800"/>
          </a:xfrm>
          <a:prstGeom prst="rect">
            <a:avLst/>
          </a:prstGeom>
          <a:noFill/>
          <a:ln>
            <a:noFill/>
          </a:ln>
        </p:spPr>
        <p:txBody>
          <a:bodyPr lIns="91425" tIns="45700" rIns="91425" bIns="45700" anchor="t" anchorCtr="0">
            <a:noAutofit/>
          </a:bodyPr>
          <a:lstStyle/>
          <a:p>
            <a:pPr marL="342900" marR="0" lvl="0" indent="-342900" algn="ctr" rtl="0">
              <a:spcBef>
                <a:spcPts val="0"/>
              </a:spcBef>
              <a:spcAft>
                <a:spcPts val="0"/>
              </a:spcAft>
              <a:buClr>
                <a:schemeClr val="dk1"/>
              </a:buClr>
              <a:buSzPct val="100000"/>
              <a:buFont typeface="Arial"/>
              <a:buChar char="•"/>
            </a:pPr>
            <a:r>
              <a:rPr lang="en-US" sz="3600" b="0" i="0" u="none" strike="noStrike" cap="none">
                <a:solidFill>
                  <a:schemeClr val="dk1"/>
                </a:solidFill>
                <a:latin typeface="Arial"/>
                <a:ea typeface="Arial"/>
                <a:cs typeface="Arial"/>
                <a:sym typeface="Arial"/>
              </a:rPr>
              <a:t>Building OER Sustainability on Campus</a:t>
            </a:r>
          </a:p>
          <a:p>
            <a:pPr marL="342900" marR="0" lvl="0" indent="-342900" algn="l" rtl="0">
              <a:spcBef>
                <a:spcPts val="720"/>
              </a:spcBef>
              <a:spcAft>
                <a:spcPts val="0"/>
              </a:spcAft>
              <a:buClr>
                <a:schemeClr val="dk1"/>
              </a:buClr>
              <a:buSzPct val="100000"/>
              <a:buFont typeface="Arial"/>
              <a:buNone/>
            </a:pPr>
            <a:endParaRPr sz="3600" b="0" i="0" u="none" strike="noStrike" cap="none">
              <a:solidFill>
                <a:schemeClr val="dk1"/>
              </a:solidFill>
              <a:latin typeface="Arial"/>
              <a:ea typeface="Arial"/>
              <a:cs typeface="Arial"/>
              <a:sym typeface="Arial"/>
            </a:endParaRPr>
          </a:p>
          <a:p>
            <a:pPr marL="342900" marR="0" lvl="0" indent="-342900" algn="l" rtl="0">
              <a:spcBef>
                <a:spcPts val="520"/>
              </a:spcBef>
              <a:spcAft>
                <a:spcPts val="0"/>
              </a:spcAft>
              <a:buClr>
                <a:schemeClr val="dk1"/>
              </a:buClr>
              <a:buSzPct val="100000"/>
              <a:buFont typeface="Arial"/>
              <a:buNone/>
            </a:pPr>
            <a:endParaRPr sz="2600" b="0" i="0" u="none" strike="noStrike" cap="none">
              <a:solidFill>
                <a:schemeClr val="dk1"/>
              </a:solidFill>
              <a:latin typeface="Arial"/>
              <a:ea typeface="Arial"/>
              <a:cs typeface="Arial"/>
              <a:sym typeface="Arial"/>
            </a:endParaRPr>
          </a:p>
          <a:p>
            <a:pPr marL="742950" marR="0" lvl="1" indent="-285750" algn="l" rtl="0">
              <a:spcBef>
                <a:spcPts val="560"/>
              </a:spcBef>
              <a:buClr>
                <a:schemeClr val="dk1"/>
              </a:buClr>
              <a:buSzPct val="100000"/>
              <a:buFont typeface="Arial"/>
              <a:buNone/>
            </a:pPr>
            <a:endParaRPr sz="2800" b="0" i="0" u="none" strike="noStrike" cap="none">
              <a:solidFill>
                <a:schemeClr val="dk1"/>
              </a:solidFill>
              <a:latin typeface="Arial"/>
              <a:ea typeface="Arial"/>
              <a:cs typeface="Arial"/>
              <a:sym typeface="Arial"/>
            </a:endParaRPr>
          </a:p>
        </p:txBody>
      </p:sp>
      <p:sp>
        <p:nvSpPr>
          <p:cNvPr id="357" name="Shape 357"/>
          <p:cNvSpPr txBox="1">
            <a:spLocks noGrp="1"/>
          </p:cNvSpPr>
          <p:nvPr>
            <p:ph type="ftr" idx="11"/>
          </p:nvPr>
        </p:nvSpPr>
        <p:spPr>
          <a:xfrm>
            <a:off x="3124200" y="6239537"/>
            <a:ext cx="2895600" cy="365125"/>
          </a:xfrm>
          <a:prstGeom prst="rect">
            <a:avLst/>
          </a:prstGeom>
          <a:noFill/>
          <a:ln>
            <a:noFill/>
          </a:ln>
        </p:spPr>
        <p:txBody>
          <a:bodyPr lIns="91425" tIns="45700" rIns="91425" bIns="45700" anchor="ctr" anchorCtr="0">
            <a:noAutofit/>
          </a:bodyPr>
          <a:lstStyle/>
          <a:p>
            <a:pPr marL="0" marR="0" lvl="0" indent="0" algn="ctr" rtl="0">
              <a:spcBef>
                <a:spcPts val="0"/>
              </a:spcBef>
              <a:buSzPct val="25000"/>
              <a:buNone/>
            </a:pPr>
            <a:r>
              <a:rPr lang="en-US" sz="1200">
                <a:solidFill>
                  <a:srgbClr val="898989"/>
                </a:solidFill>
                <a:latin typeface="Arial"/>
                <a:ea typeface="Arial"/>
                <a:cs typeface="Arial"/>
                <a:sym typeface="Arial"/>
              </a:rPr>
              <a:t>Image:pixabay.com</a:t>
            </a:r>
          </a:p>
        </p:txBody>
      </p:sp>
      <p:sp>
        <p:nvSpPr>
          <p:cNvPr id="358" name="Shape 358"/>
          <p:cNvSpPr txBox="1"/>
          <p:nvPr/>
        </p:nvSpPr>
        <p:spPr>
          <a:xfrm>
            <a:off x="203952" y="2776450"/>
            <a:ext cx="3777768" cy="156966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400" b="1">
                <a:solidFill>
                  <a:schemeClr val="dk1"/>
                </a:solidFill>
                <a:latin typeface="Arial"/>
                <a:ea typeface="Arial"/>
                <a:cs typeface="Arial"/>
                <a:sym typeface="Arial"/>
              </a:rPr>
              <a:t>James Glapa-Grossklag</a:t>
            </a:r>
            <a:r>
              <a:rPr lang="en-US" sz="1800" b="1">
                <a:solidFill>
                  <a:schemeClr val="dk1"/>
                </a:solidFill>
                <a:latin typeface="Arial"/>
                <a:ea typeface="Arial"/>
                <a:cs typeface="Arial"/>
                <a:sym typeface="Arial"/>
              </a:rPr>
              <a:t> </a:t>
            </a:r>
            <a:r>
              <a:rPr lang="en-US" sz="1800">
                <a:solidFill>
                  <a:schemeClr val="dk1"/>
                </a:solidFill>
                <a:latin typeface="Arial"/>
                <a:ea typeface="Arial"/>
                <a:cs typeface="Arial"/>
                <a:sym typeface="Arial"/>
              </a:rPr>
              <a:t>Dean Educational Technology, </a:t>
            </a:r>
          </a:p>
          <a:p>
            <a:pPr marL="0" marR="0" lvl="0" indent="0" algn="ctr" rtl="0">
              <a:spcBef>
                <a:spcPts val="0"/>
              </a:spcBef>
              <a:buSzPct val="25000"/>
              <a:buNone/>
            </a:pPr>
            <a:r>
              <a:rPr lang="en-US" sz="1800">
                <a:solidFill>
                  <a:schemeClr val="dk1"/>
                </a:solidFill>
                <a:latin typeface="Arial"/>
                <a:ea typeface="Arial"/>
                <a:cs typeface="Arial"/>
                <a:sym typeface="Arial"/>
              </a:rPr>
              <a:t>Learning Resources &amp; </a:t>
            </a:r>
          </a:p>
          <a:p>
            <a:pPr marL="0" marR="0" lvl="0" indent="0" algn="ctr" rtl="0">
              <a:spcBef>
                <a:spcPts val="0"/>
              </a:spcBef>
              <a:buSzPct val="25000"/>
              <a:buNone/>
            </a:pPr>
            <a:r>
              <a:rPr lang="en-US" sz="1800">
                <a:solidFill>
                  <a:schemeClr val="dk1"/>
                </a:solidFill>
                <a:latin typeface="Arial"/>
                <a:ea typeface="Arial"/>
                <a:cs typeface="Arial"/>
                <a:sym typeface="Arial"/>
              </a:rPr>
              <a:t>Distance Learning, </a:t>
            </a:r>
          </a:p>
          <a:p>
            <a:pPr marL="0" marR="0" lvl="0" indent="0" algn="ctr" rtl="0">
              <a:spcBef>
                <a:spcPts val="0"/>
              </a:spcBef>
              <a:buSzPct val="25000"/>
              <a:buNone/>
            </a:pPr>
            <a:r>
              <a:rPr lang="en-US" sz="1800">
                <a:solidFill>
                  <a:schemeClr val="dk1"/>
                </a:solidFill>
                <a:latin typeface="Arial"/>
                <a:ea typeface="Arial"/>
                <a:cs typeface="Arial"/>
                <a:sym typeface="Arial"/>
              </a:rPr>
              <a:t>College of the Canyons</a:t>
            </a:r>
          </a:p>
        </p:txBody>
      </p:sp>
      <p:sp>
        <p:nvSpPr>
          <p:cNvPr id="359" name="Shape 359"/>
          <p:cNvSpPr txBox="1"/>
          <p:nvPr/>
        </p:nvSpPr>
        <p:spPr>
          <a:xfrm>
            <a:off x="5655058" y="2743200"/>
            <a:ext cx="3380508" cy="184665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400" b="1">
                <a:solidFill>
                  <a:schemeClr val="dk1"/>
                </a:solidFill>
                <a:latin typeface="Arial"/>
                <a:ea typeface="Arial"/>
                <a:cs typeface="Arial"/>
                <a:sym typeface="Arial"/>
              </a:rPr>
              <a:t>Lisa Young</a:t>
            </a:r>
          </a:p>
          <a:p>
            <a:pPr marL="0" marR="0" lvl="0" indent="0" algn="ctr" rtl="0">
              <a:spcBef>
                <a:spcPts val="0"/>
              </a:spcBef>
              <a:buSzPct val="25000"/>
              <a:buNone/>
            </a:pPr>
            <a:r>
              <a:rPr lang="en-US" sz="1800">
                <a:solidFill>
                  <a:schemeClr val="dk1"/>
                </a:solidFill>
                <a:latin typeface="Arial"/>
                <a:ea typeface="Arial"/>
                <a:cs typeface="Arial"/>
                <a:sym typeface="Arial"/>
              </a:rPr>
              <a:t>Faculty Director of Center for Teaching &amp; Learning, Scottsdale Community College, and Co-chair of Maricopa Millions.</a:t>
            </a:r>
          </a:p>
        </p:txBody>
      </p:sp>
      <p:pic>
        <p:nvPicPr>
          <p:cNvPr id="360" name="Shape 360"/>
          <p:cNvPicPr preferRelativeResize="0"/>
          <p:nvPr/>
        </p:nvPicPr>
        <p:blipFill rotWithShape="1">
          <a:blip r:embed="rId3">
            <a:alphaModFix/>
          </a:blip>
          <a:srcRect/>
          <a:stretch/>
        </p:blipFill>
        <p:spPr>
          <a:xfrm>
            <a:off x="3728471" y="3888198"/>
            <a:ext cx="1818082" cy="2345912"/>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457200" y="546062"/>
            <a:ext cx="8229600" cy="1143000"/>
          </a:xfrm>
          <a:prstGeom prst="rect">
            <a:avLst/>
          </a:prstGeom>
        </p:spPr>
        <p:txBody>
          <a:bodyPr lIns="91425" tIns="91425" rIns="91425" bIns="91425" anchor="ctr" anchorCtr="0">
            <a:noAutofit/>
          </a:bodyPr>
          <a:lstStyle/>
          <a:p>
            <a:pPr lvl="0">
              <a:spcBef>
                <a:spcPts val="0"/>
              </a:spcBef>
              <a:buNone/>
            </a:pPr>
            <a:r>
              <a:rPr lang="en-US" dirty="0"/>
              <a:t>Join our Community</a:t>
            </a:r>
          </a:p>
        </p:txBody>
      </p:sp>
      <p:sp>
        <p:nvSpPr>
          <p:cNvPr id="162" name="Shape 162"/>
          <p:cNvSpPr txBox="1">
            <a:spLocks noGrp="1"/>
          </p:cNvSpPr>
          <p:nvPr>
            <p:ph type="body" idx="1"/>
          </p:nvPr>
        </p:nvSpPr>
        <p:spPr>
          <a:xfrm>
            <a:off x="868550" y="1600200"/>
            <a:ext cx="7455000" cy="4526100"/>
          </a:xfrm>
          <a:prstGeom prst="rect">
            <a:avLst/>
          </a:prstGeom>
        </p:spPr>
        <p:txBody>
          <a:bodyPr lIns="91425" tIns="91425" rIns="91425" bIns="91425" anchor="t" anchorCtr="0">
            <a:noAutofit/>
          </a:bodyPr>
          <a:lstStyle/>
          <a:p>
            <a:pPr lvl="0">
              <a:spcBef>
                <a:spcPts val="0"/>
              </a:spcBef>
              <a:buNone/>
            </a:pPr>
            <a:endParaRPr/>
          </a:p>
          <a:p>
            <a:pPr lvl="0">
              <a:spcBef>
                <a:spcPts val="0"/>
              </a:spcBef>
              <a:buNone/>
            </a:pPr>
            <a:r>
              <a:rPr lang="en-US"/>
              <a:t>On the card provided, jot down a question about OER.</a:t>
            </a:r>
          </a:p>
          <a:p>
            <a:pPr lvl="0">
              <a:spcBef>
                <a:spcPts val="0"/>
              </a:spcBef>
              <a:buNone/>
            </a:pPr>
            <a:endParaRPr/>
          </a:p>
          <a:p>
            <a:pPr lvl="0">
              <a:spcBef>
                <a:spcPts val="0"/>
              </a:spcBef>
              <a:buNone/>
            </a:pPr>
            <a:r>
              <a:rPr lang="en-US"/>
              <a:t>We’ll collect and share them.</a:t>
            </a:r>
          </a:p>
        </p:txBody>
      </p:sp>
      <p:pic>
        <p:nvPicPr>
          <p:cNvPr id="163" name="Shape 163" descr="index cards.jpg"/>
          <p:cNvPicPr preferRelativeResize="0"/>
          <p:nvPr/>
        </p:nvPicPr>
        <p:blipFill>
          <a:blip r:embed="rId3">
            <a:alphaModFix/>
          </a:blip>
          <a:stretch>
            <a:fillRect/>
          </a:stretch>
        </p:blipFill>
        <p:spPr>
          <a:xfrm>
            <a:off x="5915587" y="4737450"/>
            <a:ext cx="2886075" cy="1581150"/>
          </a:xfrm>
          <a:prstGeom prst="rect">
            <a:avLst/>
          </a:prstGeom>
          <a:noFill/>
          <a:ln>
            <a:noFill/>
          </a:ln>
        </p:spPr>
      </p:pic>
      <p:sp>
        <p:nvSpPr>
          <p:cNvPr id="164" name="Shape 164"/>
          <p:cNvSpPr txBox="1"/>
          <p:nvPr/>
        </p:nvSpPr>
        <p:spPr>
          <a:xfrm>
            <a:off x="3148525" y="6070450"/>
            <a:ext cx="3003900" cy="434400"/>
          </a:xfrm>
          <a:prstGeom prst="rect">
            <a:avLst/>
          </a:prstGeom>
          <a:noFill/>
          <a:ln>
            <a:noFill/>
          </a:ln>
        </p:spPr>
        <p:txBody>
          <a:bodyPr lIns="91425" tIns="91425" rIns="91425" bIns="91425" anchor="t" anchorCtr="0">
            <a:noAutofit/>
          </a:bodyPr>
          <a:lstStyle/>
          <a:p>
            <a:pPr lvl="0">
              <a:spcBef>
                <a:spcPts val="0"/>
              </a:spcBef>
              <a:buNone/>
            </a:pPr>
            <a:r>
              <a:rPr lang="en-US"/>
              <a:t>image:  pixabay.com</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Shape 366"/>
          <p:cNvSpPr txBox="1">
            <a:spLocks noGrp="1"/>
          </p:cNvSpPr>
          <p:nvPr>
            <p:ph type="body" idx="1"/>
          </p:nvPr>
        </p:nvSpPr>
        <p:spPr>
          <a:xfrm>
            <a:off x="457200" y="1219200"/>
            <a:ext cx="8364900" cy="5295300"/>
          </a:xfrm>
          <a:prstGeom prst="rect">
            <a:avLst/>
          </a:prstGeom>
          <a:noFill/>
          <a:ln>
            <a:noFill/>
          </a:ln>
        </p:spPr>
        <p:txBody>
          <a:bodyPr lIns="91425" tIns="45700" rIns="91425" bIns="45700" anchor="t" anchorCtr="0">
            <a:noAutofit/>
          </a:bodyPr>
          <a:lstStyle/>
          <a:p>
            <a:pPr marL="0" marR="0" lvl="0" indent="0" algn="ctr" rtl="0">
              <a:lnSpc>
                <a:spcPct val="90000"/>
              </a:lnSpc>
              <a:spcBef>
                <a:spcPts val="573"/>
              </a:spcBef>
              <a:spcAft>
                <a:spcPts val="0"/>
              </a:spcAft>
              <a:buClr>
                <a:schemeClr val="dk1"/>
              </a:buClr>
              <a:buSzPct val="25000"/>
              <a:buFont typeface="Arial"/>
              <a:buNone/>
            </a:pPr>
            <a:endParaRPr sz="2775" b="1" dirty="0">
              <a:latin typeface="Arial"/>
              <a:ea typeface="Arial"/>
              <a:cs typeface="Arial"/>
              <a:sym typeface="Arial"/>
            </a:endParaRPr>
          </a:p>
          <a:p>
            <a:pPr marL="0" marR="0" lvl="0" indent="0" algn="ctr" rtl="0">
              <a:lnSpc>
                <a:spcPct val="90000"/>
              </a:lnSpc>
              <a:spcBef>
                <a:spcPts val="573"/>
              </a:spcBef>
              <a:spcAft>
                <a:spcPts val="0"/>
              </a:spcAft>
              <a:buClr>
                <a:schemeClr val="dk1"/>
              </a:buClr>
              <a:buSzPct val="25000"/>
              <a:buFont typeface="Arial"/>
              <a:buNone/>
            </a:pPr>
            <a:endParaRPr sz="2590" b="1" i="0" u="none" strike="noStrike" cap="none" dirty="0">
              <a:solidFill>
                <a:schemeClr val="dk1"/>
              </a:solidFill>
              <a:latin typeface="Arial"/>
              <a:ea typeface="Arial"/>
              <a:cs typeface="Arial"/>
              <a:sym typeface="Arial"/>
            </a:endParaRPr>
          </a:p>
          <a:p>
            <a:pPr marL="342900" marR="0" lvl="0" indent="-342900" algn="ctr" rtl="0">
              <a:lnSpc>
                <a:spcPct val="90000"/>
              </a:lnSpc>
              <a:spcBef>
                <a:spcPts val="518"/>
              </a:spcBef>
              <a:spcAft>
                <a:spcPts val="0"/>
              </a:spcAft>
              <a:buClr>
                <a:schemeClr val="dk1"/>
              </a:buClr>
              <a:buSzPct val="25000"/>
              <a:buFont typeface="Arial"/>
              <a:buNone/>
            </a:pPr>
            <a:endParaRPr sz="2590" b="1" i="0" u="none" strike="noStrike" cap="none" dirty="0">
              <a:solidFill>
                <a:schemeClr val="dk1"/>
              </a:solidFill>
              <a:latin typeface="Arial"/>
              <a:ea typeface="Arial"/>
              <a:cs typeface="Arial"/>
              <a:sym typeface="Arial"/>
            </a:endParaRPr>
          </a:p>
          <a:p>
            <a:pPr marL="342900" marR="0" lvl="0" indent="-342900" algn="ctr" rtl="0">
              <a:lnSpc>
                <a:spcPct val="90000"/>
              </a:lnSpc>
              <a:spcBef>
                <a:spcPts val="518"/>
              </a:spcBef>
              <a:spcAft>
                <a:spcPts val="0"/>
              </a:spcAft>
              <a:buClr>
                <a:schemeClr val="dk1"/>
              </a:buClr>
              <a:buSzPct val="25000"/>
              <a:buFont typeface="Arial"/>
              <a:buNone/>
            </a:pPr>
            <a:endParaRPr sz="2590" b="1" i="0" u="none" strike="noStrike" cap="none" dirty="0">
              <a:solidFill>
                <a:schemeClr val="dk1"/>
              </a:solidFill>
              <a:latin typeface="Arial"/>
              <a:ea typeface="Arial"/>
              <a:cs typeface="Arial"/>
              <a:sym typeface="Arial"/>
            </a:endParaRPr>
          </a:p>
          <a:p>
            <a:pPr marL="342900" marR="0" lvl="0" indent="-342900" algn="ctr" rtl="0">
              <a:lnSpc>
                <a:spcPct val="90000"/>
              </a:lnSpc>
              <a:spcBef>
                <a:spcPts val="573"/>
              </a:spcBef>
              <a:spcAft>
                <a:spcPts val="0"/>
              </a:spcAft>
              <a:buClr>
                <a:schemeClr val="dk1"/>
              </a:buClr>
              <a:buSzPct val="25000"/>
              <a:buFont typeface="Arial"/>
              <a:buNone/>
            </a:pPr>
            <a:endParaRPr sz="2867" b="1" dirty="0">
              <a:latin typeface="Arial"/>
              <a:ea typeface="Arial"/>
              <a:cs typeface="Arial"/>
              <a:sym typeface="Arial"/>
            </a:endParaRPr>
          </a:p>
          <a:p>
            <a:pPr marL="342900" marR="0" lvl="0" indent="-342900" algn="ctr" rtl="0">
              <a:lnSpc>
                <a:spcPct val="90000"/>
              </a:lnSpc>
              <a:spcBef>
                <a:spcPts val="573"/>
              </a:spcBef>
              <a:spcAft>
                <a:spcPts val="0"/>
              </a:spcAft>
              <a:buClr>
                <a:schemeClr val="dk1"/>
              </a:buClr>
              <a:buSzPct val="25000"/>
              <a:buFont typeface="Arial"/>
              <a:buNone/>
            </a:pPr>
            <a:endParaRPr sz="2867" b="1" dirty="0">
              <a:latin typeface="Arial"/>
              <a:ea typeface="Arial"/>
              <a:cs typeface="Arial"/>
              <a:sym typeface="Arial"/>
            </a:endParaRPr>
          </a:p>
          <a:p>
            <a:pPr marL="342900" marR="0" lvl="0" indent="-342900" algn="ctr" rtl="0">
              <a:lnSpc>
                <a:spcPct val="90000"/>
              </a:lnSpc>
              <a:spcBef>
                <a:spcPts val="573"/>
              </a:spcBef>
              <a:spcAft>
                <a:spcPts val="0"/>
              </a:spcAft>
              <a:buClr>
                <a:schemeClr val="dk1"/>
              </a:buClr>
              <a:buSzPct val="25000"/>
              <a:buFont typeface="Arial"/>
              <a:buNone/>
            </a:pPr>
            <a:endParaRPr lang="en-US" sz="2400" b="1" i="0" u="none" strike="noStrike" cap="none" smtClean="0">
              <a:solidFill>
                <a:schemeClr val="dk1"/>
              </a:solidFill>
              <a:latin typeface="Arial"/>
              <a:ea typeface="Arial"/>
              <a:cs typeface="Arial"/>
              <a:sym typeface="Arial"/>
            </a:endParaRPr>
          </a:p>
          <a:p>
            <a:pPr marL="342900" marR="0" lvl="0" indent="-342900" algn="ctr" rtl="0">
              <a:lnSpc>
                <a:spcPct val="90000"/>
              </a:lnSpc>
              <a:spcBef>
                <a:spcPts val="573"/>
              </a:spcBef>
              <a:spcAft>
                <a:spcPts val="0"/>
              </a:spcAft>
              <a:buClr>
                <a:schemeClr val="dk1"/>
              </a:buClr>
              <a:buSzPct val="25000"/>
              <a:buFont typeface="Arial"/>
              <a:buNone/>
            </a:pPr>
            <a:r>
              <a:rPr lang="en-US" sz="2400" b="1" i="0" u="none" strike="noStrike" cap="none" smtClean="0">
                <a:solidFill>
                  <a:schemeClr val="dk1"/>
                </a:solidFill>
                <a:latin typeface="Arial"/>
                <a:ea typeface="Arial"/>
                <a:cs typeface="Arial"/>
                <a:sym typeface="Arial"/>
              </a:rPr>
              <a:t>Contact </a:t>
            </a:r>
            <a:r>
              <a:rPr lang="en-US" sz="2400" b="1" i="0" u="none" strike="noStrike" cap="none">
                <a:solidFill>
                  <a:schemeClr val="dk1"/>
                </a:solidFill>
                <a:latin typeface="Arial"/>
                <a:ea typeface="Arial"/>
                <a:cs typeface="Arial"/>
                <a:sym typeface="Arial"/>
              </a:rPr>
              <a:t>Info:</a:t>
            </a:r>
          </a:p>
          <a:p>
            <a:pPr marL="342900" marR="0" lvl="0" indent="-342900" algn="ctr" rtl="0">
              <a:lnSpc>
                <a:spcPct val="90000"/>
              </a:lnSpc>
              <a:spcBef>
                <a:spcPts val="518"/>
              </a:spcBef>
              <a:spcAft>
                <a:spcPts val="0"/>
              </a:spcAft>
              <a:buClr>
                <a:schemeClr val="dk1"/>
              </a:buClr>
              <a:buSzPct val="25000"/>
              <a:buFont typeface="Arial"/>
              <a:buNone/>
            </a:pPr>
            <a:r>
              <a:rPr lang="en-US" sz="2200" dirty="0">
                <a:latin typeface="Arial"/>
                <a:ea typeface="Arial"/>
                <a:cs typeface="Arial"/>
                <a:sym typeface="Arial"/>
              </a:rPr>
              <a:t>Andrea Milligan: </a:t>
            </a:r>
            <a:r>
              <a:rPr lang="en-US" sz="2200" dirty="0" err="1">
                <a:latin typeface="Arial"/>
                <a:ea typeface="Arial"/>
                <a:cs typeface="Arial"/>
                <a:sym typeface="Arial"/>
              </a:rPr>
              <a:t>amilliga@northshore.edu</a:t>
            </a:r>
            <a:endParaRPr lang="en-US" sz="2200" dirty="0">
              <a:latin typeface="Arial"/>
              <a:ea typeface="Arial"/>
              <a:cs typeface="Arial"/>
              <a:sym typeface="Arial"/>
            </a:endParaRPr>
          </a:p>
          <a:p>
            <a:pPr marL="342900" marR="0" lvl="0" indent="-342900" algn="ctr" rtl="0">
              <a:lnSpc>
                <a:spcPct val="90000"/>
              </a:lnSpc>
              <a:spcBef>
                <a:spcPts val="518"/>
              </a:spcBef>
              <a:spcAft>
                <a:spcPts val="0"/>
              </a:spcAft>
              <a:buClr>
                <a:schemeClr val="dk1"/>
              </a:buClr>
              <a:buSzPct val="25000"/>
              <a:buFont typeface="Arial"/>
              <a:buNone/>
            </a:pPr>
            <a:r>
              <a:rPr lang="en-US" sz="2200" dirty="0">
                <a:latin typeface="Arial"/>
                <a:ea typeface="Arial"/>
                <a:cs typeface="Arial"/>
                <a:sym typeface="Arial"/>
              </a:rPr>
              <a:t>Jennifer </a:t>
            </a:r>
            <a:r>
              <a:rPr lang="en-US" sz="2200" dirty="0" err="1">
                <a:latin typeface="Arial"/>
                <a:ea typeface="Arial"/>
                <a:cs typeface="Arial"/>
                <a:sym typeface="Arial"/>
              </a:rPr>
              <a:t>Nohai-Seaman:JNohai-Seaman@hcc.commnet.edu</a:t>
            </a:r>
            <a:endParaRPr lang="en-US" sz="2200" dirty="0">
              <a:latin typeface="Arial"/>
              <a:ea typeface="Arial"/>
              <a:cs typeface="Arial"/>
              <a:sym typeface="Arial"/>
            </a:endParaRPr>
          </a:p>
          <a:p>
            <a:pPr marL="342900" marR="0" lvl="0" indent="-342900" algn="ctr" rtl="0">
              <a:lnSpc>
                <a:spcPct val="90000"/>
              </a:lnSpc>
              <a:spcBef>
                <a:spcPts val="518"/>
              </a:spcBef>
              <a:spcAft>
                <a:spcPts val="0"/>
              </a:spcAft>
              <a:buClr>
                <a:schemeClr val="dk1"/>
              </a:buClr>
              <a:buSzPct val="25000"/>
              <a:buFont typeface="Arial"/>
              <a:buNone/>
            </a:pPr>
            <a:r>
              <a:rPr lang="en-US" sz="2200" b="0" i="0" u="none" strike="noStrike" cap="none" dirty="0">
                <a:solidFill>
                  <a:schemeClr val="dk1"/>
                </a:solidFill>
                <a:latin typeface="Arial"/>
                <a:ea typeface="Arial"/>
                <a:cs typeface="Arial"/>
                <a:sym typeface="Arial"/>
              </a:rPr>
              <a:t>Quill West, </a:t>
            </a:r>
            <a:r>
              <a:rPr lang="en-US" sz="2200" b="0" i="0" u="none" strike="noStrike" cap="none" dirty="0" err="1">
                <a:solidFill>
                  <a:schemeClr val="dk1"/>
                </a:solidFill>
                <a:latin typeface="Arial"/>
                <a:ea typeface="Arial"/>
                <a:cs typeface="Arial"/>
                <a:sym typeface="Arial"/>
              </a:rPr>
              <a:t>oclquill.west@gmail.com</a:t>
            </a:r>
            <a:endParaRPr lang="en-US" sz="2200" b="0" i="0" u="none" strike="noStrike" cap="none" dirty="0">
              <a:solidFill>
                <a:schemeClr val="dk1"/>
              </a:solidFill>
              <a:latin typeface="Arial"/>
              <a:ea typeface="Arial"/>
              <a:cs typeface="Arial"/>
              <a:sym typeface="Arial"/>
            </a:endParaRPr>
          </a:p>
          <a:p>
            <a:pPr marL="342900" marR="0" lvl="0" indent="-342900" algn="ctr" rtl="0">
              <a:lnSpc>
                <a:spcPct val="90000"/>
              </a:lnSpc>
              <a:spcBef>
                <a:spcPts val="444"/>
              </a:spcBef>
              <a:spcAft>
                <a:spcPts val="0"/>
              </a:spcAft>
              <a:buClr>
                <a:schemeClr val="dk1"/>
              </a:buClr>
              <a:buSzPct val="25000"/>
              <a:buFont typeface="Arial"/>
              <a:buNone/>
            </a:pPr>
            <a:r>
              <a:rPr lang="en-US" sz="2200" b="0" i="0" u="none" strike="noStrike" cap="none" dirty="0">
                <a:solidFill>
                  <a:schemeClr val="dk1"/>
                </a:solidFill>
                <a:latin typeface="Arial"/>
                <a:ea typeface="Arial"/>
                <a:cs typeface="Arial"/>
                <a:sym typeface="Arial"/>
              </a:rPr>
              <a:t>Una Daly: </a:t>
            </a:r>
            <a:r>
              <a:rPr lang="en-US" sz="2200" b="0" i="0" u="sng" strike="noStrike" cap="none" dirty="0">
                <a:solidFill>
                  <a:schemeClr val="hlink"/>
                </a:solidFill>
                <a:latin typeface="Arial"/>
                <a:ea typeface="Arial"/>
                <a:cs typeface="Arial"/>
                <a:sym typeface="Arial"/>
                <a:hlinkClick r:id="rId3"/>
              </a:rPr>
              <a:t>unatdaly@oeconsortium.org</a:t>
            </a:r>
          </a:p>
          <a:p>
            <a:pPr marL="342900" marR="0" lvl="0" indent="-342900" algn="ctr" rtl="0">
              <a:lnSpc>
                <a:spcPct val="90000"/>
              </a:lnSpc>
              <a:spcBef>
                <a:spcPts val="444"/>
              </a:spcBef>
              <a:spcAft>
                <a:spcPts val="0"/>
              </a:spcAft>
              <a:buClr>
                <a:schemeClr val="dk1"/>
              </a:buClr>
              <a:buSzPct val="25000"/>
              <a:buFont typeface="Arial"/>
              <a:buNone/>
            </a:pPr>
            <a:endParaRPr sz="2220" dirty="0">
              <a:latin typeface="Arial"/>
              <a:ea typeface="Arial"/>
              <a:cs typeface="Arial"/>
              <a:sym typeface="Arial"/>
            </a:endParaRPr>
          </a:p>
          <a:p>
            <a:pPr marL="342900" marR="0" lvl="0" indent="-342900" algn="ctr" rtl="0">
              <a:lnSpc>
                <a:spcPct val="90000"/>
              </a:lnSpc>
              <a:spcBef>
                <a:spcPts val="444"/>
              </a:spcBef>
              <a:spcAft>
                <a:spcPts val="0"/>
              </a:spcAft>
              <a:buClr>
                <a:schemeClr val="dk1"/>
              </a:buClr>
              <a:buSzPct val="25000"/>
              <a:buFont typeface="Arial"/>
              <a:buNone/>
            </a:pPr>
            <a:endParaRPr sz="2220" b="0" i="0" u="none" strike="noStrike" cap="none" dirty="0">
              <a:solidFill>
                <a:schemeClr val="dk1"/>
              </a:solidFill>
              <a:latin typeface="Arial"/>
              <a:ea typeface="Arial"/>
              <a:cs typeface="Arial"/>
              <a:sym typeface="Arial"/>
            </a:endParaRPr>
          </a:p>
          <a:p>
            <a:pPr marL="342900" marR="0" lvl="0" indent="-342900" algn="ctr" rtl="0">
              <a:lnSpc>
                <a:spcPct val="90000"/>
              </a:lnSpc>
              <a:spcBef>
                <a:spcPts val="444"/>
              </a:spcBef>
              <a:spcAft>
                <a:spcPts val="0"/>
              </a:spcAft>
              <a:buClr>
                <a:schemeClr val="dk1"/>
              </a:buClr>
              <a:buSzPct val="25000"/>
              <a:buFont typeface="Arial"/>
              <a:buNone/>
            </a:pPr>
            <a:endParaRPr sz="2220" b="1" i="0" u="none" strike="noStrike" cap="none" dirty="0">
              <a:solidFill>
                <a:schemeClr val="dk1"/>
              </a:solidFill>
              <a:latin typeface="Arial"/>
              <a:ea typeface="Arial"/>
              <a:cs typeface="Arial"/>
              <a:sym typeface="Arial"/>
            </a:endParaRPr>
          </a:p>
          <a:p>
            <a:pPr marL="342900" marR="0" lvl="0" indent="-342900" algn="ctr" rtl="0">
              <a:lnSpc>
                <a:spcPct val="90000"/>
              </a:lnSpc>
              <a:spcBef>
                <a:spcPts val="444"/>
              </a:spcBef>
              <a:buClr>
                <a:schemeClr val="dk1"/>
              </a:buClr>
              <a:buSzPct val="25000"/>
              <a:buFont typeface="Arial"/>
              <a:buNone/>
            </a:pPr>
            <a:endParaRPr sz="2220" b="0" i="0" u="none" strike="noStrike" cap="none" dirty="0">
              <a:solidFill>
                <a:schemeClr val="dk1"/>
              </a:solidFill>
              <a:latin typeface="Arial"/>
              <a:ea typeface="Arial"/>
              <a:cs typeface="Arial"/>
              <a:sym typeface="Arial"/>
            </a:endParaRPr>
          </a:p>
        </p:txBody>
      </p:sp>
      <p:sp>
        <p:nvSpPr>
          <p:cNvPr id="367" name="Shape 367"/>
          <p:cNvSpPr txBox="1">
            <a:spLocks noGrp="1"/>
          </p:cNvSpPr>
          <p:nvPr>
            <p:ph type="title"/>
          </p:nvPr>
        </p:nvSpPr>
        <p:spPr>
          <a:xfrm>
            <a:off x="524850" y="212775"/>
            <a:ext cx="8229600" cy="1143000"/>
          </a:xfrm>
          <a:prstGeom prst="rect">
            <a:avLst/>
          </a:prstGeom>
          <a:noFill/>
          <a:ln>
            <a:noFill/>
          </a:ln>
        </p:spPr>
        <p:txBody>
          <a:bodyPr lIns="91425" tIns="45700" rIns="91425" bIns="45700" anchor="ctr" anchorCtr="0">
            <a:noAutofit/>
          </a:bodyPr>
          <a:lstStyle/>
          <a:p>
            <a:pPr lvl="0" rtl="0">
              <a:lnSpc>
                <a:spcPct val="90000"/>
              </a:lnSpc>
              <a:spcBef>
                <a:spcPts val="573"/>
              </a:spcBef>
              <a:buClr>
                <a:schemeClr val="dk1"/>
              </a:buClr>
              <a:buSzPct val="25000"/>
              <a:buFont typeface="Arial"/>
              <a:buNone/>
            </a:pPr>
            <a:endParaRPr sz="2867" b="1">
              <a:latin typeface="Arial"/>
              <a:ea typeface="Arial"/>
              <a:cs typeface="Arial"/>
              <a:sym typeface="Arial"/>
            </a:endParaRPr>
          </a:p>
          <a:p>
            <a:pPr lvl="0" rtl="0">
              <a:lnSpc>
                <a:spcPct val="90000"/>
              </a:lnSpc>
              <a:spcBef>
                <a:spcPts val="573"/>
              </a:spcBef>
              <a:buClr>
                <a:schemeClr val="dk1"/>
              </a:buClr>
              <a:buSzPct val="25000"/>
              <a:buFont typeface="Arial"/>
              <a:buNone/>
            </a:pPr>
            <a:endParaRPr sz="2867" b="1">
              <a:latin typeface="Arial"/>
              <a:ea typeface="Arial"/>
              <a:cs typeface="Arial"/>
              <a:sym typeface="Arial"/>
            </a:endParaRPr>
          </a:p>
          <a:p>
            <a:pPr lvl="0" rtl="0">
              <a:lnSpc>
                <a:spcPct val="90000"/>
              </a:lnSpc>
              <a:spcBef>
                <a:spcPts val="573"/>
              </a:spcBef>
              <a:buClr>
                <a:schemeClr val="dk1"/>
              </a:buClr>
              <a:buSzPct val="25000"/>
              <a:buFont typeface="Arial"/>
              <a:buNone/>
            </a:pPr>
            <a:r>
              <a:rPr lang="en-US" sz="4000">
                <a:latin typeface="Arial"/>
                <a:ea typeface="Arial"/>
                <a:cs typeface="Arial"/>
                <a:sym typeface="Arial"/>
              </a:rPr>
              <a:t>Thank you for joining us!</a:t>
            </a:r>
          </a:p>
          <a:p>
            <a:pPr marL="0" marR="0" lvl="0" indent="0" algn="ctr" rtl="0">
              <a:spcBef>
                <a:spcPts val="0"/>
              </a:spcBef>
              <a:buClr>
                <a:schemeClr val="dk1"/>
              </a:buClr>
              <a:buSzPct val="25000"/>
              <a:buFont typeface="Arial"/>
              <a:buNone/>
            </a:pPr>
            <a:endParaRPr sz="4000">
              <a:latin typeface="Arial"/>
              <a:ea typeface="Arial"/>
              <a:cs typeface="Arial"/>
              <a:sym typeface="Arial"/>
            </a:endParaRPr>
          </a:p>
        </p:txBody>
      </p:sp>
      <p:sp>
        <p:nvSpPr>
          <p:cNvPr id="368" name="Shape 368"/>
          <p:cNvSpPr txBox="1"/>
          <p:nvPr/>
        </p:nvSpPr>
        <p:spPr>
          <a:xfrm>
            <a:off x="3429000" y="6153833"/>
            <a:ext cx="2743199" cy="646331"/>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Trebuchet MS"/>
              <a:ea typeface="Trebuchet MS"/>
              <a:cs typeface="Trebuchet MS"/>
              <a:sym typeface="Trebuchet MS"/>
            </a:endParaRPr>
          </a:p>
        </p:txBody>
      </p:sp>
      <p:pic>
        <p:nvPicPr>
          <p:cNvPr id="369" name="Shape 369"/>
          <p:cNvPicPr preferRelativeResize="0"/>
          <p:nvPr/>
        </p:nvPicPr>
        <p:blipFill>
          <a:blip r:embed="rId4">
            <a:alphaModFix/>
          </a:blip>
          <a:stretch>
            <a:fillRect/>
          </a:stretch>
        </p:blipFill>
        <p:spPr>
          <a:xfrm>
            <a:off x="2111449" y="1556725"/>
            <a:ext cx="5354325" cy="25579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p:nvPr/>
        </p:nvSpPr>
        <p:spPr>
          <a:xfrm>
            <a:off x="615224" y="2324250"/>
            <a:ext cx="7451100" cy="4042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Font typeface="Arial"/>
              <a:buNone/>
            </a:pPr>
            <a:endParaRPr sz="3200">
              <a:solidFill>
                <a:schemeClr val="dk1"/>
              </a:solidFill>
              <a:latin typeface="Arial"/>
              <a:ea typeface="Arial"/>
              <a:cs typeface="Arial"/>
              <a:sym typeface="Arial"/>
            </a:endParaRPr>
          </a:p>
          <a:p>
            <a:pPr marL="342900" marR="0" lvl="0" indent="-342900" algn="l" rtl="0">
              <a:spcBef>
                <a:spcPts val="640"/>
              </a:spcBef>
              <a:spcAft>
                <a:spcPts val="0"/>
              </a:spcAft>
              <a:buClr>
                <a:schemeClr val="dk1"/>
              </a:buClr>
              <a:buSzPct val="100000"/>
              <a:buFont typeface="Arial"/>
              <a:buChar char="•"/>
            </a:pPr>
            <a:r>
              <a:rPr lang="en-US" sz="3200">
                <a:solidFill>
                  <a:schemeClr val="dk1"/>
                </a:solidFill>
                <a:latin typeface="Arial"/>
                <a:ea typeface="Arial"/>
                <a:cs typeface="Arial"/>
                <a:sym typeface="Arial"/>
              </a:rPr>
              <a:t>Expand access</a:t>
            </a:r>
            <a:r>
              <a:rPr lang="en-US" sz="3200">
                <a:solidFill>
                  <a:schemeClr val="dk1"/>
                </a:solidFill>
              </a:rPr>
              <a:t> &amp; awareness</a:t>
            </a:r>
          </a:p>
          <a:p>
            <a:pPr marL="0" marR="0" lvl="0" indent="0" algn="l" rtl="0">
              <a:spcBef>
                <a:spcPts val="640"/>
              </a:spcBef>
              <a:spcAft>
                <a:spcPts val="0"/>
              </a:spcAft>
              <a:buClr>
                <a:schemeClr val="dk1"/>
              </a:buClr>
              <a:buSzPct val="25000"/>
              <a:buFont typeface="Arial"/>
              <a:buNone/>
            </a:pPr>
            <a:r>
              <a:rPr lang="en-US" sz="3200">
                <a:solidFill>
                  <a:schemeClr val="dk1"/>
                </a:solidFill>
                <a:latin typeface="Arial"/>
                <a:ea typeface="Arial"/>
                <a:cs typeface="Arial"/>
                <a:sym typeface="Arial"/>
              </a:rPr>
              <a:t>   </a:t>
            </a:r>
            <a:r>
              <a:rPr lang="en-US" sz="3200">
                <a:solidFill>
                  <a:schemeClr val="dk1"/>
                </a:solidFill>
              </a:rPr>
              <a:t>to open educational resources</a:t>
            </a:r>
          </a:p>
          <a:p>
            <a:pPr marL="342900" marR="0" lvl="0" indent="-342900" algn="l" rtl="0">
              <a:spcBef>
                <a:spcPts val="640"/>
              </a:spcBef>
              <a:spcAft>
                <a:spcPts val="0"/>
              </a:spcAft>
              <a:buClr>
                <a:schemeClr val="dk1"/>
              </a:buClr>
              <a:buSzPct val="100000"/>
              <a:buFont typeface="Arial"/>
              <a:buChar char="•"/>
            </a:pPr>
            <a:r>
              <a:rPr lang="en-US" sz="3200">
                <a:solidFill>
                  <a:schemeClr val="dk1"/>
                </a:solidFill>
                <a:latin typeface="Arial"/>
                <a:ea typeface="Arial"/>
                <a:cs typeface="Arial"/>
                <a:sym typeface="Arial"/>
              </a:rPr>
              <a:t>Support faculty choice</a:t>
            </a:r>
          </a:p>
          <a:p>
            <a:pPr marL="0" marR="0" lvl="0" indent="0" algn="l" rtl="0">
              <a:spcBef>
                <a:spcPts val="640"/>
              </a:spcBef>
              <a:spcAft>
                <a:spcPts val="0"/>
              </a:spcAft>
              <a:buClr>
                <a:schemeClr val="dk1"/>
              </a:buClr>
              <a:buSzPct val="25000"/>
              <a:buFont typeface="Arial"/>
              <a:buNone/>
            </a:pPr>
            <a:r>
              <a:rPr lang="en-US" sz="3200">
                <a:solidFill>
                  <a:schemeClr val="dk1"/>
                </a:solidFill>
                <a:latin typeface="Arial"/>
                <a:ea typeface="Arial"/>
                <a:cs typeface="Arial"/>
                <a:sym typeface="Arial"/>
              </a:rPr>
              <a:t>   and development</a:t>
            </a:r>
          </a:p>
          <a:p>
            <a:pPr marL="342900" marR="0" lvl="0" indent="-342900" algn="l" rtl="0">
              <a:spcBef>
                <a:spcPts val="640"/>
              </a:spcBef>
              <a:buClr>
                <a:schemeClr val="dk1"/>
              </a:buClr>
              <a:buSzPct val="100000"/>
              <a:buFont typeface="Arial"/>
              <a:buChar char="•"/>
            </a:pPr>
            <a:r>
              <a:rPr lang="en-US" sz="3200">
                <a:solidFill>
                  <a:schemeClr val="dk1"/>
                </a:solidFill>
                <a:latin typeface="Arial"/>
                <a:ea typeface="Arial"/>
                <a:cs typeface="Arial"/>
                <a:sym typeface="Arial"/>
              </a:rPr>
              <a:t>Improve student success</a:t>
            </a:r>
          </a:p>
        </p:txBody>
      </p:sp>
      <p:sp>
        <p:nvSpPr>
          <p:cNvPr id="171" name="Shape 171"/>
          <p:cNvSpPr txBox="1">
            <a:spLocks noGrp="1"/>
          </p:cNvSpPr>
          <p:nvPr>
            <p:ph type="title"/>
          </p:nvPr>
        </p:nvSpPr>
        <p:spPr>
          <a:xfrm>
            <a:off x="370113" y="289752"/>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Arial"/>
              <a:buNone/>
            </a:pPr>
            <a:r>
              <a:rPr lang="en-US" sz="4400" b="0" i="0" u="none" strike="noStrike" cap="none" dirty="0">
                <a:solidFill>
                  <a:schemeClr val="dk1"/>
                </a:solidFill>
                <a:latin typeface="Arial"/>
                <a:ea typeface="Arial"/>
                <a:cs typeface="Arial"/>
                <a:sym typeface="Arial"/>
              </a:rPr>
              <a:t>CCCOER Mission</a:t>
            </a:r>
          </a:p>
        </p:txBody>
      </p:sp>
      <p:pic>
        <p:nvPicPr>
          <p:cNvPr id="172" name="Shape 172" descr="Come In, We're Open gary simmons cc-by-nc-sa flickr.jpg"/>
          <p:cNvPicPr preferRelativeResize="0"/>
          <p:nvPr/>
        </p:nvPicPr>
        <p:blipFill rotWithShape="1">
          <a:blip r:embed="rId3">
            <a:alphaModFix/>
          </a:blip>
          <a:srcRect/>
          <a:stretch/>
        </p:blipFill>
        <p:spPr>
          <a:xfrm>
            <a:off x="6847123" y="3157885"/>
            <a:ext cx="1752600" cy="2628900"/>
          </a:xfrm>
          <a:prstGeom prst="rect">
            <a:avLst/>
          </a:prstGeom>
          <a:noFill/>
          <a:ln>
            <a:noFill/>
          </a:ln>
        </p:spPr>
      </p:pic>
      <p:sp>
        <p:nvSpPr>
          <p:cNvPr id="173" name="Shape 173"/>
          <p:cNvSpPr txBox="1"/>
          <p:nvPr/>
        </p:nvSpPr>
        <p:spPr>
          <a:xfrm>
            <a:off x="6184880" y="5905357"/>
            <a:ext cx="2804399" cy="461700"/>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200">
                <a:solidFill>
                  <a:schemeClr val="dk1"/>
                </a:solidFill>
                <a:latin typeface="Trebuchet MS"/>
                <a:ea typeface="Trebuchet MS"/>
                <a:cs typeface="Trebuchet MS"/>
                <a:sym typeface="Trebuchet MS"/>
              </a:rPr>
              <a:t>Come In, We're Open gary simmons cc-by-nc-sa </a:t>
            </a:r>
            <a:r>
              <a:rPr lang="en-US" sz="1200">
                <a:solidFill>
                  <a:schemeClr val="dk1"/>
                </a:solidFill>
                <a:latin typeface="Arial"/>
                <a:ea typeface="Arial"/>
                <a:cs typeface="Arial"/>
                <a:sym typeface="Arial"/>
              </a:rPr>
              <a:t>flickr</a:t>
            </a:r>
          </a:p>
        </p:txBody>
      </p:sp>
      <p:pic>
        <p:nvPicPr>
          <p:cNvPr id="174" name="Shape 174"/>
          <p:cNvPicPr preferRelativeResize="0"/>
          <p:nvPr/>
        </p:nvPicPr>
        <p:blipFill>
          <a:blip r:embed="rId4">
            <a:alphaModFix/>
          </a:blip>
          <a:stretch>
            <a:fillRect/>
          </a:stretch>
        </p:blipFill>
        <p:spPr>
          <a:xfrm>
            <a:off x="2785005" y="1432752"/>
            <a:ext cx="3399875" cy="1634774"/>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762000" y="420825"/>
            <a:ext cx="72390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Arial"/>
              <a:buNone/>
            </a:pPr>
            <a:r>
              <a:rPr lang="en-US" sz="4000" b="0" i="0" u="none" strike="noStrike" cap="none" dirty="0">
                <a:solidFill>
                  <a:schemeClr val="dk1"/>
                </a:solidFill>
                <a:latin typeface="Arial"/>
                <a:ea typeface="Arial"/>
                <a:cs typeface="Arial"/>
                <a:sym typeface="Arial"/>
              </a:rPr>
              <a:t>      </a:t>
            </a:r>
            <a:r>
              <a:rPr lang="en-US" sz="4000" b="0" i="0" u="none" strike="noStrike" cap="none" dirty="0" smtClean="0">
                <a:solidFill>
                  <a:schemeClr val="dk1"/>
                </a:solidFill>
                <a:latin typeface="Arial"/>
                <a:ea typeface="Arial"/>
                <a:cs typeface="Arial"/>
                <a:sym typeface="Arial"/>
              </a:rPr>
              <a:t>250</a:t>
            </a:r>
            <a:r>
              <a:rPr lang="en-US" sz="4000" b="0" i="0" u="none" strike="noStrike" cap="none" dirty="0">
                <a:solidFill>
                  <a:schemeClr val="dk1"/>
                </a:solidFill>
                <a:latin typeface="Arial"/>
                <a:ea typeface="Arial"/>
                <a:cs typeface="Arial"/>
                <a:sym typeface="Arial"/>
              </a:rPr>
              <a:t>+ Colleges </a:t>
            </a:r>
            <a:br>
              <a:rPr lang="en-US" sz="4000" b="0" i="0" u="none" strike="noStrike" cap="none" dirty="0">
                <a:solidFill>
                  <a:schemeClr val="dk1"/>
                </a:solidFill>
                <a:latin typeface="Arial"/>
                <a:ea typeface="Arial"/>
                <a:cs typeface="Arial"/>
                <a:sym typeface="Arial"/>
              </a:rPr>
            </a:br>
            <a:r>
              <a:rPr lang="en-US" sz="4000" b="0" i="0" u="none" strike="noStrike" cap="none" dirty="0">
                <a:solidFill>
                  <a:schemeClr val="dk1"/>
                </a:solidFill>
                <a:latin typeface="Arial"/>
                <a:ea typeface="Arial"/>
                <a:cs typeface="Arial"/>
                <a:sym typeface="Arial"/>
              </a:rPr>
              <a:t>in 2</a:t>
            </a:r>
            <a:r>
              <a:rPr lang="en-US" sz="4000" dirty="0">
                <a:latin typeface="Arial"/>
                <a:ea typeface="Arial"/>
                <a:cs typeface="Arial"/>
                <a:sym typeface="Arial"/>
              </a:rPr>
              <a:t>4 </a:t>
            </a:r>
            <a:r>
              <a:rPr lang="en-US" sz="4000" b="0" i="0" u="none" strike="noStrike" cap="none" dirty="0">
                <a:solidFill>
                  <a:schemeClr val="dk1"/>
                </a:solidFill>
                <a:latin typeface="Arial"/>
                <a:ea typeface="Arial"/>
                <a:cs typeface="Arial"/>
                <a:sym typeface="Arial"/>
              </a:rPr>
              <a:t>States &amp; Provinces</a:t>
            </a:r>
          </a:p>
        </p:txBody>
      </p:sp>
      <p:sp>
        <p:nvSpPr>
          <p:cNvPr id="180" name="Shape 180"/>
          <p:cNvSpPr txBox="1">
            <a:spLocks noGrp="1"/>
          </p:cNvSpPr>
          <p:nvPr>
            <p:ph type="ftr" idx="11"/>
          </p:nvPr>
        </p:nvSpPr>
        <p:spPr>
          <a:xfrm>
            <a:off x="3124200" y="6356350"/>
            <a:ext cx="2895600" cy="365125"/>
          </a:xfrm>
          <a:prstGeom prst="rect">
            <a:avLst/>
          </a:prstGeom>
          <a:noFill/>
          <a:ln>
            <a:noFill/>
          </a:ln>
        </p:spPr>
        <p:txBody>
          <a:bodyPr lIns="91425" tIns="45700" rIns="91425" bIns="45700" anchor="ctr" anchorCtr="0">
            <a:noAutofit/>
          </a:bodyPr>
          <a:lstStyle/>
          <a:p>
            <a:pPr marL="0" marR="0" lvl="0" indent="0" algn="ctr" rtl="0">
              <a:spcBef>
                <a:spcPts val="0"/>
              </a:spcBef>
              <a:buSzPct val="25000"/>
              <a:buNone/>
            </a:pPr>
            <a:endParaRPr sz="1200">
              <a:solidFill>
                <a:srgbClr val="898989"/>
              </a:solidFill>
              <a:latin typeface="Arial"/>
              <a:ea typeface="Arial"/>
              <a:cs typeface="Arial"/>
              <a:sym typeface="Arial"/>
            </a:endParaRPr>
          </a:p>
        </p:txBody>
      </p:sp>
      <p:pic>
        <p:nvPicPr>
          <p:cNvPr id="182" name="Shape 182"/>
          <p:cNvPicPr preferRelativeResize="0"/>
          <p:nvPr/>
        </p:nvPicPr>
        <p:blipFill>
          <a:blip r:embed="rId3">
            <a:alphaModFix/>
          </a:blip>
          <a:stretch>
            <a:fillRect/>
          </a:stretch>
        </p:blipFill>
        <p:spPr>
          <a:xfrm>
            <a:off x="6208986" y="5543550"/>
            <a:ext cx="2733675" cy="1314450"/>
          </a:xfrm>
          <a:prstGeom prst="rect">
            <a:avLst/>
          </a:prstGeom>
          <a:noFill/>
          <a:ln>
            <a:no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7300" y="1696203"/>
            <a:ext cx="6743700" cy="37465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p:nvPr/>
        </p:nvSpPr>
        <p:spPr>
          <a:xfrm>
            <a:off x="4499714" y="6557917"/>
            <a:ext cx="4644284" cy="300081"/>
          </a:xfrm>
          <a:prstGeom prst="rect">
            <a:avLst/>
          </a:prstGeom>
          <a:noFill/>
          <a:ln>
            <a:noFill/>
          </a:ln>
        </p:spPr>
        <p:txBody>
          <a:bodyPr lIns="91425" tIns="45700" rIns="91425" bIns="45700" anchor="t" anchorCtr="0">
            <a:noAutofit/>
          </a:bodyPr>
          <a:lstStyle/>
          <a:p>
            <a:pPr marL="0" marR="0" lvl="0" indent="0" algn="r" rtl="0">
              <a:spcBef>
                <a:spcPts val="0"/>
              </a:spcBef>
              <a:buNone/>
            </a:pPr>
            <a:r>
              <a:rPr lang="en-US" u="sng">
                <a:solidFill>
                  <a:schemeClr val="hlink"/>
                </a:solidFill>
                <a:latin typeface="Source Sans Pro"/>
                <a:ea typeface="Source Sans Pro"/>
                <a:cs typeface="Source Sans Pro"/>
                <a:sym typeface="Source Sans Pro"/>
                <a:hlinkClick r:id="rId3"/>
              </a:rPr>
              <a:t>“Ripples”</a:t>
            </a:r>
            <a:r>
              <a:rPr lang="en-US">
                <a:solidFill>
                  <a:srgbClr val="8A8A8A"/>
                </a:solidFill>
                <a:latin typeface="Source Sans Pro"/>
                <a:ea typeface="Source Sans Pro"/>
                <a:cs typeface="Source Sans Pro"/>
                <a:sym typeface="Source Sans Pro"/>
              </a:rPr>
              <a:t> by </a:t>
            </a:r>
            <a:r>
              <a:rPr lang="en-US" i="1" u="sng">
                <a:solidFill>
                  <a:schemeClr val="hlink"/>
                </a:solidFill>
                <a:latin typeface="Source Sans Pro"/>
                <a:ea typeface="Source Sans Pro"/>
                <a:cs typeface="Source Sans Pro"/>
                <a:sym typeface="Source Sans Pro"/>
                <a:hlinkClick r:id="rId4"/>
              </a:rPr>
              <a:t>Sooraj Shajahan</a:t>
            </a:r>
            <a:r>
              <a:rPr lang="en-US" i="1">
                <a:solidFill>
                  <a:srgbClr val="8A8A8A"/>
                </a:solidFill>
                <a:latin typeface="Source Sans Pro"/>
                <a:ea typeface="Source Sans Pro"/>
                <a:cs typeface="Source Sans Pro"/>
                <a:sym typeface="Source Sans Pro"/>
              </a:rPr>
              <a:t> </a:t>
            </a:r>
            <a:r>
              <a:rPr lang="en-US">
                <a:solidFill>
                  <a:srgbClr val="8A8A8A"/>
                </a:solidFill>
                <a:latin typeface="Source Sans Pro"/>
                <a:ea typeface="Source Sans Pro"/>
                <a:cs typeface="Source Sans Pro"/>
                <a:sym typeface="Source Sans Pro"/>
              </a:rPr>
              <a:t>is licensed under </a:t>
            </a:r>
            <a:r>
              <a:rPr lang="en-US" u="sng">
                <a:solidFill>
                  <a:schemeClr val="hlink"/>
                </a:solidFill>
                <a:latin typeface="Source Sans Pro"/>
                <a:ea typeface="Source Sans Pro"/>
                <a:cs typeface="Source Sans Pro"/>
                <a:sym typeface="Source Sans Pro"/>
                <a:hlinkClick r:id="rId5"/>
              </a:rPr>
              <a:t>CC BY 2.0</a:t>
            </a:r>
          </a:p>
        </p:txBody>
      </p:sp>
      <p:pic>
        <p:nvPicPr>
          <p:cNvPr id="188" name="Shape 188"/>
          <p:cNvPicPr preferRelativeResize="0"/>
          <p:nvPr/>
        </p:nvPicPr>
        <p:blipFill rotWithShape="1">
          <a:blip r:embed="rId6">
            <a:alphaModFix/>
          </a:blip>
          <a:srcRect/>
          <a:stretch/>
        </p:blipFill>
        <p:spPr>
          <a:xfrm>
            <a:off x="0" y="0"/>
            <a:ext cx="9141044" cy="6461184"/>
          </a:xfrm>
          <a:prstGeom prst="rect">
            <a:avLst/>
          </a:prstGeom>
          <a:noFill/>
          <a:ln>
            <a:noFill/>
          </a:ln>
        </p:spPr>
      </p:pic>
      <p:sp>
        <p:nvSpPr>
          <p:cNvPr id="189" name="Shape 189"/>
          <p:cNvSpPr txBox="1"/>
          <p:nvPr/>
        </p:nvSpPr>
        <p:spPr>
          <a:xfrm>
            <a:off x="569343" y="1328454"/>
            <a:ext cx="8160588" cy="3908762"/>
          </a:xfrm>
          <a:prstGeom prst="rect">
            <a:avLst/>
          </a:prstGeom>
          <a:solidFill>
            <a:srgbClr val="082589"/>
          </a:solidFill>
          <a:ln>
            <a:noFill/>
          </a:ln>
        </p:spPr>
        <p:txBody>
          <a:bodyPr lIns="91425" tIns="45700" rIns="91425" bIns="45700" anchor="t" anchorCtr="0">
            <a:noAutofit/>
          </a:bodyPr>
          <a:lstStyle/>
          <a:p>
            <a:pPr marL="0" marR="0" lvl="0" indent="0" algn="l" rtl="0">
              <a:spcBef>
                <a:spcPts val="0"/>
              </a:spcBef>
              <a:buSzPct val="25000"/>
              <a:buNone/>
            </a:pPr>
            <a:r>
              <a:rPr lang="en-US" sz="3600">
                <a:solidFill>
                  <a:schemeClr val="lt1"/>
                </a:solidFill>
                <a:latin typeface="Calibri"/>
                <a:ea typeface="Calibri"/>
                <a:cs typeface="Calibri"/>
                <a:sym typeface="Calibri"/>
              </a:rPr>
              <a:t>Community of Practice</a:t>
            </a:r>
            <a:r>
              <a:rPr lang="en-US" sz="2400">
                <a:solidFill>
                  <a:schemeClr val="lt1"/>
                </a:solidFill>
                <a:latin typeface="Calibri"/>
                <a:ea typeface="Calibri"/>
                <a:cs typeface="Calibri"/>
                <a:sym typeface="Calibri"/>
              </a:rPr>
              <a:t>: A group of people who share a profession and common interest. </a:t>
            </a:r>
          </a:p>
          <a:p>
            <a:pPr marL="0" marR="0" lvl="0" indent="0" algn="l" rtl="0">
              <a:spcBef>
                <a:spcPts val="0"/>
              </a:spcBef>
              <a:buNone/>
            </a:pPr>
            <a:endParaRPr sz="2400">
              <a:solidFill>
                <a:schemeClr val="lt1"/>
              </a:solidFill>
              <a:latin typeface="Calibri"/>
              <a:ea typeface="Calibri"/>
              <a:cs typeface="Calibri"/>
              <a:sym typeface="Calibri"/>
            </a:endParaRPr>
          </a:p>
          <a:p>
            <a:pPr marL="0" marR="0" lvl="0" indent="0" algn="l" rtl="0">
              <a:spcBef>
                <a:spcPts val="0"/>
              </a:spcBef>
              <a:buSzPct val="25000"/>
              <a:buNone/>
            </a:pPr>
            <a:r>
              <a:rPr lang="en-US" sz="2800">
                <a:solidFill>
                  <a:schemeClr val="lt1"/>
                </a:solidFill>
                <a:latin typeface="Calibri"/>
                <a:ea typeface="Calibri"/>
                <a:cs typeface="Calibri"/>
                <a:sym typeface="Calibri"/>
              </a:rPr>
              <a:t>People come together around a common interest to:</a:t>
            </a:r>
          </a:p>
          <a:p>
            <a:pPr marL="800100" marR="0" lvl="1" indent="-342900" algn="l" rtl="0">
              <a:spcBef>
                <a:spcPts val="0"/>
              </a:spcBef>
              <a:buClr>
                <a:schemeClr val="lt1"/>
              </a:buClr>
              <a:buSzPct val="100000"/>
              <a:buFont typeface="Arial"/>
              <a:buChar char="•"/>
            </a:pPr>
            <a:r>
              <a:rPr lang="en-US" sz="2800" b="0" i="0" u="none" strike="noStrike" cap="none">
                <a:solidFill>
                  <a:schemeClr val="lt1"/>
                </a:solidFill>
                <a:latin typeface="Calibri"/>
                <a:ea typeface="Calibri"/>
                <a:cs typeface="Calibri"/>
                <a:sym typeface="Calibri"/>
              </a:rPr>
              <a:t>Explore </a:t>
            </a:r>
          </a:p>
          <a:p>
            <a:pPr marL="800100" marR="0" lvl="1" indent="-342900" algn="l" rtl="0">
              <a:spcBef>
                <a:spcPts val="0"/>
              </a:spcBef>
              <a:buClr>
                <a:schemeClr val="lt1"/>
              </a:buClr>
              <a:buSzPct val="100000"/>
              <a:buFont typeface="Arial"/>
              <a:buChar char="•"/>
            </a:pPr>
            <a:r>
              <a:rPr lang="en-US" sz="2800" b="0" i="0" u="none" strike="noStrike" cap="none">
                <a:solidFill>
                  <a:schemeClr val="lt1"/>
                </a:solidFill>
                <a:latin typeface="Calibri"/>
                <a:ea typeface="Calibri"/>
                <a:cs typeface="Calibri"/>
                <a:sym typeface="Calibri"/>
              </a:rPr>
              <a:t>Develop tools and skills</a:t>
            </a:r>
          </a:p>
          <a:p>
            <a:pPr marL="800100" marR="0" lvl="1" indent="-342900" algn="l" rtl="0">
              <a:spcBef>
                <a:spcPts val="0"/>
              </a:spcBef>
              <a:buClr>
                <a:schemeClr val="lt1"/>
              </a:buClr>
              <a:buSzPct val="100000"/>
              <a:buFont typeface="Arial"/>
              <a:buChar char="•"/>
            </a:pPr>
            <a:r>
              <a:rPr lang="en-US" sz="2800" b="0" i="0" u="none" strike="noStrike" cap="none">
                <a:solidFill>
                  <a:schemeClr val="lt1"/>
                </a:solidFill>
                <a:latin typeface="Calibri"/>
                <a:ea typeface="Calibri"/>
                <a:cs typeface="Calibri"/>
                <a:sym typeface="Calibri"/>
              </a:rPr>
              <a:t>Share information</a:t>
            </a:r>
          </a:p>
          <a:p>
            <a:pPr marL="800100" marR="0" lvl="1" indent="-342900" algn="l" rtl="0">
              <a:spcBef>
                <a:spcPts val="0"/>
              </a:spcBef>
              <a:buClr>
                <a:schemeClr val="lt1"/>
              </a:buClr>
              <a:buSzPct val="100000"/>
              <a:buFont typeface="Arial"/>
              <a:buChar char="•"/>
            </a:pPr>
            <a:r>
              <a:rPr lang="en-US" sz="2800" b="0" i="0" u="none" strike="noStrike" cap="none">
                <a:solidFill>
                  <a:schemeClr val="lt1"/>
                </a:solidFill>
                <a:latin typeface="Calibri"/>
                <a:ea typeface="Calibri"/>
                <a:cs typeface="Calibri"/>
                <a:sym typeface="Calibri"/>
              </a:rPr>
              <a:t>Develop personally and professionally</a:t>
            </a:r>
          </a:p>
          <a:p>
            <a:pPr marL="3200400" marR="0" lvl="7" indent="0" algn="l" rtl="0">
              <a:spcBef>
                <a:spcPts val="0"/>
              </a:spcBef>
              <a:buSzPct val="25000"/>
              <a:buNone/>
            </a:pPr>
            <a:r>
              <a:rPr lang="en-US" sz="2000" b="0" i="0" u="none" strike="noStrike" cap="none">
                <a:solidFill>
                  <a:schemeClr val="lt1"/>
                </a:solidFill>
                <a:latin typeface="Calibri"/>
                <a:ea typeface="Calibri"/>
                <a:cs typeface="Calibri"/>
                <a:sym typeface="Calibri"/>
              </a:rPr>
              <a:t>(Lave &amp; Wenger 1991; Wenger 1998)</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Shape 379"/>
          <p:cNvSpPr txBox="1">
            <a:spLocks noGrp="1"/>
          </p:cNvSpPr>
          <p:nvPr>
            <p:ph type="title"/>
          </p:nvPr>
        </p:nvSpPr>
        <p:spPr>
          <a:xfrm>
            <a:off x="457200" y="45718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Trebuchet MS"/>
              <a:buNone/>
            </a:pPr>
            <a:endParaRPr sz="3600" dirty="0"/>
          </a:p>
          <a:p>
            <a:pPr marL="0" marR="0" lvl="0" indent="0" algn="ctr" rtl="0">
              <a:spcBef>
                <a:spcPts val="0"/>
              </a:spcBef>
              <a:buClr>
                <a:schemeClr val="dk1"/>
              </a:buClr>
              <a:buSzPct val="25000"/>
              <a:buFont typeface="Trebuchet MS"/>
              <a:buNone/>
            </a:pPr>
            <a:r>
              <a:rPr lang="af" sz="3600" dirty="0"/>
              <a:t>Community of Practice </a:t>
            </a:r>
            <a:r>
              <a:rPr lang="en-US" sz="3600" dirty="0" smtClean="0"/>
              <a:t/>
            </a:r>
            <a:br>
              <a:rPr lang="en-US" sz="3600" dirty="0" smtClean="0"/>
            </a:br>
            <a:r>
              <a:rPr lang="af" sz="3600" dirty="0" smtClean="0"/>
              <a:t>for </a:t>
            </a:r>
            <a:r>
              <a:rPr lang="en-US" sz="3600" dirty="0" smtClean="0"/>
              <a:t>Open Education</a:t>
            </a:r>
            <a:endParaRPr lang="af" sz="3600" dirty="0"/>
          </a:p>
          <a:p>
            <a:pPr marL="0" marR="0" lvl="0" indent="0" algn="ctr" rtl="0">
              <a:spcBef>
                <a:spcPts val="0"/>
              </a:spcBef>
              <a:buClr>
                <a:schemeClr val="dk1"/>
              </a:buClr>
              <a:buSzPct val="25000"/>
              <a:buFont typeface="Trebuchet MS"/>
              <a:buNone/>
            </a:pPr>
            <a:r>
              <a:rPr lang="af" sz="4400" b="0" i="0" u="none" strike="noStrike" cap="none" dirty="0">
                <a:solidFill>
                  <a:schemeClr val="dk1"/>
                </a:solidFill>
                <a:latin typeface="Trebuchet MS"/>
                <a:ea typeface="Trebuchet MS"/>
                <a:cs typeface="Trebuchet MS"/>
                <a:sym typeface="Trebuchet MS"/>
              </a:rPr>
              <a:t> </a:t>
            </a:r>
          </a:p>
        </p:txBody>
      </p:sp>
      <p:sp>
        <p:nvSpPr>
          <p:cNvPr id="380" name="Shape 380"/>
          <p:cNvSpPr txBox="1">
            <a:spLocks noGrp="1"/>
          </p:cNvSpPr>
          <p:nvPr>
            <p:ph type="body" idx="1"/>
          </p:nvPr>
        </p:nvSpPr>
        <p:spPr>
          <a:xfrm>
            <a:off x="457200" y="1600200"/>
            <a:ext cx="8420100" cy="4868400"/>
          </a:xfrm>
          <a:prstGeom prst="rect">
            <a:avLst/>
          </a:prstGeom>
          <a:noFill/>
          <a:ln>
            <a:noFill/>
          </a:ln>
        </p:spPr>
        <p:txBody>
          <a:bodyPr lIns="91425" tIns="45700" rIns="91425" bIns="45700" anchor="t" anchorCtr="0">
            <a:noAutofit/>
          </a:bodyPr>
          <a:lstStyle/>
          <a:p>
            <a:pPr marL="0" marR="0" lvl="0" indent="0" algn="l" rtl="0">
              <a:spcBef>
                <a:spcPts val="640"/>
              </a:spcBef>
              <a:buNone/>
            </a:pPr>
            <a:endParaRPr sz="3000" dirty="0"/>
          </a:p>
          <a:p>
            <a:pPr marL="457200" marR="0" lvl="0" indent="-419100" algn="l" rtl="0">
              <a:spcBef>
                <a:spcPts val="640"/>
              </a:spcBef>
              <a:buSzPct val="100000"/>
            </a:pPr>
            <a:r>
              <a:rPr lang="en-US" sz="3000" dirty="0" smtClean="0"/>
              <a:t>Focus</a:t>
            </a:r>
            <a:r>
              <a:rPr lang="af" sz="3000" dirty="0" smtClean="0"/>
              <a:t>: </a:t>
            </a:r>
            <a:r>
              <a:rPr lang="af" sz="3000" dirty="0"/>
              <a:t>OER degree </a:t>
            </a:r>
            <a:r>
              <a:rPr lang="af" sz="3000" dirty="0" smtClean="0"/>
              <a:t>pathways</a:t>
            </a:r>
            <a:endParaRPr lang="af" sz="3000" dirty="0"/>
          </a:p>
          <a:p>
            <a:pPr marL="0" marR="0" lvl="0" indent="0" algn="l" rtl="0">
              <a:spcBef>
                <a:spcPts val="640"/>
              </a:spcBef>
              <a:buNone/>
            </a:pPr>
            <a:endParaRPr sz="3000" dirty="0"/>
          </a:p>
          <a:p>
            <a:pPr marL="457200" marR="0" lvl="0" indent="-419100" algn="l" rtl="0">
              <a:spcBef>
                <a:spcPts val="640"/>
              </a:spcBef>
              <a:buSzPct val="100000"/>
            </a:pPr>
            <a:endParaRPr lang="en-US" sz="3000" dirty="0" smtClean="0"/>
          </a:p>
          <a:p>
            <a:pPr marL="457200" marR="0" lvl="0" indent="-419100" algn="l" rtl="0">
              <a:spcBef>
                <a:spcPts val="640"/>
              </a:spcBef>
              <a:buSzPct val="100000"/>
            </a:pPr>
            <a:r>
              <a:rPr lang="af" sz="3000" dirty="0" smtClean="0"/>
              <a:t>Emerging </a:t>
            </a:r>
            <a:r>
              <a:rPr lang="af" sz="3000" dirty="0"/>
              <a:t>focus: OER-enabled pedagogy, culturally-relevant OER</a:t>
            </a:r>
          </a:p>
          <a:p>
            <a:pPr marL="0" marR="0" lvl="0" indent="0" algn="l" rtl="0">
              <a:spcBef>
                <a:spcPts val="640"/>
              </a:spcBef>
              <a:buNone/>
            </a:pPr>
            <a:endParaRPr sz="3000" dirty="0"/>
          </a:p>
          <a:p>
            <a:pPr marL="457200" marR="0" lvl="0" indent="-419100" algn="l" rtl="0">
              <a:spcBef>
                <a:spcPts val="640"/>
              </a:spcBef>
              <a:buSzPct val="100000"/>
            </a:pPr>
            <a:r>
              <a:rPr lang="af" sz="3000" dirty="0"/>
              <a:t>Student access &amp; success</a:t>
            </a:r>
          </a:p>
          <a:p>
            <a:pPr marL="0" marR="0" lvl="0" indent="0" algn="l" rtl="0">
              <a:spcBef>
                <a:spcPts val="640"/>
              </a:spcBef>
              <a:buNone/>
            </a:pPr>
            <a:endParaRPr dirty="0"/>
          </a:p>
          <a:p>
            <a:pPr marL="0" marR="0" lvl="0" indent="0" algn="l" rtl="0">
              <a:spcBef>
                <a:spcPts val="640"/>
              </a:spcBef>
              <a:buNone/>
            </a:pPr>
            <a:endParaRPr dirty="0"/>
          </a:p>
          <a:p>
            <a:pPr marL="457200" marR="0" lvl="0" indent="-228600" algn="l" rtl="0">
              <a:spcBef>
                <a:spcPts val="640"/>
              </a:spcBef>
            </a:pPr>
            <a:endParaRPr dirty="0"/>
          </a:p>
          <a:p>
            <a:pPr marL="342900" marR="0" lvl="0" indent="-342900" algn="l" rtl="0">
              <a:spcBef>
                <a:spcPts val="640"/>
              </a:spcBef>
              <a:buClr>
                <a:schemeClr val="dk1"/>
              </a:buClr>
              <a:buSzPct val="100000"/>
              <a:buFont typeface="Arial"/>
              <a:buNone/>
            </a:pPr>
            <a:endParaRPr dirty="0"/>
          </a:p>
          <a:p>
            <a:pPr marL="342900" marR="0" lvl="0" indent="-342900" algn="l" rtl="0">
              <a:spcBef>
                <a:spcPts val="640"/>
              </a:spcBef>
              <a:buClr>
                <a:schemeClr val="dk1"/>
              </a:buClr>
              <a:buSzPct val="100000"/>
              <a:buFont typeface="Arial"/>
              <a:buNone/>
            </a:pPr>
            <a:endParaRPr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3266" y="1600187"/>
            <a:ext cx="1645856" cy="1819104"/>
          </a:xfrm>
          <a:prstGeom prst="rect">
            <a:avLst/>
          </a:prstGeom>
        </p:spPr>
      </p:pic>
    </p:spTree>
    <p:extLst>
      <p:ext uri="{BB962C8B-B14F-4D97-AF65-F5344CB8AC3E}">
        <p14:creationId xmlns:p14="http://schemas.microsoft.com/office/powerpoint/2010/main" val="209855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Collaboration Opportunities</a:t>
            </a:r>
            <a:endParaRPr lang="en-US" sz="4000" dirty="0"/>
          </a:p>
        </p:txBody>
      </p:sp>
      <p:sp>
        <p:nvSpPr>
          <p:cNvPr id="3" name="Content Placeholder 2"/>
          <p:cNvSpPr>
            <a:spLocks noGrp="1"/>
          </p:cNvSpPr>
          <p:nvPr>
            <p:ph idx="1"/>
          </p:nvPr>
        </p:nvSpPr>
        <p:spPr>
          <a:xfrm>
            <a:off x="609600" y="1752600"/>
            <a:ext cx="7543800" cy="4525963"/>
          </a:xfrm>
        </p:spPr>
        <p:txBody>
          <a:bodyPr>
            <a:normAutofit lnSpcReduction="10000"/>
          </a:bodyPr>
          <a:lstStyle/>
          <a:p>
            <a:r>
              <a:rPr lang="en-US" dirty="0" smtClean="0"/>
              <a:t>Monthly webinars</a:t>
            </a:r>
          </a:p>
          <a:p>
            <a:endParaRPr lang="en-US" dirty="0"/>
          </a:p>
          <a:p>
            <a:r>
              <a:rPr lang="en-US" dirty="0" smtClean="0"/>
              <a:t>Community email list</a:t>
            </a:r>
          </a:p>
          <a:p>
            <a:endParaRPr lang="en-US" dirty="0"/>
          </a:p>
          <a:p>
            <a:r>
              <a:rPr lang="en-US" dirty="0" err="1" smtClean="0"/>
              <a:t>Meetups</a:t>
            </a:r>
            <a:r>
              <a:rPr lang="en-US" dirty="0"/>
              <a:t> </a:t>
            </a:r>
            <a:r>
              <a:rPr lang="en-US" dirty="0" smtClean="0"/>
              <a:t>and panels at conferences</a:t>
            </a:r>
          </a:p>
          <a:p>
            <a:endParaRPr lang="en-US" dirty="0"/>
          </a:p>
          <a:p>
            <a:r>
              <a:rPr lang="en-US" dirty="0" smtClean="0"/>
              <a:t>Mentoring, research, resource sharing, and grants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59985">
            <a:off x="4662925" y="1723803"/>
            <a:ext cx="4049384" cy="1278753"/>
          </a:xfrm>
          <a:prstGeom prst="rect">
            <a:avLst/>
          </a:prstGeom>
        </p:spPr>
      </p:pic>
      <p:sp>
        <p:nvSpPr>
          <p:cNvPr id="6" name="TextBox 5"/>
          <p:cNvSpPr txBox="1"/>
          <p:nvPr/>
        </p:nvSpPr>
        <p:spPr>
          <a:xfrm>
            <a:off x="1752600" y="6280312"/>
            <a:ext cx="6172200" cy="338554"/>
          </a:xfrm>
          <a:prstGeom prst="rect">
            <a:avLst/>
          </a:prstGeom>
          <a:noFill/>
        </p:spPr>
        <p:txBody>
          <a:bodyPr wrap="square" rtlCol="0">
            <a:spAutoFit/>
          </a:bodyPr>
          <a:lstStyle/>
          <a:p>
            <a:r>
              <a:rPr lang="en-US" sz="1600" kern="1200" dirty="0" smtClean="0">
                <a:solidFill>
                  <a:prstClr val="black"/>
                </a:solidFill>
                <a:latin typeface="Trebuchet MS"/>
                <a:ea typeface=""/>
                <a:cs typeface=""/>
              </a:rPr>
              <a:t>Image: Open Access Good Practice by JISC, CC-BY-NC-SA</a:t>
            </a:r>
            <a:endParaRPr lang="en-US" sz="1600" kern="1200" dirty="0">
              <a:solidFill>
                <a:prstClr val="black"/>
              </a:solidFill>
              <a:latin typeface="Trebuchet MS"/>
              <a:ea typeface=""/>
              <a:cs typeface=""/>
            </a:endParaRPr>
          </a:p>
        </p:txBody>
      </p:sp>
    </p:spTree>
    <p:extLst>
      <p:ext uri="{BB962C8B-B14F-4D97-AF65-F5344CB8AC3E}">
        <p14:creationId xmlns:p14="http://schemas.microsoft.com/office/powerpoint/2010/main" val="4242309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8593" y="0"/>
            <a:ext cx="8229600" cy="692727"/>
          </a:xfrm>
        </p:spPr>
        <p:txBody>
          <a:bodyPr anchor="ctr">
            <a:normAutofit/>
          </a:bodyPr>
          <a:lstStyle/>
          <a:p>
            <a:pPr algn="ctr"/>
            <a:r>
              <a:rPr lang="en-US" sz="2800" dirty="0" smtClean="0">
                <a:latin typeface="+mn-lt"/>
              </a:rPr>
              <a:t>Learn, Plan, OER Degree …</a:t>
            </a:r>
            <a:endParaRPr lang="en-US" sz="2800" dirty="0">
              <a:latin typeface="+mn-lt"/>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593" y="0"/>
            <a:ext cx="8052481" cy="6858000"/>
          </a:xfrm>
          <a:prstGeom prst="rect">
            <a:avLst/>
          </a:prstGeom>
        </p:spPr>
      </p:pic>
    </p:spTree>
    <p:extLst>
      <p:ext uri="{BB962C8B-B14F-4D97-AF65-F5344CB8AC3E}">
        <p14:creationId xmlns:p14="http://schemas.microsoft.com/office/powerpoint/2010/main" val="129836660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Grayscal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1">
  <a:themeElements>
    <a:clrScheme name="Grayscale">
      <a:dk1>
        <a:srgbClr val="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Theme1">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Theme1">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TotalTime>
  <Words>1151</Words>
  <Application>Microsoft Macintosh PowerPoint</Application>
  <PresentationFormat>On-screen Show (4:3)</PresentationFormat>
  <Paragraphs>238</Paragraphs>
  <Slides>30</Slides>
  <Notes>27</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30</vt:i4>
      </vt:variant>
    </vt:vector>
  </HeadingPairs>
  <TitlesOfParts>
    <vt:vector size="41" baseType="lpstr">
      <vt:lpstr>Calibri</vt:lpstr>
      <vt:lpstr>Helvetica Neue</vt:lpstr>
      <vt:lpstr>Roboto</vt:lpstr>
      <vt:lpstr>Source Sans Pro</vt:lpstr>
      <vt:lpstr>Trebuchet MS</vt:lpstr>
      <vt:lpstr>Arial</vt:lpstr>
      <vt:lpstr>Theme1</vt:lpstr>
      <vt:lpstr>Office Theme</vt:lpstr>
      <vt:lpstr>Theme1</vt:lpstr>
      <vt:lpstr>1_Theme1</vt:lpstr>
      <vt:lpstr>3_Theme1</vt:lpstr>
      <vt:lpstr>Community of Practice for Open Education</vt:lpstr>
      <vt:lpstr>Welcome</vt:lpstr>
      <vt:lpstr>Join our Community</vt:lpstr>
      <vt:lpstr>CCCOER Mission</vt:lpstr>
      <vt:lpstr>      250+ Colleges  in 24 States &amp; Provinces</vt:lpstr>
      <vt:lpstr>PowerPoint Presentation</vt:lpstr>
      <vt:lpstr> Community of Practice  for Open Education  </vt:lpstr>
      <vt:lpstr>Collaboration Opportunities</vt:lpstr>
      <vt:lpstr>Learn, Plan, OER Degree …</vt:lpstr>
      <vt:lpstr>PowerPoint Presentation</vt:lpstr>
      <vt:lpstr>PowerPoint Presentation</vt:lpstr>
      <vt:lpstr>PowerPoint Presentation</vt:lpstr>
      <vt:lpstr>PowerPoint Presentation</vt:lpstr>
      <vt:lpstr>Case Studies</vt:lpstr>
      <vt:lpstr>PowerPoint Presentation</vt:lpstr>
      <vt:lpstr>PowerPoint Presentation</vt:lpstr>
      <vt:lpstr>Affordable @ NSCC</vt:lpstr>
      <vt:lpstr>Value of Community of Practice</vt:lpstr>
      <vt:lpstr> OER Journey</vt:lpstr>
      <vt:lpstr>Housatonic OER</vt:lpstr>
      <vt:lpstr>CCCOER Involvement</vt:lpstr>
      <vt:lpstr>#OpenEd16 Richmond, VA</vt:lpstr>
      <vt:lpstr>PowerPoint Presentation</vt:lpstr>
      <vt:lpstr>PowerPoint Presentation</vt:lpstr>
      <vt:lpstr>PowerPoint Presentation</vt:lpstr>
      <vt:lpstr>PowerPoint Presentation</vt:lpstr>
      <vt:lpstr>PowerPoint Presentation</vt:lpstr>
      <vt:lpstr>Turn to the Community</vt:lpstr>
      <vt:lpstr>June 14 webinar</vt:lpstr>
      <vt:lpstr>  Thank you for joining us! </vt:lpstr>
    </vt:vector>
  </TitlesOfParts>
  <LinksUpToDate>false</LinksUpToDate>
  <SharedDoc>false</SharedDoc>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of Practice for Open Education</dc:title>
  <cp:lastModifiedBy>Microsoft Office User</cp:lastModifiedBy>
  <cp:revision>15</cp:revision>
  <dcterms:modified xsi:type="dcterms:W3CDTF">2017-06-19T15:51:58Z</dcterms:modified>
</cp:coreProperties>
</file>