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20"/>
  </p:notesMasterIdLst>
  <p:sldIdLst>
    <p:sldId id="256" r:id="rId2"/>
    <p:sldId id="262" r:id="rId3"/>
    <p:sldId id="272" r:id="rId4"/>
    <p:sldId id="268" r:id="rId5"/>
    <p:sldId id="297" r:id="rId6"/>
    <p:sldId id="309" r:id="rId7"/>
    <p:sldId id="327" r:id="rId8"/>
    <p:sldId id="328" r:id="rId9"/>
    <p:sldId id="329" r:id="rId10"/>
    <p:sldId id="330" r:id="rId11"/>
    <p:sldId id="331" r:id="rId12"/>
    <p:sldId id="332" r:id="rId13"/>
    <p:sldId id="334" r:id="rId14"/>
    <p:sldId id="333" r:id="rId15"/>
    <p:sldId id="335" r:id="rId16"/>
    <p:sldId id="326" r:id="rId17"/>
    <p:sldId id="287" r:id="rId18"/>
    <p:sldId id="280" r:id="rId19"/>
  </p:sldIdLst>
  <p:sldSz cx="9144000" cy="5143500" type="screen16x9"/>
  <p:notesSz cx="6858000" cy="9144000"/>
  <p:embeddedFontLst>
    <p:embeddedFont>
      <p:font typeface="Barlow" panose="020B0604020202020204" charset="0"/>
      <p:regular r:id="rId21"/>
      <p:bold r:id="rId22"/>
      <p:italic r:id="rId23"/>
      <p:boldItalic r:id="rId24"/>
    </p:embeddedFont>
    <p:embeddedFont>
      <p:font typeface="Miriam Libre" panose="020B0604020202020204" charset="-79"/>
      <p:regular r:id="rId25"/>
      <p:bold r:id="rId26"/>
    </p:embeddedFont>
    <p:embeddedFont>
      <p:font typeface="Barlow Light" panose="020B060402020202020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4A9E"/>
    <a:srgbClr val="A5B0FE"/>
    <a:srgbClr val="464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2EEF9A4-73B0-4A23-824B-F0DF49F0F7AD}">
  <a:tblStyle styleId="{22EEF9A4-73B0-4A23-824B-F0DF49F0F7AD}"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197" autoAdjust="0"/>
  </p:normalViewPr>
  <p:slideViewPr>
    <p:cSldViewPr snapToGrid="0">
      <p:cViewPr>
        <p:scale>
          <a:sx n="80" d="100"/>
          <a:sy n="80" d="100"/>
        </p:scale>
        <p:origin x="1704" y="29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3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32046506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 name="Shape 23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Tree>
    <p:extLst>
      <p:ext uri="{BB962C8B-B14F-4D97-AF65-F5344CB8AC3E}">
        <p14:creationId xmlns:p14="http://schemas.microsoft.com/office/powerpoint/2010/main" val="377369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smtClean="0"/>
              <a:t>This</a:t>
            </a:r>
            <a:r>
              <a:rPr lang="en-US" baseline="0" dirty="0" smtClean="0"/>
              <a:t> was a dream for both circulation and security features. </a:t>
            </a:r>
            <a:endParaRPr lang="en-US" sz="1100" b="0" i="0" u="none" strike="noStrike" cap="none" dirty="0" smtClean="0">
              <a:solidFill>
                <a:srgbClr val="000000"/>
              </a:solidFill>
              <a:effectLst/>
              <a:latin typeface="Arial"/>
              <a:cs typeface="Arial"/>
              <a:sym typeface="Arial"/>
            </a:endParaRPr>
          </a:p>
          <a:p>
            <a:pPr marL="139700" indent="0" rtl="0" fontAlgn="base">
              <a:buNone/>
            </a:pPr>
            <a:r>
              <a:rPr lang="en-US" sz="1100" b="0" i="0" u="none" strike="noStrike" cap="none" dirty="0" smtClean="0">
                <a:solidFill>
                  <a:srgbClr val="000000"/>
                </a:solidFill>
                <a:effectLst/>
                <a:latin typeface="Arial"/>
                <a:cs typeface="Arial"/>
                <a:sym typeface="Arial"/>
              </a:rPr>
              <a:t>Again, </a:t>
            </a:r>
          </a:p>
          <a:p>
            <a:pPr marL="139700" indent="0" rtl="0">
              <a:buNone/>
            </a:pPr>
            <a:r>
              <a:rPr lang="en-US" sz="1100" b="0" i="0" u="none" strike="noStrike" cap="none" dirty="0" smtClean="0">
                <a:solidFill>
                  <a:srgbClr val="000000"/>
                </a:solidFill>
                <a:effectLst/>
                <a:latin typeface="Arial"/>
                <a:ea typeface="Arial"/>
                <a:cs typeface="Arial"/>
                <a:sym typeface="Arial"/>
              </a:rPr>
              <a:t>Multiple items can be placed on the pads at once, but it causes issues when</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item tags are stacked perfectly on top of each other. </a:t>
            </a:r>
          </a:p>
          <a:p>
            <a:pPr marL="139700" indent="0" rtl="0">
              <a:buNone/>
            </a:pPr>
            <a:r>
              <a:rPr lang="en-US" b="0" dirty="0" smtClean="0">
                <a:effectLst/>
              </a:rPr>
              <a:t/>
            </a:r>
            <a:br>
              <a:rPr lang="en-US" b="0" dirty="0" smtClean="0">
                <a:effectLst/>
              </a:rPr>
            </a:br>
            <a:r>
              <a:rPr lang="en-US" sz="1100" b="0" i="0" u="none" strike="noStrike" cap="none" dirty="0" smtClean="0">
                <a:solidFill>
                  <a:srgbClr val="000000"/>
                </a:solidFill>
                <a:effectLst/>
                <a:latin typeface="Arial"/>
                <a:ea typeface="Arial"/>
                <a:cs typeface="Arial"/>
                <a:sym typeface="Arial"/>
              </a:rPr>
              <a:t>Some items don’t yet have an RFID tag.</a:t>
            </a:r>
            <a:r>
              <a:rPr lang="en-US" sz="1100" b="0" i="0" u="none" strike="noStrike" cap="none" baseline="0" dirty="0" smtClean="0">
                <a:solidFill>
                  <a:srgbClr val="000000"/>
                </a:solidFill>
                <a:effectLst/>
                <a:latin typeface="Arial"/>
                <a:ea typeface="Arial"/>
                <a:cs typeface="Arial"/>
                <a:sym typeface="Arial"/>
              </a:rPr>
              <a:t>, or the tag is not coded correctly to the item’s barcode. </a:t>
            </a:r>
          </a:p>
          <a:p>
            <a:pPr marL="139700" indent="0" rtl="0">
              <a:buNone/>
            </a:pPr>
            <a:r>
              <a:rPr lang="en-US" dirty="0" smtClean="0"/>
              <a:t/>
            </a:r>
            <a:br>
              <a:rPr lang="en-US" dirty="0" smtClean="0"/>
            </a:br>
            <a:endParaRPr lang="en-US" sz="1100" b="0" i="0" u="none" strike="noStrike" cap="none" dirty="0" smtClean="0">
              <a:solidFill>
                <a:srgbClr val="000000"/>
              </a:solidFill>
              <a:effectLst/>
              <a:latin typeface="Arial"/>
              <a:cs typeface="Arial"/>
              <a:sym typeface="Arial"/>
            </a:endParaRPr>
          </a:p>
          <a:p>
            <a:pPr marL="139700" indent="0">
              <a:buNone/>
            </a:pPr>
            <a:endParaRPr lang="en-US" dirty="0"/>
          </a:p>
        </p:txBody>
      </p:sp>
    </p:spTree>
    <p:extLst>
      <p:ext uri="{BB962C8B-B14F-4D97-AF65-F5344CB8AC3E}">
        <p14:creationId xmlns:p14="http://schemas.microsoft.com/office/powerpoint/2010/main" val="3270263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rtl="0">
              <a:buNone/>
            </a:pPr>
            <a:r>
              <a:rPr lang="en-US" dirty="0" smtClean="0"/>
              <a:t>We</a:t>
            </a:r>
            <a:r>
              <a:rPr lang="en-US" baseline="0" dirty="0" smtClean="0"/>
              <a:t> longed to be able to </a:t>
            </a:r>
            <a:r>
              <a:rPr lang="en-US" sz="1100" b="0" i="0" u="none" strike="noStrike" cap="none" baseline="0" dirty="0" smtClean="0">
                <a:solidFill>
                  <a:srgbClr val="000000"/>
                </a:solidFill>
                <a:effectLst/>
                <a:latin typeface="Arial"/>
                <a:cs typeface="Arial"/>
                <a:sym typeface="Arial"/>
              </a:rPr>
              <a:t>track eve</a:t>
            </a:r>
            <a:r>
              <a:rPr lang="en-US" sz="1100" b="0" i="0" u="none" strike="noStrike" cap="none" dirty="0" smtClean="0">
                <a:solidFill>
                  <a:srgbClr val="000000"/>
                </a:solidFill>
                <a:effectLst/>
                <a:latin typeface="Arial"/>
                <a:ea typeface="Arial"/>
                <a:cs typeface="Arial"/>
                <a:sym typeface="Arial"/>
              </a:rPr>
              <a:t>ry single item that passes through the RFID security gates,</a:t>
            </a:r>
            <a:r>
              <a:rPr lang="en-US" sz="1100" b="0" i="0" u="none" strike="noStrike" cap="none" baseline="0" dirty="0" smtClean="0">
                <a:solidFill>
                  <a:srgbClr val="000000"/>
                </a:solidFill>
                <a:effectLst/>
                <a:latin typeface="Arial"/>
                <a:ea typeface="Arial"/>
                <a:cs typeface="Arial"/>
                <a:sym typeface="Arial"/>
              </a:rPr>
              <a:t> and easily pull up a </a:t>
            </a:r>
            <a:r>
              <a:rPr lang="en-US" sz="1100" b="0" i="0" u="none" strike="noStrike" cap="none" dirty="0" smtClean="0">
                <a:solidFill>
                  <a:srgbClr val="000000"/>
                </a:solidFill>
                <a:effectLst/>
                <a:latin typeface="Arial"/>
                <a:ea typeface="Arial"/>
                <a:cs typeface="Arial"/>
                <a:sym typeface="Arial"/>
              </a:rPr>
              <a:t>report based on date,</a:t>
            </a:r>
            <a:r>
              <a:rPr lang="en-US" sz="1100" b="0" i="0" u="none" strike="noStrike" cap="none" baseline="0" dirty="0" smtClean="0">
                <a:solidFill>
                  <a:srgbClr val="000000"/>
                </a:solidFill>
                <a:effectLst/>
                <a:latin typeface="Arial"/>
                <a:ea typeface="Arial"/>
                <a:cs typeface="Arial"/>
                <a:sym typeface="Arial"/>
              </a:rPr>
              <a:t> time, or gate location. </a:t>
            </a:r>
          </a:p>
          <a:p>
            <a:pPr marL="139700" indent="0" rtl="0">
              <a:buNone/>
            </a:pPr>
            <a:endParaRPr lang="en-US" sz="1100" b="0" i="0" u="none" strike="noStrike" cap="none" baseline="0" dirty="0" smtClean="0">
              <a:solidFill>
                <a:srgbClr val="000000"/>
              </a:solidFill>
              <a:effectLst/>
              <a:latin typeface="Arial"/>
              <a:cs typeface="Arial"/>
              <a:sym typeface="Arial"/>
            </a:endParaRPr>
          </a:p>
          <a:p>
            <a:pPr marL="139700" indent="0" rtl="0">
              <a:buNone/>
            </a:pPr>
            <a:r>
              <a:rPr lang="en-US" sz="1100" b="0" i="0" u="none" strike="noStrike" cap="none" baseline="0" dirty="0" smtClean="0">
                <a:solidFill>
                  <a:srgbClr val="000000"/>
                </a:solidFill>
                <a:effectLst/>
                <a:latin typeface="Arial"/>
                <a:cs typeface="Arial"/>
                <a:sym typeface="Arial"/>
              </a:rPr>
              <a:t>Unfortunately, we don’t have a firm grasp on how that data can be accessed, or if does indeed exist.  Currently, it is possible to pull up the gate software on a remote desktop and view the items passing through in </a:t>
            </a:r>
            <a:r>
              <a:rPr lang="en-US" sz="1100" b="0" i="0" u="none" strike="noStrike" cap="none" baseline="0" dirty="0" err="1" smtClean="0">
                <a:solidFill>
                  <a:srgbClr val="000000"/>
                </a:solidFill>
                <a:effectLst/>
                <a:latin typeface="Arial"/>
                <a:cs typeface="Arial"/>
                <a:sym typeface="Arial"/>
              </a:rPr>
              <a:t>realtime</a:t>
            </a:r>
            <a:r>
              <a:rPr lang="en-US" sz="1100" b="0" i="0" u="none" strike="noStrike" cap="none" baseline="0" dirty="0" smtClean="0">
                <a:solidFill>
                  <a:srgbClr val="000000"/>
                </a:solidFill>
                <a:effectLst/>
                <a:latin typeface="Arial"/>
                <a:cs typeface="Arial"/>
                <a:sym typeface="Arial"/>
              </a:rPr>
              <a:t>, but no log is created with that data. </a:t>
            </a:r>
          </a:p>
        </p:txBody>
      </p:sp>
    </p:spTree>
    <p:extLst>
      <p:ext uri="{BB962C8B-B14F-4D97-AF65-F5344CB8AC3E}">
        <p14:creationId xmlns:p14="http://schemas.microsoft.com/office/powerpoint/2010/main" val="3706855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sz="1100" b="0" i="0" u="none" strike="noStrike" cap="none" dirty="0" smtClean="0">
                <a:solidFill>
                  <a:srgbClr val="000000"/>
                </a:solidFill>
                <a:effectLst/>
                <a:latin typeface="Arial"/>
                <a:ea typeface="Arial"/>
                <a:cs typeface="Arial"/>
                <a:sym typeface="Arial"/>
              </a:rPr>
              <a:t>The dream was that the security feature would be turned back on immediately as the book is discharged from a patron’s account. </a:t>
            </a:r>
          </a:p>
          <a:p>
            <a:pPr marL="139700" indent="0">
              <a:buNone/>
            </a:pPr>
            <a:endParaRPr lang="en-US" sz="1100" b="0" i="0" u="none" strike="noStrike" cap="none" dirty="0" smtClean="0">
              <a:solidFill>
                <a:srgbClr val="000000"/>
              </a:solidFill>
              <a:effectLst/>
              <a:latin typeface="Arial"/>
              <a:cs typeface="Arial"/>
              <a:sym typeface="Arial"/>
            </a:endParaRPr>
          </a:p>
          <a:p>
            <a:pPr marL="139700" indent="0">
              <a:buNone/>
            </a:pPr>
            <a:r>
              <a:rPr lang="en-US" sz="1100" b="0" i="0" u="none" strike="noStrike" cap="none" dirty="0" smtClean="0">
                <a:solidFill>
                  <a:srgbClr val="000000"/>
                </a:solidFill>
                <a:effectLst/>
                <a:latin typeface="Arial"/>
                <a:cs typeface="Arial"/>
                <a:sym typeface="Arial"/>
              </a:rPr>
              <a:t>However, the current configurations allowed with the software (or</a:t>
            </a:r>
            <a:r>
              <a:rPr lang="en-US" sz="1100" b="0" i="0" u="none" strike="noStrike" cap="none" baseline="0" dirty="0" smtClean="0">
                <a:solidFill>
                  <a:srgbClr val="000000"/>
                </a:solidFill>
                <a:effectLst/>
                <a:latin typeface="Arial"/>
                <a:cs typeface="Arial"/>
                <a:sym typeface="Arial"/>
              </a:rPr>
              <a:t> at least how we have configured it) require two different functions of the software, which can’t operate on the same computer at the same time. </a:t>
            </a:r>
          </a:p>
          <a:p>
            <a:pPr marL="139700" indent="0">
              <a:buNone/>
            </a:pPr>
            <a:endParaRPr lang="en-US" sz="1100" b="0" i="0" u="none" strike="noStrike" cap="none" baseline="0" dirty="0" smtClean="0">
              <a:solidFill>
                <a:srgbClr val="000000"/>
              </a:solidFill>
              <a:effectLst/>
              <a:latin typeface="Arial"/>
              <a:cs typeface="Arial"/>
              <a:sym typeface="Arial"/>
            </a:endParaRPr>
          </a:p>
          <a:p>
            <a:pPr marL="139700" indent="0">
              <a:buNone/>
            </a:pPr>
            <a:r>
              <a:rPr lang="en-US" sz="1100" b="0" i="0" u="none" strike="noStrike" cap="none" baseline="0" dirty="0" smtClean="0">
                <a:solidFill>
                  <a:srgbClr val="000000"/>
                </a:solidFill>
                <a:effectLst/>
                <a:latin typeface="Arial"/>
                <a:cs typeface="Arial"/>
                <a:sym typeface="Arial"/>
              </a:rPr>
              <a:t>To work around this, we created a separate process to individually re-code each barcode to the RFID tag inside each book. </a:t>
            </a:r>
          </a:p>
        </p:txBody>
      </p:sp>
    </p:spTree>
    <p:extLst>
      <p:ext uri="{BB962C8B-B14F-4D97-AF65-F5344CB8AC3E}">
        <p14:creationId xmlns:p14="http://schemas.microsoft.com/office/powerpoint/2010/main" val="1332857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smtClean="0"/>
              <a:t>The dream:</a:t>
            </a:r>
            <a:r>
              <a:rPr lang="en-US" baseline="0" dirty="0" smtClean="0"/>
              <a:t> </a:t>
            </a:r>
          </a:p>
          <a:p>
            <a:pPr marL="139700" indent="0">
              <a:buNone/>
            </a:pPr>
            <a:r>
              <a:rPr lang="en-US" baseline="0" dirty="0" smtClean="0"/>
              <a:t>The magic wands would be perfectly set-up and ready for us to use, straight from the box.  </a:t>
            </a:r>
            <a:endParaRPr lang="en-US" dirty="0" smtClean="0"/>
          </a:p>
          <a:p>
            <a:pPr marL="139700" indent="0">
              <a:buNone/>
            </a:pPr>
            <a:endParaRPr lang="en-US" dirty="0" smtClean="0"/>
          </a:p>
          <a:p>
            <a:pPr marL="139700" indent="0">
              <a:buNone/>
            </a:pPr>
            <a:r>
              <a:rPr lang="en-US" dirty="0" smtClean="0"/>
              <a:t>Reality:</a:t>
            </a:r>
            <a:r>
              <a:rPr lang="en-US" baseline="0" dirty="0" smtClean="0"/>
              <a:t> </a:t>
            </a:r>
          </a:p>
          <a:p>
            <a:pPr marL="139700" indent="0" rtl="0" fontAlgn="base">
              <a:buNone/>
            </a:pPr>
            <a:r>
              <a:rPr lang="en-US" sz="1100" b="0" i="0" u="none" strike="noStrike" cap="none" dirty="0" smtClean="0">
                <a:solidFill>
                  <a:srgbClr val="000000"/>
                </a:solidFill>
                <a:effectLst/>
                <a:latin typeface="Arial"/>
                <a:ea typeface="Arial"/>
                <a:cs typeface="Arial"/>
                <a:sym typeface="Arial"/>
              </a:rPr>
              <a:t>During the trial,</a:t>
            </a:r>
            <a:r>
              <a:rPr lang="en-US" sz="1100" b="0" i="0" u="none" strike="noStrike" cap="none" baseline="0" dirty="0" smtClean="0">
                <a:solidFill>
                  <a:srgbClr val="000000"/>
                </a:solidFill>
                <a:effectLst/>
                <a:latin typeface="Arial"/>
                <a:ea typeface="Arial"/>
                <a:cs typeface="Arial"/>
                <a:sym typeface="Arial"/>
              </a:rPr>
              <a:t> testing period, we were using wands on loan from the vendor. These </a:t>
            </a:r>
            <a:r>
              <a:rPr lang="en-US" sz="1100" b="0" i="0" u="none" strike="noStrike" cap="none" dirty="0" smtClean="0">
                <a:solidFill>
                  <a:srgbClr val="000000"/>
                </a:solidFill>
                <a:effectLst/>
                <a:latin typeface="Arial"/>
                <a:ea typeface="Arial"/>
                <a:cs typeface="Arial"/>
                <a:sym typeface="Arial"/>
              </a:rPr>
              <a:t>magic wands were pre-programmed by the company, and were working beautifully. </a:t>
            </a:r>
          </a:p>
          <a:p>
            <a:pPr marL="139700" indent="0" rtl="0" fontAlgn="base">
              <a:buNone/>
            </a:pPr>
            <a:endParaRPr lang="en-US" sz="1100" b="0" i="0" u="none" strike="noStrike" cap="none" dirty="0" smtClean="0">
              <a:solidFill>
                <a:srgbClr val="000000"/>
              </a:solidFill>
              <a:effectLst/>
              <a:latin typeface="Arial"/>
              <a:ea typeface="Arial"/>
              <a:cs typeface="Arial"/>
              <a:sym typeface="Arial"/>
            </a:endParaRPr>
          </a:p>
          <a:p>
            <a:pPr marL="139700" indent="0" rtl="0">
              <a:buNone/>
            </a:pPr>
            <a:r>
              <a:rPr lang="en-US" sz="1100" b="0" i="0" u="none" strike="noStrike" cap="none" dirty="0" smtClean="0">
                <a:solidFill>
                  <a:srgbClr val="000000"/>
                </a:solidFill>
                <a:effectLst/>
                <a:latin typeface="Arial"/>
                <a:ea typeface="Arial"/>
                <a:cs typeface="Arial"/>
                <a:sym typeface="Arial"/>
              </a:rPr>
              <a:t>Once we had</a:t>
            </a:r>
            <a:r>
              <a:rPr lang="en-US" sz="1100" b="0" i="0" u="none" strike="noStrike" cap="none" baseline="0" dirty="0" smtClean="0">
                <a:solidFill>
                  <a:srgbClr val="000000"/>
                </a:solidFill>
                <a:effectLst/>
                <a:latin typeface="Arial"/>
                <a:ea typeface="Arial"/>
                <a:cs typeface="Arial"/>
                <a:sym typeface="Arial"/>
              </a:rPr>
              <a:t> the wands we purchased, we discovered that s</a:t>
            </a:r>
            <a:r>
              <a:rPr lang="en-US" sz="1100" b="0" i="0" u="none" strike="noStrike" cap="none" dirty="0" smtClean="0">
                <a:solidFill>
                  <a:srgbClr val="000000"/>
                </a:solidFill>
                <a:effectLst/>
                <a:latin typeface="Arial"/>
                <a:ea typeface="Arial"/>
                <a:cs typeface="Arial"/>
                <a:sym typeface="Arial"/>
              </a:rPr>
              <a:t>etting up the wands to aid with tasks like shelf-reading,</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searching for missing items, and inventory required much more technical expertise than</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we had. </a:t>
            </a:r>
            <a:endParaRPr lang="en-US" b="0" dirty="0" smtClean="0">
              <a:effectLst/>
            </a:endParaRPr>
          </a:p>
          <a:p>
            <a:pPr marL="139700" indent="0">
              <a:buNone/>
            </a:pPr>
            <a:r>
              <a:rPr lang="en-US" dirty="0" smtClean="0"/>
              <a:t/>
            </a:r>
            <a:br>
              <a:rPr lang="en-US" dirty="0" smtClean="0"/>
            </a:br>
            <a:endParaRPr lang="en-US" dirty="0"/>
          </a:p>
        </p:txBody>
      </p:sp>
    </p:spTree>
    <p:extLst>
      <p:ext uri="{BB962C8B-B14F-4D97-AF65-F5344CB8AC3E}">
        <p14:creationId xmlns:p14="http://schemas.microsoft.com/office/powerpoint/2010/main" val="2674688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sz="1100" b="0" i="0" u="none" strike="noStrike" cap="none" dirty="0" smtClean="0">
                <a:solidFill>
                  <a:srgbClr val="000000"/>
                </a:solidFill>
                <a:effectLst/>
                <a:latin typeface="Arial"/>
                <a:ea typeface="Arial"/>
                <a:cs typeface="Arial"/>
                <a:sym typeface="Arial"/>
              </a:rPr>
              <a:t>We</a:t>
            </a:r>
            <a:r>
              <a:rPr lang="en-US" sz="1100" b="0" i="0" u="none" strike="noStrike" cap="none" baseline="0" dirty="0" smtClean="0">
                <a:solidFill>
                  <a:srgbClr val="000000"/>
                </a:solidFill>
                <a:effectLst/>
                <a:latin typeface="Arial"/>
                <a:ea typeface="Arial"/>
                <a:cs typeface="Arial"/>
                <a:sym typeface="Arial"/>
              </a:rPr>
              <a:t> dreamed of simpler stacks maintenance for our 36 miles of shelves. </a:t>
            </a:r>
          </a:p>
          <a:p>
            <a:pPr marL="139700" indent="0">
              <a:buNone/>
            </a:pPr>
            <a:r>
              <a:rPr lang="en-US" sz="1100" b="0" i="0" u="none" strike="noStrike" cap="none" dirty="0" smtClean="0">
                <a:solidFill>
                  <a:srgbClr val="000000"/>
                </a:solidFill>
                <a:effectLst/>
                <a:latin typeface="Arial"/>
                <a:ea typeface="Arial"/>
                <a:cs typeface="Arial"/>
                <a:sym typeface="Arial"/>
              </a:rPr>
              <a:t>Library staff would merely need to wave the scanner wand down the shelves of the library while the scanner performs shelf reading, searches for missing items, and compares the shelf inventory to the library catalog records. </a:t>
            </a:r>
          </a:p>
          <a:p>
            <a:pPr marL="139700" indent="0">
              <a:buNone/>
            </a:pPr>
            <a:endParaRPr lang="en-US" sz="1100" b="0" i="0" u="none" strike="noStrike" cap="none" dirty="0" smtClean="0">
              <a:solidFill>
                <a:srgbClr val="000000"/>
              </a:solidFill>
              <a:effectLst/>
              <a:latin typeface="Arial"/>
              <a:cs typeface="Arial"/>
              <a:sym typeface="Arial"/>
            </a:endParaRPr>
          </a:p>
          <a:p>
            <a:pPr marL="139700" indent="0">
              <a:buNone/>
            </a:pPr>
            <a:r>
              <a:rPr lang="en-US" sz="1100" b="0" i="0" u="none" strike="noStrike" cap="none" dirty="0" smtClean="0">
                <a:solidFill>
                  <a:srgbClr val="000000"/>
                </a:solidFill>
                <a:effectLst/>
                <a:latin typeface="Arial"/>
                <a:cs typeface="Arial"/>
                <a:sym typeface="Arial"/>
              </a:rPr>
              <a:t>Alas,</a:t>
            </a:r>
            <a:r>
              <a:rPr lang="en-US" sz="1100" b="0" i="0" u="none" strike="noStrike" cap="none" baseline="0" dirty="0" smtClean="0">
                <a:solidFill>
                  <a:srgbClr val="000000"/>
                </a:solidFill>
                <a:effectLst/>
                <a:latin typeface="Arial"/>
                <a:cs typeface="Arial"/>
                <a:sym typeface="Arial"/>
              </a:rPr>
              <a:t> it is not yet so. </a:t>
            </a:r>
          </a:p>
          <a:p>
            <a:pPr marL="139700" indent="0">
              <a:buNone/>
            </a:pPr>
            <a:endParaRPr lang="en-US" sz="1100" b="0" i="0" u="none" strike="noStrike" cap="none" baseline="0" dirty="0" smtClean="0">
              <a:solidFill>
                <a:srgbClr val="000000"/>
              </a:solidFill>
              <a:effectLst/>
              <a:latin typeface="Arial"/>
              <a:cs typeface="Arial"/>
              <a:sym typeface="Arial"/>
            </a:endParaRPr>
          </a:p>
          <a:p>
            <a:pPr marL="139700" indent="0" rtl="0">
              <a:buNone/>
            </a:pPr>
            <a:r>
              <a:rPr lang="en-US" sz="1100" b="0" i="0" u="none" strike="noStrike" cap="none" dirty="0" smtClean="0">
                <a:solidFill>
                  <a:srgbClr val="000000"/>
                </a:solidFill>
                <a:effectLst/>
                <a:latin typeface="Arial"/>
                <a:ea typeface="Arial"/>
                <a:cs typeface="Arial"/>
                <a:sym typeface="Arial"/>
              </a:rPr>
              <a:t>Shelf-reading, searching for missing items, and inventory all continue to be performed with our old, manual workflows. </a:t>
            </a:r>
          </a:p>
          <a:p>
            <a:pPr marL="139700" indent="0" rtl="0">
              <a:buNone/>
            </a:pPr>
            <a:endParaRPr lang="en-US" sz="1100" b="0" i="0" u="none" strike="noStrike" cap="none" dirty="0" smtClean="0">
              <a:solidFill>
                <a:srgbClr val="000000"/>
              </a:solidFill>
              <a:effectLst/>
              <a:latin typeface="Arial"/>
              <a:ea typeface="Arial"/>
              <a:cs typeface="Arial"/>
              <a:sym typeface="Arial"/>
            </a:endParaRPr>
          </a:p>
          <a:p>
            <a:pPr marL="139700" indent="0" rtl="0">
              <a:buNone/>
            </a:pPr>
            <a:r>
              <a:rPr lang="en-US" sz="1100" b="0" i="0" u="none" strike="noStrike" cap="none" dirty="0" smtClean="0">
                <a:solidFill>
                  <a:srgbClr val="000000"/>
                </a:solidFill>
                <a:effectLst/>
                <a:latin typeface="Arial"/>
                <a:ea typeface="Arial"/>
                <a:cs typeface="Arial"/>
                <a:sym typeface="Arial"/>
              </a:rPr>
              <a:t>When the wand is working,</a:t>
            </a:r>
            <a:r>
              <a:rPr lang="en-US" sz="1100" b="0" i="0" u="none" strike="noStrike" cap="none" baseline="0" dirty="0" smtClean="0">
                <a:solidFill>
                  <a:srgbClr val="000000"/>
                </a:solidFill>
                <a:effectLst/>
                <a:latin typeface="Arial"/>
                <a:ea typeface="Arial"/>
                <a:cs typeface="Arial"/>
                <a:sym typeface="Arial"/>
              </a:rPr>
              <a:t> it can read and record items in their shelf order, and identify approximate location of a misplaced item by displaying a diagram on the wand’s screen. </a:t>
            </a:r>
            <a:endParaRPr lang="en-US" sz="1100" b="0" i="0" u="none" strike="noStrike" cap="none" dirty="0" smtClean="0">
              <a:solidFill>
                <a:srgbClr val="000000"/>
              </a:solidFill>
              <a:effectLst/>
              <a:latin typeface="Arial"/>
              <a:ea typeface="Arial"/>
              <a:cs typeface="Arial"/>
              <a:sym typeface="Arial"/>
            </a:endParaRPr>
          </a:p>
          <a:p>
            <a:pPr marL="139700" indent="0" rtl="0">
              <a:buNone/>
            </a:pPr>
            <a:endParaRPr lang="en-US" sz="1100" b="0" i="0" u="none" strike="noStrike" cap="none" dirty="0" smtClean="0">
              <a:solidFill>
                <a:srgbClr val="000000"/>
              </a:solidFill>
              <a:effectLst/>
              <a:latin typeface="Arial"/>
              <a:ea typeface="Arial"/>
              <a:cs typeface="Arial"/>
              <a:sym typeface="Arial"/>
            </a:endParaRPr>
          </a:p>
          <a:p>
            <a:pPr marL="139700" indent="0" rtl="0">
              <a:buNone/>
            </a:pPr>
            <a:r>
              <a:rPr lang="en-US" sz="1100" b="0" i="0" u="none" strike="noStrike" cap="none" dirty="0" smtClean="0">
                <a:solidFill>
                  <a:srgbClr val="000000"/>
                </a:solidFill>
                <a:effectLst/>
                <a:latin typeface="Arial"/>
                <a:ea typeface="Arial"/>
                <a:cs typeface="Arial"/>
                <a:sym typeface="Arial"/>
              </a:rPr>
              <a:t>However,</a:t>
            </a:r>
            <a:r>
              <a:rPr lang="en-US" sz="1100" b="0" i="0" u="none" strike="noStrike" cap="none" baseline="0" dirty="0" smtClean="0">
                <a:solidFill>
                  <a:srgbClr val="000000"/>
                </a:solidFill>
                <a:effectLst/>
                <a:latin typeface="Arial"/>
                <a:ea typeface="Arial"/>
                <a:cs typeface="Arial"/>
                <a:sym typeface="Arial"/>
              </a:rPr>
              <a:t> even</a:t>
            </a:r>
            <a:r>
              <a:rPr lang="en-US" sz="1100" b="0" i="0" u="none" strike="noStrike" cap="none" dirty="0" smtClean="0">
                <a:solidFill>
                  <a:srgbClr val="000000"/>
                </a:solidFill>
                <a:effectLst/>
                <a:latin typeface="Arial"/>
                <a:ea typeface="Arial"/>
                <a:cs typeface="Arial"/>
                <a:sym typeface="Arial"/>
              </a:rPr>
              <a:t> when the magic wands are fully programmed, manual </a:t>
            </a:r>
            <a:r>
              <a:rPr lang="en-US" sz="1100" b="0" i="0" u="none" strike="noStrike" cap="none" dirty="0" err="1" smtClean="0">
                <a:solidFill>
                  <a:srgbClr val="000000"/>
                </a:solidFill>
                <a:effectLst/>
                <a:latin typeface="Arial"/>
                <a:ea typeface="Arial"/>
                <a:cs typeface="Arial"/>
                <a:sym typeface="Arial"/>
              </a:rPr>
              <a:t>shelfreading</a:t>
            </a:r>
            <a:r>
              <a:rPr lang="en-US" sz="1100" b="0" i="0" u="none" strike="noStrike" cap="none" dirty="0" smtClean="0">
                <a:solidFill>
                  <a:srgbClr val="000000"/>
                </a:solidFill>
                <a:effectLst/>
                <a:latin typeface="Arial"/>
                <a:ea typeface="Arial"/>
                <a:cs typeface="Arial"/>
                <a:sym typeface="Arial"/>
              </a:rPr>
              <a:t> will still need to happen.  </a:t>
            </a:r>
            <a:endParaRPr lang="en-US" sz="1100" b="0" i="0" u="none" strike="noStrike" cap="none" baseline="0" dirty="0" smtClean="0">
              <a:solidFill>
                <a:srgbClr val="000000"/>
              </a:solidFill>
              <a:effectLst/>
              <a:latin typeface="Arial"/>
              <a:cs typeface="Arial"/>
              <a:sym typeface="Arial"/>
            </a:endParaRPr>
          </a:p>
          <a:p>
            <a:pPr marL="139700" indent="0">
              <a:buNone/>
            </a:pPr>
            <a:endParaRPr lang="en-US" dirty="0"/>
          </a:p>
        </p:txBody>
      </p:sp>
    </p:spTree>
    <p:extLst>
      <p:ext uri="{BB962C8B-B14F-4D97-AF65-F5344CB8AC3E}">
        <p14:creationId xmlns:p14="http://schemas.microsoft.com/office/powerpoint/2010/main" val="4079724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rtl="0">
              <a:buNone/>
            </a:pPr>
            <a:r>
              <a:rPr lang="en-US" sz="1100" b="0" i="0" u="none" strike="noStrike" cap="none" dirty="0" smtClean="0">
                <a:solidFill>
                  <a:srgbClr val="000000"/>
                </a:solidFill>
                <a:effectLst/>
                <a:latin typeface="Arial"/>
                <a:ea typeface="Arial"/>
                <a:cs typeface="Arial"/>
                <a:sym typeface="Arial"/>
              </a:rPr>
              <a:t>Did we epically fail? It sure felt like it. </a:t>
            </a:r>
            <a:endParaRPr lang="en-US" b="0" dirty="0" smtClean="0">
              <a:effectLst/>
            </a:endParaRPr>
          </a:p>
          <a:p>
            <a:pPr marL="139700" indent="0" rtl="0">
              <a:buNone/>
            </a:pPr>
            <a:r>
              <a:rPr lang="en-US" sz="1100" b="0" i="0" u="none" strike="noStrike" cap="none" dirty="0" smtClean="0">
                <a:solidFill>
                  <a:srgbClr val="000000"/>
                </a:solidFill>
                <a:effectLst/>
                <a:latin typeface="Arial"/>
                <a:ea typeface="Arial"/>
                <a:cs typeface="Arial"/>
                <a:sym typeface="Arial"/>
              </a:rPr>
              <a:t>We saw little good resulting from a great deal of work, and felt that we’d reached a roadblock, because the difficulties of programming the magic wands weren’t improving. </a:t>
            </a:r>
            <a:endParaRPr lang="en-US" b="0" dirty="0" smtClean="0">
              <a:effectLst/>
            </a:endParaRPr>
          </a:p>
          <a:p>
            <a:pPr marL="139700" indent="0" rtl="0">
              <a:buNone/>
            </a:pPr>
            <a:r>
              <a:rPr lang="en-US" sz="1100" b="0" i="0" u="none" strike="noStrike" cap="none" dirty="0" smtClean="0">
                <a:solidFill>
                  <a:srgbClr val="000000"/>
                </a:solidFill>
                <a:effectLst/>
                <a:latin typeface="Arial"/>
                <a:ea typeface="Arial"/>
                <a:cs typeface="Arial"/>
                <a:sym typeface="Arial"/>
              </a:rPr>
              <a:t>When I proposed this little talk - I still wasn’t sure we </a:t>
            </a:r>
            <a:r>
              <a:rPr lang="en-US" sz="1100" b="0" i="0" u="none" strike="noStrike" cap="none" dirty="0" smtClean="0">
                <a:solidFill>
                  <a:srgbClr val="000000"/>
                </a:solidFill>
                <a:effectLst/>
                <a:latin typeface="Arial"/>
                <a:ea typeface="Arial"/>
                <a:cs typeface="Arial"/>
                <a:sym typeface="Arial"/>
              </a:rPr>
              <a:t>really weren’t </a:t>
            </a:r>
            <a:r>
              <a:rPr lang="en-US" sz="1100" b="0" i="0" u="none" strike="noStrike" cap="none" dirty="0" smtClean="0">
                <a:solidFill>
                  <a:srgbClr val="000000"/>
                </a:solidFill>
                <a:effectLst/>
                <a:latin typeface="Arial"/>
                <a:ea typeface="Arial"/>
                <a:cs typeface="Arial"/>
                <a:sym typeface="Arial"/>
              </a:rPr>
              <a:t>epic failures. </a:t>
            </a:r>
            <a:endParaRPr lang="en-US" b="0" dirty="0" smtClean="0">
              <a:effectLst/>
            </a:endParaRPr>
          </a:p>
          <a:p>
            <a:pPr marL="139700" indent="0" rtl="0">
              <a:buNone/>
            </a:pPr>
            <a:r>
              <a:rPr lang="en-US" sz="1100" b="0" i="0" u="none" strike="noStrike" cap="none" dirty="0" smtClean="0">
                <a:solidFill>
                  <a:srgbClr val="000000"/>
                </a:solidFill>
                <a:effectLst/>
                <a:latin typeface="Arial"/>
                <a:ea typeface="Arial"/>
                <a:cs typeface="Arial"/>
                <a:sym typeface="Arial"/>
              </a:rPr>
              <a:t>It wasn’t until I started reflecting on the process as a whole that I realized that we’ve actually learned QUITE a lot since we started. </a:t>
            </a:r>
            <a:endParaRPr lang="en-US" b="0" dirty="0" smtClean="0">
              <a:effectLst/>
            </a:endParaRPr>
          </a:p>
          <a:p>
            <a:pPr marL="139700" indent="0" rtl="0">
              <a:buNone/>
            </a:pPr>
            <a:r>
              <a:rPr lang="en-US" sz="1100" b="0" i="0" u="none" strike="noStrike" cap="none" dirty="0" smtClean="0">
                <a:solidFill>
                  <a:srgbClr val="000000"/>
                </a:solidFill>
                <a:effectLst/>
                <a:latin typeface="Arial"/>
                <a:ea typeface="Arial"/>
                <a:cs typeface="Arial"/>
                <a:sym typeface="Arial"/>
              </a:rPr>
              <a:t>This challenge helped us experience more than frustration. It pushed our departments, especially the Access &amp; Resource Sharing department, into a collaborative, creative space - even if it was first (and sometimes still) through confusion and uncertainty. </a:t>
            </a:r>
            <a:endParaRPr lang="en-US" b="0" dirty="0" smtClean="0">
              <a:effectLst/>
            </a:endParaRPr>
          </a:p>
          <a:p>
            <a:pPr marL="139700" indent="0">
              <a:buNone/>
            </a:pPr>
            <a:endParaRPr lang="en-US" dirty="0"/>
          </a:p>
        </p:txBody>
      </p:sp>
    </p:spTree>
    <p:extLst>
      <p:ext uri="{BB962C8B-B14F-4D97-AF65-F5344CB8AC3E}">
        <p14:creationId xmlns:p14="http://schemas.microsoft.com/office/powerpoint/2010/main" val="27705209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Shape 3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5" name="Shape 3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Maybe we did fail in some areas, but</a:t>
            </a:r>
            <a:r>
              <a:rPr lang="en-US" baseline="0" dirty="0" smtClean="0"/>
              <a:t> we definitely learned what not to do.  Here are a few things we realized. </a:t>
            </a:r>
            <a:endParaRPr dirty="0"/>
          </a:p>
        </p:txBody>
      </p:sp>
    </p:spTree>
    <p:extLst>
      <p:ext uri="{BB962C8B-B14F-4D97-AF65-F5344CB8AC3E}">
        <p14:creationId xmlns:p14="http://schemas.microsoft.com/office/powerpoint/2010/main" val="11212248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Shape 4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3" name="Shape 4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spTree>
    <p:extLst>
      <p:ext uri="{BB962C8B-B14F-4D97-AF65-F5344CB8AC3E}">
        <p14:creationId xmlns:p14="http://schemas.microsoft.com/office/powerpoint/2010/main" val="21321706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Shape 4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9" name="Shape 4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3320593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8" name="Shape 27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rtl="0">
              <a:buNone/>
            </a:pPr>
            <a:r>
              <a:rPr lang="en-US" sz="1100" b="0" i="0" u="none" strike="noStrike" cap="none" dirty="0" smtClean="0">
                <a:solidFill>
                  <a:srgbClr val="000000"/>
                </a:solidFill>
                <a:effectLst/>
                <a:latin typeface="Arial"/>
                <a:ea typeface="Arial"/>
                <a:cs typeface="Arial"/>
                <a:sym typeface="Arial"/>
              </a:rPr>
              <a:t>Need to streamline circulation, shelving, and stacks management, while simultaneously enhancing the security of library items and decrease theft? </a:t>
            </a:r>
            <a:endParaRPr lang="en-US" b="0" dirty="0" smtClean="0">
              <a:effectLst/>
            </a:endParaRPr>
          </a:p>
          <a:p>
            <a:pPr marL="139700" indent="0" rtl="0">
              <a:buNone/>
            </a:pPr>
            <a:r>
              <a:rPr lang="en-US" sz="1100" b="0" i="0" u="none" strike="noStrike" cap="none" dirty="0" smtClean="0">
                <a:solidFill>
                  <a:srgbClr val="000000"/>
                </a:solidFill>
                <a:effectLst/>
                <a:latin typeface="Arial"/>
                <a:ea typeface="Arial"/>
                <a:cs typeface="Arial"/>
                <a:sym typeface="Arial"/>
              </a:rPr>
              <a:t>RFID technology holds the key. Finally!</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The perfect solution. </a:t>
            </a:r>
          </a:p>
          <a:p>
            <a:pPr marL="139700" indent="0" rtl="0">
              <a:buNone/>
            </a:pPr>
            <a:endParaRPr lang="en-US" sz="1100" b="0" i="0" u="none" strike="noStrike" cap="none" dirty="0" smtClean="0">
              <a:solidFill>
                <a:srgbClr val="000000"/>
              </a:solidFill>
              <a:effectLst/>
              <a:latin typeface="Arial"/>
              <a:ea typeface="Arial"/>
              <a:cs typeface="Arial"/>
              <a:sym typeface="Arial"/>
            </a:endParaRPr>
          </a:p>
          <a:p>
            <a:pPr marL="139700" indent="0" rtl="0">
              <a:buNone/>
            </a:pPr>
            <a:r>
              <a:rPr lang="en-US" sz="1100" b="0" i="0" u="none" strike="noStrike" cap="none" dirty="0" smtClean="0">
                <a:solidFill>
                  <a:srgbClr val="000000"/>
                </a:solidFill>
                <a:effectLst/>
                <a:latin typeface="Arial"/>
                <a:ea typeface="Arial"/>
                <a:cs typeface="Arial"/>
                <a:sym typeface="Arial"/>
              </a:rPr>
              <a:t>It can meld all of a libraries’ Access Services-related functions! </a:t>
            </a:r>
            <a:endParaRPr lang="en-US" b="0" dirty="0" smtClean="0">
              <a:effectLst/>
            </a:endParaRPr>
          </a:p>
          <a:p>
            <a:endParaRPr dirty="0"/>
          </a:p>
        </p:txBody>
      </p:sp>
    </p:spTree>
    <p:extLst>
      <p:ext uri="{BB962C8B-B14F-4D97-AF65-F5344CB8AC3E}">
        <p14:creationId xmlns:p14="http://schemas.microsoft.com/office/powerpoint/2010/main" val="1856620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2" name="Shape 38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sz="1100" b="0" i="0" u="none" strike="noStrike" cap="none" dirty="0" smtClean="0">
                <a:solidFill>
                  <a:srgbClr val="000000"/>
                </a:solidFill>
                <a:effectLst/>
                <a:latin typeface="Arial"/>
                <a:ea typeface="Arial"/>
                <a:cs typeface="Arial"/>
                <a:sym typeface="Arial"/>
              </a:rPr>
              <a:t>Syracuse University Libraries, housing a collection of well over 2 million volumes across 5 locations, was eager to adopt such a promising solution.  </a:t>
            </a:r>
            <a:endParaRPr dirty="0"/>
          </a:p>
        </p:txBody>
      </p:sp>
    </p:spTree>
    <p:extLst>
      <p:ext uri="{BB962C8B-B14F-4D97-AF65-F5344CB8AC3E}">
        <p14:creationId xmlns:p14="http://schemas.microsoft.com/office/powerpoint/2010/main" val="3624169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4" name="Shape 3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sz="1100" b="0" i="0" u="none" strike="noStrike" cap="none" dirty="0" smtClean="0">
                <a:solidFill>
                  <a:srgbClr val="000000"/>
                </a:solidFill>
                <a:effectLst/>
                <a:latin typeface="Arial"/>
                <a:ea typeface="Arial"/>
                <a:cs typeface="Arial"/>
                <a:sym typeface="Arial"/>
              </a:rPr>
              <a:t>SU Libraries administration began dreaming of the perfect library:</a:t>
            </a:r>
            <a:r>
              <a:rPr lang="en-US" sz="1100" b="0" i="0" u="none" strike="noStrike" cap="none" baseline="0" dirty="0" smtClean="0">
                <a:solidFill>
                  <a:srgbClr val="000000"/>
                </a:solidFill>
                <a:effectLst/>
                <a:latin typeface="Arial"/>
                <a:ea typeface="Arial"/>
                <a:cs typeface="Arial"/>
                <a:sym typeface="Arial"/>
              </a:rPr>
              <a:t> all library items have an RFID tag, expediting book circulation and streamlining security alarming into one process. Stacks maintenance is automated and staff time is freed for other projects. </a:t>
            </a:r>
          </a:p>
          <a:p>
            <a:pPr marL="0" lvl="0" indent="0">
              <a:spcBef>
                <a:spcPts val="0"/>
              </a:spcBef>
              <a:spcAft>
                <a:spcPts val="0"/>
              </a:spcAft>
              <a:buNone/>
            </a:pPr>
            <a:endParaRPr lang="en-US" sz="1100" b="0" i="0" u="none" strike="noStrike" cap="none" baseline="0" dirty="0" smtClean="0">
              <a:solidFill>
                <a:srgbClr val="000000"/>
              </a:solidFill>
              <a:effectLst/>
              <a:latin typeface="Arial"/>
              <a:cs typeface="Arial"/>
              <a:sym typeface="Arial"/>
            </a:endParaRPr>
          </a:p>
          <a:p>
            <a:pPr marL="0" lvl="0" indent="0">
              <a:spcBef>
                <a:spcPts val="0"/>
              </a:spcBef>
              <a:spcAft>
                <a:spcPts val="0"/>
              </a:spcAft>
              <a:buNone/>
            </a:pPr>
            <a:r>
              <a:rPr lang="en-US" sz="1100" b="0" i="0" u="none" strike="noStrike" cap="none" baseline="0" dirty="0" smtClean="0">
                <a:solidFill>
                  <a:srgbClr val="000000"/>
                </a:solidFill>
                <a:effectLst/>
                <a:latin typeface="Arial"/>
                <a:cs typeface="Arial"/>
                <a:sym typeface="Arial"/>
              </a:rPr>
              <a:t>Transforming SU libraries into a fully tricked-out, RFID-enabled wonderland would take about 7 months.  In this time: </a:t>
            </a: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All 2 million SU library items will have a coded RFID tag</a:t>
            </a: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RFID gates and reader pads will be installed at all SU libraries circulation points. </a:t>
            </a: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RFID tags are used in place of barcodes to check items in and out, while simultaneously turning off their security alarms. </a:t>
            </a: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The magic wands (as we call them) will be configured, automating tedious stacks tasks that consumed much staff time. </a:t>
            </a:r>
            <a:endParaRPr dirty="0"/>
          </a:p>
        </p:txBody>
      </p:sp>
    </p:spTree>
    <p:extLst>
      <p:ext uri="{BB962C8B-B14F-4D97-AF65-F5344CB8AC3E}">
        <p14:creationId xmlns:p14="http://schemas.microsoft.com/office/powerpoint/2010/main" val="2583595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Shape 3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4" name="Shape 33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sz="1100" b="0" i="0" u="none" strike="noStrike" cap="none" dirty="0" smtClean="0">
                <a:solidFill>
                  <a:srgbClr val="000000"/>
                </a:solidFill>
                <a:effectLst/>
                <a:latin typeface="Arial"/>
                <a:ea typeface="Arial"/>
                <a:cs typeface="Arial"/>
                <a:sym typeface="Arial"/>
              </a:rPr>
              <a:t>How did that perfect</a:t>
            </a:r>
            <a:r>
              <a:rPr lang="en-US" sz="1100" b="0" i="0" u="none" strike="noStrike" cap="none" baseline="0" dirty="0" smtClean="0">
                <a:solidFill>
                  <a:srgbClr val="000000"/>
                </a:solidFill>
                <a:effectLst/>
                <a:latin typeface="Arial"/>
                <a:ea typeface="Arial"/>
                <a:cs typeface="Arial"/>
                <a:sym typeface="Arial"/>
              </a:rPr>
              <a:t> plan play out in real life? </a:t>
            </a:r>
          </a:p>
          <a:p>
            <a:pPr marL="0" lvl="0" indent="0">
              <a:spcBef>
                <a:spcPts val="0"/>
              </a:spcBef>
              <a:spcAft>
                <a:spcPts val="0"/>
              </a:spcAft>
              <a:buNone/>
            </a:pPr>
            <a:r>
              <a:rPr lang="en-US" sz="1100" b="0" i="0" u="none" strike="noStrike" cap="none" baseline="0" dirty="0" smtClean="0">
                <a:solidFill>
                  <a:srgbClr val="000000"/>
                </a:solidFill>
                <a:effectLst/>
                <a:latin typeface="Arial"/>
                <a:ea typeface="Arial"/>
                <a:cs typeface="Arial"/>
                <a:sym typeface="Arial"/>
              </a:rPr>
              <a:t>Well, that 7 month quest for RFID wonderland is still going on – right now, during this lightning talk, someone is in Syracuse University’s Bird Library tagging books with RFID.  The dream of our administration was passed down to the Access &amp; Resource Sharing department to implement, and </a:t>
            </a:r>
            <a:r>
              <a:rPr lang="en-US" sz="1100" b="0" i="0" u="none" strike="noStrike" cap="none" baseline="0" dirty="0" smtClean="0">
                <a:solidFill>
                  <a:srgbClr val="000000"/>
                </a:solidFill>
                <a:effectLst/>
                <a:latin typeface="Arial"/>
                <a:ea typeface="Arial"/>
                <a:cs typeface="Arial"/>
                <a:sym typeface="Arial"/>
              </a:rPr>
              <a:t>caused </a:t>
            </a:r>
            <a:r>
              <a:rPr lang="en-US" sz="1100" b="0" i="0" u="none" strike="noStrike" cap="none" baseline="0" dirty="0" smtClean="0">
                <a:solidFill>
                  <a:srgbClr val="000000"/>
                </a:solidFill>
                <a:effectLst/>
                <a:latin typeface="Arial"/>
                <a:ea typeface="Arial"/>
                <a:cs typeface="Arial"/>
                <a:sym typeface="Arial"/>
              </a:rPr>
              <a:t>some challenges as the department played catch-up to learn the technology in their new role. </a:t>
            </a:r>
          </a:p>
          <a:p>
            <a:pPr marL="0" lvl="0" indent="0">
              <a:spcBef>
                <a:spcPts val="0"/>
              </a:spcBef>
              <a:spcAft>
                <a:spcPts val="0"/>
              </a:spcAft>
              <a:buNone/>
            </a:pPr>
            <a:endParaRPr lang="en-US" sz="1100" b="0" i="0" u="none" strike="noStrike" cap="none" baseline="0" dirty="0" smtClean="0">
              <a:solidFill>
                <a:srgbClr val="000000"/>
              </a:solidFill>
              <a:effectLst/>
              <a:latin typeface="Arial"/>
              <a:ea typeface="Arial"/>
              <a:cs typeface="Arial"/>
              <a:sym typeface="Arial"/>
            </a:endParaRPr>
          </a:p>
          <a:p>
            <a:pPr marL="0" lvl="0" indent="0">
              <a:spcBef>
                <a:spcPts val="0"/>
              </a:spcBef>
              <a:spcAft>
                <a:spcPts val="0"/>
              </a:spcAft>
              <a:buNone/>
            </a:pPr>
            <a:r>
              <a:rPr lang="en-US" sz="1100" b="0" i="0" u="none" strike="noStrike" cap="none" baseline="0" dirty="0" smtClean="0">
                <a:solidFill>
                  <a:srgbClr val="000000"/>
                </a:solidFill>
                <a:effectLst/>
                <a:latin typeface="Arial"/>
                <a:ea typeface="Arial"/>
                <a:cs typeface="Arial"/>
                <a:sym typeface="Arial"/>
              </a:rPr>
              <a:t>How does our progress break down? </a:t>
            </a:r>
          </a:p>
          <a:p>
            <a:pPr marL="0" lvl="0" indent="0">
              <a:spcBef>
                <a:spcPts val="0"/>
              </a:spcBef>
              <a:spcAft>
                <a:spcPts val="0"/>
              </a:spcAft>
              <a:buNone/>
            </a:pPr>
            <a:endParaRPr lang="en-US" sz="1100" b="0" i="0" u="none" strike="noStrike" cap="none" baseline="0" dirty="0" smtClean="0">
              <a:solidFill>
                <a:srgbClr val="000000"/>
              </a:solidFill>
              <a:effectLst/>
              <a:latin typeface="Arial"/>
              <a:cs typeface="Arial"/>
              <a:sym typeface="Arial"/>
            </a:endParaRP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Many, but definitely not all,  SU library items have a coded RFID tag</a:t>
            </a: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RFID gates and reader pads are at all SU libraries circulation points. </a:t>
            </a: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RFID tags are used in place of barcodes to check items in and out. Most of the time, turning off their security alarms works, but not always. This definitely speeds up circulation – transactions are about 10 seconds on average. </a:t>
            </a:r>
          </a:p>
          <a:p>
            <a:pPr marL="171450" lvl="0" indent="-171450">
              <a:spcBef>
                <a:spcPts val="0"/>
              </a:spcBef>
              <a:spcAft>
                <a:spcPts val="0"/>
              </a:spcAft>
              <a:buFontTx/>
              <a:buChar char="-"/>
            </a:pPr>
            <a:r>
              <a:rPr lang="en-US" sz="1100" b="0" i="0" u="none" strike="noStrike" cap="none" baseline="0" dirty="0" smtClean="0">
                <a:solidFill>
                  <a:srgbClr val="000000"/>
                </a:solidFill>
                <a:effectLst/>
                <a:latin typeface="Arial"/>
                <a:cs typeface="Arial"/>
                <a:sym typeface="Arial"/>
              </a:rPr>
              <a:t>The magic wands (as we call them) have not been configured in a way that consistently works. </a:t>
            </a:r>
          </a:p>
          <a:p>
            <a:pPr marL="0" lvl="0" indent="0">
              <a:spcBef>
                <a:spcPts val="0"/>
              </a:spcBef>
              <a:spcAft>
                <a:spcPts val="0"/>
              </a:spcAft>
              <a:buFontTx/>
              <a:buNone/>
            </a:pPr>
            <a:endParaRPr lang="en-US" sz="1100" b="0" i="0" u="none" strike="noStrike" cap="none" baseline="0" dirty="0" smtClean="0">
              <a:solidFill>
                <a:srgbClr val="000000"/>
              </a:solidFill>
              <a:effectLst/>
              <a:latin typeface="Arial"/>
              <a:ea typeface="Arial"/>
              <a:cs typeface="Arial"/>
              <a:sym typeface="Arial"/>
            </a:endParaRPr>
          </a:p>
          <a:p>
            <a:pPr marL="0" lvl="0" indent="0">
              <a:spcBef>
                <a:spcPts val="0"/>
              </a:spcBef>
              <a:spcAft>
                <a:spcPts val="0"/>
              </a:spcAft>
              <a:buFontTx/>
              <a:buNone/>
            </a:pPr>
            <a:r>
              <a:rPr lang="en-US" sz="1100" b="0" i="0" u="none" strike="noStrike" cap="none" baseline="0" dirty="0" smtClean="0">
                <a:solidFill>
                  <a:srgbClr val="000000"/>
                </a:solidFill>
                <a:effectLst/>
                <a:latin typeface="Arial"/>
                <a:ea typeface="Arial"/>
                <a:cs typeface="Arial"/>
                <a:sym typeface="Arial"/>
              </a:rPr>
              <a:t>This very second, as the faithful RFID tagger is working away in Syracuse, they are managing</a:t>
            </a:r>
            <a:r>
              <a:rPr lang="en-US" sz="1100" b="0" i="0" u="none" strike="noStrike" cap="none" dirty="0" smtClean="0">
                <a:solidFill>
                  <a:srgbClr val="000000"/>
                </a:solidFill>
                <a:effectLst/>
                <a:latin typeface="Arial"/>
                <a:ea typeface="Arial"/>
                <a:cs typeface="Arial"/>
                <a:sym typeface="Arial"/>
              </a:rPr>
              <a:t> with half automated and updated, and half manual, carry-over workflows in circulation, shelving, security, and stacks maintenance. </a:t>
            </a:r>
          </a:p>
          <a:p>
            <a:pPr marL="0" lvl="0" indent="0">
              <a:spcBef>
                <a:spcPts val="0"/>
              </a:spcBef>
              <a:spcAft>
                <a:spcPts val="0"/>
              </a:spcAft>
              <a:buFontTx/>
              <a:buNone/>
            </a:pPr>
            <a:endParaRPr lang="en-US" sz="1100" b="0" i="0" u="none" strike="noStrike" cap="none" dirty="0" smtClean="0">
              <a:solidFill>
                <a:srgbClr val="000000"/>
              </a:solidFill>
              <a:effectLst/>
              <a:latin typeface="Arial"/>
              <a:cs typeface="Arial"/>
              <a:sym typeface="Arial"/>
            </a:endParaRPr>
          </a:p>
          <a:p>
            <a:pPr marL="0" lvl="0" indent="0">
              <a:spcBef>
                <a:spcPts val="0"/>
              </a:spcBef>
              <a:spcAft>
                <a:spcPts val="0"/>
              </a:spcAft>
              <a:buFontTx/>
              <a:buNone/>
            </a:pPr>
            <a:r>
              <a:rPr lang="en-US" sz="1100" b="0" i="0" u="none" strike="noStrike" cap="none" dirty="0" smtClean="0">
                <a:solidFill>
                  <a:srgbClr val="000000"/>
                </a:solidFill>
                <a:effectLst/>
                <a:latin typeface="Arial"/>
                <a:cs typeface="Arial"/>
                <a:sym typeface="Arial"/>
              </a:rPr>
              <a:t>Let’s take a closer look at the</a:t>
            </a:r>
            <a:r>
              <a:rPr lang="en-US" sz="1100" b="0" i="0" u="none" strike="noStrike" cap="none" baseline="0" dirty="0" smtClean="0">
                <a:solidFill>
                  <a:srgbClr val="000000"/>
                </a:solidFill>
                <a:effectLst/>
                <a:latin typeface="Arial"/>
                <a:cs typeface="Arial"/>
                <a:sym typeface="Arial"/>
              </a:rPr>
              <a:t> reality checks we faced: </a:t>
            </a:r>
            <a:r>
              <a:rPr lang="en-US" dirty="0" smtClean="0"/>
              <a:t/>
            </a:r>
            <a:br>
              <a:rPr lang="en-US" dirty="0" smtClean="0"/>
            </a:br>
            <a:endParaRPr lang="en-US" dirty="0" smtClean="0"/>
          </a:p>
          <a:p>
            <a:pPr marL="0" lvl="0" indent="0">
              <a:spcBef>
                <a:spcPts val="0"/>
              </a:spcBef>
              <a:spcAft>
                <a:spcPts val="0"/>
              </a:spcAft>
              <a:buNone/>
            </a:pPr>
            <a:endParaRPr lang="en-US" dirty="0"/>
          </a:p>
          <a:p>
            <a:pPr marL="0" lvl="0" indent="0">
              <a:spcBef>
                <a:spcPts val="0"/>
              </a:spcBef>
              <a:spcAft>
                <a:spcPts val="0"/>
              </a:spcAft>
              <a:buNone/>
            </a:pPr>
            <a:endParaRPr lang="en-US" dirty="0" smtClean="0"/>
          </a:p>
        </p:txBody>
      </p:sp>
    </p:spTree>
    <p:extLst>
      <p:ext uri="{BB962C8B-B14F-4D97-AF65-F5344CB8AC3E}">
        <p14:creationId xmlns:p14="http://schemas.microsoft.com/office/powerpoint/2010/main" val="3754650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r>
              <a:rPr lang="en-US" dirty="0" smtClean="0"/>
              <a:t>The dream: there would be RFID</a:t>
            </a:r>
            <a:r>
              <a:rPr lang="en-US" baseline="0" dirty="0" smtClean="0"/>
              <a:t> scanner pads installed at all circulation points of each library </a:t>
            </a:r>
          </a:p>
          <a:p>
            <a:pPr marL="139700" indent="0">
              <a:buNone/>
            </a:pPr>
            <a:endParaRPr lang="en-US" baseline="0" dirty="0" smtClean="0"/>
          </a:p>
          <a:p>
            <a:pPr marL="139700" indent="0">
              <a:buNone/>
            </a:pPr>
            <a:r>
              <a:rPr lang="en-US" baseline="0" dirty="0" smtClean="0"/>
              <a:t>This came true! </a:t>
            </a:r>
          </a:p>
          <a:p>
            <a:pPr marL="139700" indent="0">
              <a:buNone/>
            </a:pPr>
            <a:endParaRPr lang="en-US" baseline="0" dirty="0" smtClean="0"/>
          </a:p>
          <a:p>
            <a:pPr marL="139700" indent="0">
              <a:buNone/>
            </a:pPr>
            <a:r>
              <a:rPr lang="en-US" baseline="0" dirty="0" smtClean="0"/>
              <a:t>There are RFID pads at all of the circulation points, and they usually work! </a:t>
            </a:r>
            <a:endParaRPr lang="en-US" dirty="0"/>
          </a:p>
        </p:txBody>
      </p:sp>
    </p:spTree>
    <p:extLst>
      <p:ext uri="{BB962C8B-B14F-4D97-AF65-F5344CB8AC3E}">
        <p14:creationId xmlns:p14="http://schemas.microsoft.com/office/powerpoint/2010/main" val="24346815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rtl="0" fontAlgn="base">
              <a:buNone/>
            </a:pPr>
            <a:r>
              <a:rPr lang="en-US" dirty="0" smtClean="0"/>
              <a:t>The next dream</a:t>
            </a:r>
            <a:r>
              <a:rPr lang="en-US" baseline="0" dirty="0" smtClean="0"/>
              <a:t>: </a:t>
            </a:r>
          </a:p>
          <a:p>
            <a:pPr marL="139700" indent="0" rtl="0" fontAlgn="base">
              <a:buNone/>
            </a:pPr>
            <a:r>
              <a:rPr lang="en-US" sz="1100" b="0" i="0" u="none" strike="noStrike" cap="none" dirty="0" smtClean="0">
                <a:solidFill>
                  <a:srgbClr val="000000"/>
                </a:solidFill>
                <a:effectLst/>
                <a:latin typeface="Arial"/>
                <a:ea typeface="Arial"/>
                <a:cs typeface="Arial"/>
                <a:sym typeface="Arial"/>
              </a:rPr>
              <a:t>A team of temp staff is hired to apply RFID tags to every single SU owned library item</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and code each item’s barcode information to new tags. </a:t>
            </a:r>
          </a:p>
          <a:p>
            <a:pPr marL="139700" indent="0" rtl="0" fontAlgn="base">
              <a:buNone/>
            </a:pPr>
            <a:endParaRPr lang="en-US" sz="1100" b="0" i="0" u="none" strike="noStrike" cap="none" baseline="0" dirty="0" smtClean="0">
              <a:solidFill>
                <a:srgbClr val="000000"/>
              </a:solidFill>
              <a:effectLst/>
              <a:latin typeface="Arial"/>
              <a:cs typeface="Arial"/>
              <a:sym typeface="Arial"/>
            </a:endParaRPr>
          </a:p>
          <a:p>
            <a:pPr marL="139700" indent="0" rtl="0" fontAlgn="base">
              <a:buNone/>
            </a:pPr>
            <a:r>
              <a:rPr lang="en-US" sz="1100" b="0" i="0" u="none" strike="noStrike" cap="none" baseline="0" dirty="0" smtClean="0">
                <a:solidFill>
                  <a:srgbClr val="000000"/>
                </a:solidFill>
                <a:effectLst/>
                <a:latin typeface="Arial"/>
                <a:cs typeface="Arial"/>
                <a:sym typeface="Arial"/>
              </a:rPr>
              <a:t>This dream played out fairly well: </a:t>
            </a:r>
          </a:p>
          <a:p>
            <a:pPr marL="139700" indent="0" rtl="0">
              <a:buNone/>
            </a:pPr>
            <a:r>
              <a:rPr lang="en-US" sz="1100" b="0" i="0" u="none" strike="noStrike" cap="none" dirty="0" smtClean="0">
                <a:solidFill>
                  <a:srgbClr val="000000"/>
                </a:solidFill>
                <a:effectLst/>
                <a:latin typeface="Arial"/>
                <a:ea typeface="Arial"/>
                <a:cs typeface="Arial"/>
                <a:sym typeface="Arial"/>
              </a:rPr>
              <a:t>A temp team applied RFID tags to some items in SU Libraries, BUT many items in the stacks were not cataloged at all, and had no original</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barcode, so those items were left on the shelf and skipped altogether.  </a:t>
            </a:r>
          </a:p>
          <a:p>
            <a:pPr marL="139700" indent="0" rtl="0">
              <a:buNone/>
            </a:pPr>
            <a:r>
              <a:rPr lang="en-US" sz="1100" b="0" i="0" u="none" strike="noStrike" cap="none" dirty="0" smtClean="0">
                <a:solidFill>
                  <a:srgbClr val="000000"/>
                </a:solidFill>
                <a:effectLst/>
                <a:latin typeface="Arial"/>
                <a:ea typeface="Arial"/>
                <a:cs typeface="Arial"/>
                <a:sym typeface="Arial"/>
              </a:rPr>
              <a:t>Books</a:t>
            </a:r>
            <a:r>
              <a:rPr lang="en-US" sz="1100" b="0" i="0" u="none" strike="noStrike" cap="none" baseline="0" dirty="0" smtClean="0">
                <a:solidFill>
                  <a:srgbClr val="000000"/>
                </a:solidFill>
                <a:effectLst/>
                <a:latin typeface="Arial"/>
                <a:ea typeface="Arial"/>
                <a:cs typeface="Arial"/>
                <a:sym typeface="Arial"/>
              </a:rPr>
              <a:t> that had a metal security strip in them, or a book pocket on the inside back cover, had to be sent to the preservation department before an RFID tag could be applied. </a:t>
            </a:r>
            <a:endParaRPr lang="en-US" sz="1100" b="0" i="0" u="none" strike="noStrike" cap="none" dirty="0" smtClean="0">
              <a:solidFill>
                <a:srgbClr val="000000"/>
              </a:solidFill>
              <a:effectLst/>
              <a:latin typeface="Arial"/>
              <a:ea typeface="Arial"/>
              <a:cs typeface="Arial"/>
              <a:sym typeface="Arial"/>
            </a:endParaRPr>
          </a:p>
          <a:p>
            <a:pPr marL="139700" indent="0" rtl="0">
              <a:buNone/>
            </a:pPr>
            <a:endParaRPr lang="en-US" sz="1100" b="0" i="0" u="none" strike="noStrike" cap="none" dirty="0" smtClean="0">
              <a:solidFill>
                <a:srgbClr val="000000"/>
              </a:solidFill>
              <a:effectLst/>
              <a:latin typeface="Arial"/>
              <a:ea typeface="Arial"/>
              <a:cs typeface="Arial"/>
              <a:sym typeface="Arial"/>
            </a:endParaRPr>
          </a:p>
          <a:p>
            <a:pPr marL="139700" indent="0">
              <a:buNone/>
            </a:pPr>
            <a:r>
              <a:rPr lang="en-US" dirty="0" smtClean="0"/>
              <a:t/>
            </a:r>
            <a:br>
              <a:rPr lang="en-US" dirty="0" smtClean="0"/>
            </a:br>
            <a:endParaRPr lang="en-US" dirty="0"/>
          </a:p>
        </p:txBody>
      </p:sp>
    </p:spTree>
    <p:extLst>
      <p:ext uri="{BB962C8B-B14F-4D97-AF65-F5344CB8AC3E}">
        <p14:creationId xmlns:p14="http://schemas.microsoft.com/office/powerpoint/2010/main" val="1719384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rtl="0" fontAlgn="base">
              <a:buNone/>
            </a:pPr>
            <a:r>
              <a:rPr lang="en-US" sz="1100" b="0" i="0" u="none" strike="noStrike" cap="none" dirty="0" smtClean="0">
                <a:solidFill>
                  <a:srgbClr val="000000"/>
                </a:solidFill>
                <a:effectLst/>
                <a:latin typeface="Arial"/>
                <a:ea typeface="Arial"/>
                <a:cs typeface="Arial"/>
                <a:sym typeface="Arial"/>
              </a:rPr>
              <a:t>Another</a:t>
            </a:r>
            <a:r>
              <a:rPr lang="en-US" sz="1100" b="0" i="0" u="none" strike="noStrike" cap="none" baseline="0" dirty="0" smtClean="0">
                <a:solidFill>
                  <a:srgbClr val="000000"/>
                </a:solidFill>
                <a:effectLst/>
                <a:latin typeface="Arial"/>
                <a:ea typeface="Arial"/>
                <a:cs typeface="Arial"/>
                <a:sym typeface="Arial"/>
              </a:rPr>
              <a:t> dream: </a:t>
            </a:r>
          </a:p>
          <a:p>
            <a:pPr marL="139700" indent="0" rtl="0" fontAlgn="base">
              <a:buNone/>
            </a:pPr>
            <a:r>
              <a:rPr lang="en-US" sz="1100" b="0" i="0" u="none" strike="noStrike" cap="none" dirty="0" smtClean="0">
                <a:solidFill>
                  <a:srgbClr val="000000"/>
                </a:solidFill>
                <a:effectLst/>
                <a:latin typeface="Arial"/>
                <a:ea typeface="Arial"/>
                <a:cs typeface="Arial"/>
                <a:sym typeface="Arial"/>
              </a:rPr>
              <a:t>RFID tags will simplify and speed up both check-in and check-out processes because it’s</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possible to check out multiple items simultaneously, just by placing the stack on the</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pads. </a:t>
            </a:r>
          </a:p>
          <a:p>
            <a:pPr marL="139700" indent="0" rtl="0" fontAlgn="base">
              <a:buNone/>
            </a:pPr>
            <a:endParaRPr lang="en-US" sz="1100" b="0" i="0" u="none" strike="noStrike" cap="none" dirty="0" smtClean="0">
              <a:solidFill>
                <a:srgbClr val="000000"/>
              </a:solidFill>
              <a:effectLst/>
              <a:latin typeface="Arial"/>
              <a:cs typeface="Arial"/>
              <a:sym typeface="Arial"/>
            </a:endParaRPr>
          </a:p>
          <a:p>
            <a:pPr marL="139700" indent="0" rtl="0" fontAlgn="base">
              <a:buNone/>
            </a:pPr>
            <a:r>
              <a:rPr lang="en-US" sz="1100" b="0" i="0" u="none" strike="noStrike" cap="none" dirty="0" smtClean="0">
                <a:solidFill>
                  <a:srgbClr val="000000"/>
                </a:solidFill>
                <a:effectLst/>
                <a:latin typeface="Arial"/>
                <a:cs typeface="Arial"/>
                <a:sym typeface="Arial"/>
              </a:rPr>
              <a:t>However, in reality: </a:t>
            </a:r>
          </a:p>
          <a:p>
            <a:pPr marL="139700" indent="0" rtl="0">
              <a:buNone/>
            </a:pPr>
            <a:r>
              <a:rPr lang="en-US" sz="1100" b="0" i="0" u="none" strike="noStrike" cap="none" dirty="0" smtClean="0">
                <a:solidFill>
                  <a:srgbClr val="000000"/>
                </a:solidFill>
                <a:effectLst/>
                <a:latin typeface="Arial"/>
                <a:ea typeface="Arial"/>
                <a:cs typeface="Arial"/>
                <a:sym typeface="Arial"/>
              </a:rPr>
              <a:t>Multiple items can be placed on the pads at once, but it causes issues when</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item tags are stacked perfectly on top of each other. </a:t>
            </a:r>
            <a:endParaRPr lang="en-US" sz="1100" b="0" i="0" u="none" strike="noStrike" cap="none" dirty="0" smtClean="0">
              <a:solidFill>
                <a:srgbClr val="000000"/>
              </a:solidFill>
              <a:effectLst/>
              <a:latin typeface="Arial"/>
              <a:ea typeface="Arial"/>
              <a:cs typeface="Arial"/>
              <a:sym typeface="Arial"/>
            </a:endParaRPr>
          </a:p>
          <a:p>
            <a:pPr marL="139700" indent="0" rtl="0">
              <a:buNone/>
            </a:pPr>
            <a:endParaRPr lang="en-US" sz="1100" b="0" i="0" u="none" strike="noStrike" cap="none" dirty="0" smtClean="0">
              <a:solidFill>
                <a:srgbClr val="000000"/>
              </a:solidFill>
              <a:effectLst/>
              <a:latin typeface="Arial"/>
              <a:ea typeface="Arial"/>
              <a:cs typeface="Arial"/>
              <a:sym typeface="Arial"/>
            </a:endParaRPr>
          </a:p>
          <a:p>
            <a:pPr marL="139700" indent="0" rtl="0">
              <a:buNone/>
            </a:pPr>
            <a:r>
              <a:rPr lang="en-US" sz="1100" b="0" i="0" u="none" strike="noStrike" cap="none" dirty="0" smtClean="0">
                <a:solidFill>
                  <a:srgbClr val="000000"/>
                </a:solidFill>
                <a:effectLst/>
                <a:latin typeface="Arial"/>
                <a:ea typeface="Arial"/>
                <a:cs typeface="Arial"/>
                <a:sym typeface="Arial"/>
              </a:rPr>
              <a:t>To</a:t>
            </a:r>
            <a:r>
              <a:rPr lang="en-US" sz="1100" b="0" i="0" u="none" strike="noStrike" cap="none" baseline="0" dirty="0" smtClean="0">
                <a:solidFill>
                  <a:srgbClr val="000000"/>
                </a:solidFill>
                <a:effectLst/>
                <a:latin typeface="Arial"/>
                <a:ea typeface="Arial"/>
                <a:cs typeface="Arial"/>
                <a:sym typeface="Arial"/>
              </a:rPr>
              <a:t> counteract this, we use a staggered pattern to apply RFID tags along the length of books’ spines. </a:t>
            </a:r>
            <a:endParaRPr lang="en-US" sz="1100" b="0" i="0" u="none" strike="noStrike" cap="none" dirty="0" smtClean="0">
              <a:solidFill>
                <a:srgbClr val="000000"/>
              </a:solidFill>
              <a:effectLst/>
              <a:latin typeface="Arial"/>
              <a:ea typeface="Arial"/>
              <a:cs typeface="Arial"/>
              <a:sym typeface="Arial"/>
            </a:endParaRPr>
          </a:p>
          <a:p>
            <a:pPr marL="139700" indent="0" rtl="0">
              <a:buNone/>
            </a:pPr>
            <a:r>
              <a:rPr lang="en-US" b="0" dirty="0" smtClean="0">
                <a:effectLst/>
              </a:rPr>
              <a:t/>
            </a:r>
            <a:br>
              <a:rPr lang="en-US" b="0" dirty="0" smtClean="0">
                <a:effectLst/>
              </a:rPr>
            </a:br>
            <a:r>
              <a:rPr lang="en-US" sz="1100" b="0" i="0" u="none" strike="noStrike" cap="none" dirty="0" smtClean="0">
                <a:solidFill>
                  <a:srgbClr val="000000"/>
                </a:solidFill>
                <a:effectLst/>
                <a:latin typeface="Arial"/>
                <a:ea typeface="Arial"/>
                <a:cs typeface="Arial"/>
                <a:sym typeface="Arial"/>
              </a:rPr>
              <a:t>Some items don’t yet have an RFID tag.</a:t>
            </a:r>
            <a:r>
              <a:rPr lang="en-US" sz="1100" b="0" i="0" u="none" strike="noStrike" cap="none" baseline="0" dirty="0" smtClean="0">
                <a:solidFill>
                  <a:srgbClr val="000000"/>
                </a:solidFill>
                <a:effectLst/>
                <a:latin typeface="Arial"/>
                <a:ea typeface="Arial"/>
                <a:cs typeface="Arial"/>
                <a:sym typeface="Arial"/>
              </a:rPr>
              <a:t> Some </a:t>
            </a:r>
            <a:r>
              <a:rPr lang="en-US" sz="1100" b="0" i="0" u="none" strike="noStrike" cap="none" dirty="0" smtClean="0">
                <a:solidFill>
                  <a:srgbClr val="000000"/>
                </a:solidFill>
                <a:effectLst/>
                <a:latin typeface="Arial"/>
                <a:ea typeface="Arial"/>
                <a:cs typeface="Arial"/>
                <a:sym typeface="Arial"/>
              </a:rPr>
              <a:t>were skipped because</a:t>
            </a:r>
            <a:r>
              <a:rPr lang="en-US" sz="1100" b="0" i="0" u="none" strike="noStrike" cap="none" baseline="0" dirty="0" smtClean="0">
                <a:solidFill>
                  <a:srgbClr val="000000"/>
                </a:solidFill>
                <a:effectLst/>
                <a:latin typeface="Arial"/>
                <a:ea typeface="Arial"/>
                <a:cs typeface="Arial"/>
                <a:sym typeface="Arial"/>
              </a:rPr>
              <a:t> they weren’t cataloged, or if they were checked out while the initial tag </a:t>
            </a:r>
            <a:r>
              <a:rPr lang="en-US" sz="1100" b="0" i="0" u="none" strike="noStrike" cap="none" dirty="0" smtClean="0">
                <a:solidFill>
                  <a:srgbClr val="000000"/>
                </a:solidFill>
                <a:effectLst/>
                <a:latin typeface="Arial"/>
                <a:ea typeface="Arial"/>
                <a:cs typeface="Arial"/>
                <a:sym typeface="Arial"/>
              </a:rPr>
              <a:t>which also causes a glitch in the system. </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It requires that staff pay close attention to each item as it is checked out to make sure</a:t>
            </a:r>
            <a:r>
              <a:rPr lang="en-US" sz="1100" b="0" i="0" u="none" strike="noStrike" cap="none" baseline="0" dirty="0" smtClean="0">
                <a:solidFill>
                  <a:srgbClr val="000000"/>
                </a:solidFill>
                <a:effectLst/>
                <a:latin typeface="Arial"/>
                <a:ea typeface="Arial"/>
                <a:cs typeface="Arial"/>
                <a:sym typeface="Arial"/>
              </a:rPr>
              <a:t> </a:t>
            </a:r>
            <a:r>
              <a:rPr lang="en-US" sz="1100" b="0" i="0" u="none" strike="noStrike" cap="none" dirty="0" smtClean="0">
                <a:solidFill>
                  <a:srgbClr val="000000"/>
                </a:solidFill>
                <a:effectLst/>
                <a:latin typeface="Arial"/>
                <a:ea typeface="Arial"/>
                <a:cs typeface="Arial"/>
                <a:sym typeface="Arial"/>
              </a:rPr>
              <a:t>that the pad reads them all correctly. </a:t>
            </a:r>
            <a:r>
              <a:rPr lang="en-US" dirty="0" smtClean="0"/>
              <a:t/>
            </a:r>
            <a:br>
              <a:rPr lang="en-US" dirty="0" smtClean="0"/>
            </a:br>
            <a:endParaRPr lang="en-US" sz="1100" b="0" i="0" u="none" strike="noStrike" cap="none" dirty="0" smtClean="0">
              <a:solidFill>
                <a:srgbClr val="000000"/>
              </a:solidFill>
              <a:effectLst/>
              <a:latin typeface="Arial"/>
              <a:cs typeface="Arial"/>
              <a:sym typeface="Arial"/>
            </a:endParaRPr>
          </a:p>
          <a:p>
            <a:pPr marL="139700" indent="0" rtl="0" fontAlgn="base">
              <a:buNone/>
            </a:pPr>
            <a:endParaRPr lang="en-US" b="0" dirty="0" smtClean="0">
              <a:effectLst/>
            </a:endParaRPr>
          </a:p>
          <a:p>
            <a:pPr marL="139700" indent="0">
              <a:buNone/>
            </a:pPr>
            <a:r>
              <a:rPr lang="en-US" dirty="0" smtClean="0"/>
              <a:t/>
            </a:r>
            <a:br>
              <a:rPr lang="en-US" dirty="0" smtClean="0"/>
            </a:br>
            <a:endParaRPr lang="en-US" dirty="0"/>
          </a:p>
        </p:txBody>
      </p:sp>
    </p:spTree>
    <p:extLst>
      <p:ext uri="{BB962C8B-B14F-4D97-AF65-F5344CB8AC3E}">
        <p14:creationId xmlns:p14="http://schemas.microsoft.com/office/powerpoint/2010/main" val="3248814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rtl="0">
              <a:buNone/>
            </a:pPr>
            <a:r>
              <a:rPr lang="en-US" sz="1100" b="0" i="0" u="none" strike="noStrike" cap="none" dirty="0" smtClean="0">
                <a:solidFill>
                  <a:srgbClr val="000000"/>
                </a:solidFill>
                <a:effectLst/>
                <a:latin typeface="Arial"/>
                <a:ea typeface="Arial"/>
                <a:cs typeface="Arial"/>
                <a:sym typeface="Arial"/>
              </a:rPr>
              <a:t>Our</a:t>
            </a:r>
            <a:r>
              <a:rPr lang="en-US" sz="1100" b="0" i="0" u="none" strike="noStrike" cap="none" baseline="0" dirty="0" smtClean="0">
                <a:solidFill>
                  <a:srgbClr val="000000"/>
                </a:solidFill>
                <a:effectLst/>
                <a:latin typeface="Arial"/>
                <a:ea typeface="Arial"/>
                <a:cs typeface="Arial"/>
                <a:sym typeface="Arial"/>
              </a:rPr>
              <a:t> last dream for circulation was that the </a:t>
            </a:r>
            <a:r>
              <a:rPr lang="en-US" sz="1100" b="0" i="0" u="none" strike="noStrike" cap="none" dirty="0" smtClean="0">
                <a:solidFill>
                  <a:srgbClr val="000000"/>
                </a:solidFill>
                <a:effectLst/>
                <a:latin typeface="Arial"/>
                <a:ea typeface="Arial"/>
                <a:cs typeface="Arial"/>
                <a:sym typeface="Arial"/>
              </a:rPr>
              <a:t>RFID pad’s software would integrate seamlessly with the existing circulation software.</a:t>
            </a:r>
            <a:r>
              <a:rPr lang="en-US" sz="1100" b="0" i="0" u="none" strike="noStrike" cap="none" baseline="0" dirty="0" smtClean="0">
                <a:solidFill>
                  <a:srgbClr val="000000"/>
                </a:solidFill>
                <a:effectLst/>
                <a:latin typeface="Arial"/>
                <a:ea typeface="Arial"/>
                <a:cs typeface="Arial"/>
                <a:sym typeface="Arial"/>
              </a:rPr>
              <a:t> Both would run simultaneously on the circulation workstations and allow for speedy transactions. </a:t>
            </a:r>
            <a:endParaRPr lang="en-US" b="0" dirty="0" smtClean="0">
              <a:effectLst/>
            </a:endParaRPr>
          </a:p>
          <a:p>
            <a:pPr marL="139700" indent="0">
              <a:buNone/>
            </a:pPr>
            <a:endParaRPr lang="en-US" dirty="0" smtClean="0"/>
          </a:p>
          <a:p>
            <a:pPr marL="139700" indent="0">
              <a:buNone/>
            </a:pPr>
            <a:r>
              <a:rPr lang="en-US" dirty="0" smtClean="0"/>
              <a:t>Unfortunately, the</a:t>
            </a:r>
            <a:r>
              <a:rPr lang="en-US" baseline="0" dirty="0" smtClean="0"/>
              <a:t> reality didn’t quite match our dream. </a:t>
            </a:r>
          </a:p>
          <a:p>
            <a:pPr marL="139700" indent="0" rtl="0">
              <a:buNone/>
            </a:pPr>
            <a:r>
              <a:rPr lang="en-US" sz="1100" b="0" i="0" u="none" strike="noStrike" cap="none" dirty="0" smtClean="0">
                <a:solidFill>
                  <a:srgbClr val="000000"/>
                </a:solidFill>
                <a:effectLst/>
                <a:latin typeface="Arial"/>
                <a:ea typeface="Arial"/>
                <a:cs typeface="Arial"/>
                <a:sym typeface="Arial"/>
              </a:rPr>
              <a:t>The RFID pad’s software freezes often, especially when multiple items are placed onto the</a:t>
            </a:r>
            <a:endParaRPr lang="en-US" b="0" dirty="0" smtClean="0">
              <a:effectLst/>
            </a:endParaRPr>
          </a:p>
          <a:p>
            <a:pPr marL="139700" indent="0" rtl="0">
              <a:buNone/>
            </a:pPr>
            <a:r>
              <a:rPr lang="en-US" sz="1100" b="0" i="0" u="none" strike="noStrike" cap="none" dirty="0" smtClean="0">
                <a:solidFill>
                  <a:srgbClr val="000000"/>
                </a:solidFill>
                <a:effectLst/>
                <a:latin typeface="Arial"/>
                <a:ea typeface="Arial"/>
                <a:cs typeface="Arial"/>
                <a:sym typeface="Arial"/>
              </a:rPr>
              <a:t>pad at once</a:t>
            </a:r>
            <a:r>
              <a:rPr lang="en-US" sz="1100" b="0" i="0" u="none" strike="noStrike" cap="none" baseline="0" dirty="0" smtClean="0">
                <a:solidFill>
                  <a:srgbClr val="000000"/>
                </a:solidFill>
                <a:effectLst/>
                <a:latin typeface="Arial"/>
                <a:ea typeface="Arial"/>
                <a:cs typeface="Arial"/>
                <a:sym typeface="Arial"/>
              </a:rPr>
              <a:t>. Placing them individually usually solves this issue. </a:t>
            </a:r>
            <a:endParaRPr lang="en-US" sz="1100" b="0" i="0" u="none" strike="noStrike" cap="none" dirty="0" smtClean="0">
              <a:solidFill>
                <a:srgbClr val="000000"/>
              </a:solidFill>
              <a:effectLst/>
              <a:latin typeface="Arial"/>
              <a:ea typeface="Arial"/>
              <a:cs typeface="Arial"/>
              <a:sym typeface="Arial"/>
            </a:endParaRPr>
          </a:p>
          <a:p>
            <a:pPr marL="139700" indent="0" rtl="0">
              <a:buNone/>
            </a:pPr>
            <a:endParaRPr lang="en-US" sz="1100" b="0" i="0" u="none" strike="noStrike" cap="none" dirty="0" smtClean="0">
              <a:solidFill>
                <a:srgbClr val="000000"/>
              </a:solidFill>
              <a:effectLst/>
              <a:latin typeface="Arial"/>
              <a:cs typeface="Arial"/>
              <a:sym typeface="Arial"/>
            </a:endParaRPr>
          </a:p>
          <a:p>
            <a:pPr marL="139700" indent="0" rtl="0">
              <a:buNone/>
            </a:pPr>
            <a:endParaRPr lang="en-US" b="0" dirty="0" smtClean="0">
              <a:effectLst/>
            </a:endParaRPr>
          </a:p>
          <a:p>
            <a:pPr marL="139700" indent="0">
              <a:buNone/>
            </a:pPr>
            <a:r>
              <a:rPr lang="en-US" dirty="0" smtClean="0"/>
              <a:t/>
            </a:r>
            <a:br>
              <a:rPr lang="en-US" dirty="0" smtClean="0"/>
            </a:br>
            <a:endParaRPr lang="en-US" baseline="0" dirty="0" smtClean="0"/>
          </a:p>
          <a:p>
            <a:pPr marL="139700" indent="0">
              <a:buNone/>
            </a:pPr>
            <a:r>
              <a:rPr lang="en-US" dirty="0" smtClean="0"/>
              <a:t/>
            </a:r>
            <a:br>
              <a:rPr lang="en-US" dirty="0" smtClean="0"/>
            </a:br>
            <a:endParaRPr lang="en-US" dirty="0"/>
          </a:p>
        </p:txBody>
      </p:sp>
    </p:spTree>
    <p:extLst>
      <p:ext uri="{BB962C8B-B14F-4D97-AF65-F5344CB8AC3E}">
        <p14:creationId xmlns:p14="http://schemas.microsoft.com/office/powerpoint/2010/main" val="683202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2122525" y="1991825"/>
            <a:ext cx="4899000" cy="1159800"/>
          </a:xfrm>
          <a:prstGeom prst="rect">
            <a:avLst/>
          </a:prstGeom>
        </p:spPr>
        <p:txBody>
          <a:bodyPr spcFirstLastPara="1" wrap="square" lIns="91425" tIns="91425" rIns="91425" bIns="91425" anchor="ctr" anchorCtr="0"/>
          <a:lstStyle>
            <a:lvl1pPr lvl="0" algn="ctr">
              <a:spcBef>
                <a:spcPts val="0"/>
              </a:spcBef>
              <a:spcAft>
                <a:spcPts val="0"/>
              </a:spcAft>
              <a:buClr>
                <a:srgbClr val="000000"/>
              </a:buClr>
              <a:buSzPts val="4600"/>
              <a:buNone/>
              <a:defRPr sz="4600">
                <a:solidFill>
                  <a:srgbClr val="000000"/>
                </a:solidFill>
              </a:defRPr>
            </a:lvl1pPr>
            <a:lvl2pPr lvl="1" algn="ctr">
              <a:spcBef>
                <a:spcPts val="0"/>
              </a:spcBef>
              <a:spcAft>
                <a:spcPts val="0"/>
              </a:spcAft>
              <a:buClr>
                <a:srgbClr val="000000"/>
              </a:buClr>
              <a:buSzPts val="4600"/>
              <a:buNone/>
              <a:defRPr sz="4600">
                <a:solidFill>
                  <a:srgbClr val="000000"/>
                </a:solidFill>
              </a:defRPr>
            </a:lvl2pPr>
            <a:lvl3pPr lvl="2" algn="ctr">
              <a:spcBef>
                <a:spcPts val="0"/>
              </a:spcBef>
              <a:spcAft>
                <a:spcPts val="0"/>
              </a:spcAft>
              <a:buClr>
                <a:srgbClr val="000000"/>
              </a:buClr>
              <a:buSzPts val="4600"/>
              <a:buNone/>
              <a:defRPr sz="4600">
                <a:solidFill>
                  <a:srgbClr val="000000"/>
                </a:solidFill>
              </a:defRPr>
            </a:lvl3pPr>
            <a:lvl4pPr lvl="3" algn="ctr">
              <a:spcBef>
                <a:spcPts val="0"/>
              </a:spcBef>
              <a:spcAft>
                <a:spcPts val="0"/>
              </a:spcAft>
              <a:buClr>
                <a:srgbClr val="000000"/>
              </a:buClr>
              <a:buSzPts val="4600"/>
              <a:buNone/>
              <a:defRPr sz="4600">
                <a:solidFill>
                  <a:srgbClr val="000000"/>
                </a:solidFill>
              </a:defRPr>
            </a:lvl4pPr>
            <a:lvl5pPr lvl="4" algn="ctr">
              <a:spcBef>
                <a:spcPts val="0"/>
              </a:spcBef>
              <a:spcAft>
                <a:spcPts val="0"/>
              </a:spcAft>
              <a:buClr>
                <a:srgbClr val="000000"/>
              </a:buClr>
              <a:buSzPts val="4600"/>
              <a:buNone/>
              <a:defRPr sz="4600">
                <a:solidFill>
                  <a:srgbClr val="000000"/>
                </a:solidFill>
              </a:defRPr>
            </a:lvl5pPr>
            <a:lvl6pPr lvl="5" algn="ctr">
              <a:spcBef>
                <a:spcPts val="0"/>
              </a:spcBef>
              <a:spcAft>
                <a:spcPts val="0"/>
              </a:spcAft>
              <a:buClr>
                <a:srgbClr val="000000"/>
              </a:buClr>
              <a:buSzPts val="4600"/>
              <a:buNone/>
              <a:defRPr sz="4600">
                <a:solidFill>
                  <a:srgbClr val="000000"/>
                </a:solidFill>
              </a:defRPr>
            </a:lvl6pPr>
            <a:lvl7pPr lvl="6" algn="ctr">
              <a:spcBef>
                <a:spcPts val="0"/>
              </a:spcBef>
              <a:spcAft>
                <a:spcPts val="0"/>
              </a:spcAft>
              <a:buClr>
                <a:srgbClr val="000000"/>
              </a:buClr>
              <a:buSzPts val="4600"/>
              <a:buNone/>
              <a:defRPr sz="4600">
                <a:solidFill>
                  <a:srgbClr val="000000"/>
                </a:solidFill>
              </a:defRPr>
            </a:lvl7pPr>
            <a:lvl8pPr lvl="7" algn="ctr">
              <a:spcBef>
                <a:spcPts val="0"/>
              </a:spcBef>
              <a:spcAft>
                <a:spcPts val="0"/>
              </a:spcAft>
              <a:buClr>
                <a:srgbClr val="000000"/>
              </a:buClr>
              <a:buSzPts val="4600"/>
              <a:buNone/>
              <a:defRPr sz="4600">
                <a:solidFill>
                  <a:srgbClr val="000000"/>
                </a:solidFill>
              </a:defRPr>
            </a:lvl8pPr>
            <a:lvl9pPr lvl="8" algn="ctr">
              <a:spcBef>
                <a:spcPts val="0"/>
              </a:spcBef>
              <a:spcAft>
                <a:spcPts val="0"/>
              </a:spcAft>
              <a:buClr>
                <a:srgbClr val="000000"/>
              </a:buClr>
              <a:buSzPts val="4600"/>
              <a:buNone/>
              <a:defRPr sz="4600">
                <a:solidFill>
                  <a:srgbClr val="000000"/>
                </a:solidFill>
              </a:defRPr>
            </a:lvl9pPr>
          </a:lstStyle>
          <a:p>
            <a:endParaRPr/>
          </a:p>
        </p:txBody>
      </p:sp>
      <p:sp>
        <p:nvSpPr>
          <p:cNvPr id="11" name="Shape 11"/>
          <p:cNvSpPr/>
          <p:nvPr/>
        </p:nvSpPr>
        <p:spPr>
          <a:xfrm>
            <a:off x="0" y="0"/>
            <a:ext cx="9144000" cy="5143500"/>
          </a:xfrm>
          <a:prstGeom prst="frame">
            <a:avLst>
              <a:gd name="adj1" fmla="val 4376"/>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grpSp>
        <p:nvGrpSpPr>
          <p:cNvPr id="12" name="Shape 12"/>
          <p:cNvGrpSpPr/>
          <p:nvPr/>
        </p:nvGrpSpPr>
        <p:grpSpPr>
          <a:xfrm>
            <a:off x="557947" y="-9"/>
            <a:ext cx="1564584" cy="2825099"/>
            <a:chOff x="0" y="855663"/>
            <a:chExt cx="1257300" cy="2270250"/>
          </a:xfrm>
        </p:grpSpPr>
        <p:sp>
          <p:nvSpPr>
            <p:cNvPr id="13" name="Shape 13"/>
            <p:cNvSpPr/>
            <p:nvPr/>
          </p:nvSpPr>
          <p:spPr>
            <a:xfrm>
              <a:off x="277813" y="2616200"/>
              <a:ext cx="230100" cy="20700"/>
            </a:xfrm>
            <a:custGeom>
              <a:avLst/>
              <a:gdLst/>
              <a:ahLst/>
              <a:cxnLst/>
              <a:rect l="0" t="0" r="0" b="0"/>
              <a:pathLst>
                <a:path w="120000" h="120000" extrusionOk="0">
                  <a:moveTo>
                    <a:pt x="111627" y="0"/>
                  </a:moveTo>
                  <a:cubicBezTo>
                    <a:pt x="5581" y="0"/>
                    <a:pt x="5581" y="0"/>
                    <a:pt x="5581" y="0"/>
                  </a:cubicBezTo>
                  <a:cubicBezTo>
                    <a:pt x="2790" y="0"/>
                    <a:pt x="0" y="30000"/>
                    <a:pt x="0" y="60000"/>
                  </a:cubicBezTo>
                  <a:cubicBezTo>
                    <a:pt x="0" y="90000"/>
                    <a:pt x="2790" y="120000"/>
                    <a:pt x="5581" y="120000"/>
                  </a:cubicBezTo>
                  <a:cubicBezTo>
                    <a:pt x="111627" y="120000"/>
                    <a:pt x="111627" y="120000"/>
                    <a:pt x="111627" y="120000"/>
                  </a:cubicBezTo>
                  <a:cubicBezTo>
                    <a:pt x="117209" y="120000"/>
                    <a:pt x="120000" y="90000"/>
                    <a:pt x="120000" y="60000"/>
                  </a:cubicBezTo>
                  <a:cubicBezTo>
                    <a:pt x="120000" y="30000"/>
                    <a:pt x="117209" y="0"/>
                    <a:pt x="1116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Shape 14"/>
            <p:cNvSpPr/>
            <p:nvPr/>
          </p:nvSpPr>
          <p:spPr>
            <a:xfrm>
              <a:off x="0" y="2208213"/>
              <a:ext cx="1257300" cy="917700"/>
            </a:xfrm>
            <a:custGeom>
              <a:avLst/>
              <a:gdLst/>
              <a:ahLst/>
              <a:cxnLst/>
              <a:rect l="0" t="0" r="0" b="0"/>
              <a:pathLst>
                <a:path w="120000" h="120000" extrusionOk="0">
                  <a:moveTo>
                    <a:pt x="118978" y="0"/>
                  </a:moveTo>
                  <a:cubicBezTo>
                    <a:pt x="69446" y="0"/>
                    <a:pt x="69446" y="0"/>
                    <a:pt x="69446" y="0"/>
                  </a:cubicBezTo>
                  <a:cubicBezTo>
                    <a:pt x="69446" y="3508"/>
                    <a:pt x="69446" y="3508"/>
                    <a:pt x="69446" y="3508"/>
                  </a:cubicBezTo>
                  <a:cubicBezTo>
                    <a:pt x="117446" y="3508"/>
                    <a:pt x="117446" y="3508"/>
                    <a:pt x="117446" y="3508"/>
                  </a:cubicBezTo>
                  <a:cubicBezTo>
                    <a:pt x="117446" y="105964"/>
                    <a:pt x="117446" y="105964"/>
                    <a:pt x="117446" y="105964"/>
                  </a:cubicBezTo>
                  <a:cubicBezTo>
                    <a:pt x="111829" y="105964"/>
                    <a:pt x="111829" y="105964"/>
                    <a:pt x="111829" y="105964"/>
                  </a:cubicBezTo>
                  <a:cubicBezTo>
                    <a:pt x="111829" y="13333"/>
                    <a:pt x="111829" y="13333"/>
                    <a:pt x="111829" y="13333"/>
                  </a:cubicBezTo>
                  <a:cubicBezTo>
                    <a:pt x="111829" y="12631"/>
                    <a:pt x="111319" y="11929"/>
                    <a:pt x="110297" y="11929"/>
                  </a:cubicBezTo>
                  <a:cubicBezTo>
                    <a:pt x="69446" y="11929"/>
                    <a:pt x="69446" y="11929"/>
                    <a:pt x="69446" y="11929"/>
                  </a:cubicBezTo>
                  <a:cubicBezTo>
                    <a:pt x="69446" y="15438"/>
                    <a:pt x="69446" y="15438"/>
                    <a:pt x="69446" y="15438"/>
                  </a:cubicBezTo>
                  <a:cubicBezTo>
                    <a:pt x="109276" y="15438"/>
                    <a:pt x="109276" y="15438"/>
                    <a:pt x="109276" y="15438"/>
                  </a:cubicBezTo>
                  <a:cubicBezTo>
                    <a:pt x="109276" y="116491"/>
                    <a:pt x="109276" y="116491"/>
                    <a:pt x="109276" y="116491"/>
                  </a:cubicBezTo>
                  <a:cubicBezTo>
                    <a:pt x="2553" y="116491"/>
                    <a:pt x="2553" y="116491"/>
                    <a:pt x="2553" y="116491"/>
                  </a:cubicBezTo>
                  <a:cubicBezTo>
                    <a:pt x="2553" y="15438"/>
                    <a:pt x="2553" y="15438"/>
                    <a:pt x="2553" y="15438"/>
                  </a:cubicBezTo>
                  <a:cubicBezTo>
                    <a:pt x="21446" y="15438"/>
                    <a:pt x="21446" y="15438"/>
                    <a:pt x="21446" y="15438"/>
                  </a:cubicBezTo>
                  <a:cubicBezTo>
                    <a:pt x="20936" y="14035"/>
                    <a:pt x="20425" y="13333"/>
                    <a:pt x="20425" y="11929"/>
                  </a:cubicBezTo>
                  <a:cubicBezTo>
                    <a:pt x="10723" y="11929"/>
                    <a:pt x="10723" y="11929"/>
                    <a:pt x="10723" y="11929"/>
                  </a:cubicBezTo>
                  <a:cubicBezTo>
                    <a:pt x="10723" y="3508"/>
                    <a:pt x="10723" y="3508"/>
                    <a:pt x="10723" y="3508"/>
                  </a:cubicBezTo>
                  <a:cubicBezTo>
                    <a:pt x="19914" y="3508"/>
                    <a:pt x="19914" y="3508"/>
                    <a:pt x="19914" y="3508"/>
                  </a:cubicBezTo>
                  <a:cubicBezTo>
                    <a:pt x="19914" y="0"/>
                    <a:pt x="19914" y="0"/>
                    <a:pt x="19914" y="0"/>
                  </a:cubicBezTo>
                  <a:cubicBezTo>
                    <a:pt x="9191" y="0"/>
                    <a:pt x="9191" y="0"/>
                    <a:pt x="9191" y="0"/>
                  </a:cubicBezTo>
                  <a:cubicBezTo>
                    <a:pt x="8680" y="0"/>
                    <a:pt x="8170" y="1403"/>
                    <a:pt x="8170" y="2105"/>
                  </a:cubicBezTo>
                  <a:cubicBezTo>
                    <a:pt x="8170" y="11929"/>
                    <a:pt x="8170" y="11929"/>
                    <a:pt x="8170" y="11929"/>
                  </a:cubicBezTo>
                  <a:cubicBezTo>
                    <a:pt x="1021" y="11929"/>
                    <a:pt x="1021" y="11929"/>
                    <a:pt x="1021" y="11929"/>
                  </a:cubicBezTo>
                  <a:cubicBezTo>
                    <a:pt x="510" y="11929"/>
                    <a:pt x="0" y="12631"/>
                    <a:pt x="0" y="13333"/>
                  </a:cubicBezTo>
                  <a:cubicBezTo>
                    <a:pt x="0" y="118596"/>
                    <a:pt x="0" y="118596"/>
                    <a:pt x="0" y="118596"/>
                  </a:cubicBezTo>
                  <a:cubicBezTo>
                    <a:pt x="0" y="119298"/>
                    <a:pt x="510" y="120000"/>
                    <a:pt x="1021" y="120000"/>
                  </a:cubicBezTo>
                  <a:cubicBezTo>
                    <a:pt x="110297" y="120000"/>
                    <a:pt x="110297" y="120000"/>
                    <a:pt x="110297" y="120000"/>
                  </a:cubicBezTo>
                  <a:cubicBezTo>
                    <a:pt x="111319" y="120000"/>
                    <a:pt x="111829" y="119298"/>
                    <a:pt x="111829" y="118596"/>
                  </a:cubicBezTo>
                  <a:cubicBezTo>
                    <a:pt x="111829" y="108771"/>
                    <a:pt x="111829" y="108771"/>
                    <a:pt x="111829" y="108771"/>
                  </a:cubicBezTo>
                  <a:cubicBezTo>
                    <a:pt x="118978" y="108771"/>
                    <a:pt x="118978" y="108771"/>
                    <a:pt x="118978" y="108771"/>
                  </a:cubicBezTo>
                  <a:cubicBezTo>
                    <a:pt x="119489" y="108771"/>
                    <a:pt x="120000" y="108070"/>
                    <a:pt x="120000" y="107368"/>
                  </a:cubicBezTo>
                  <a:cubicBezTo>
                    <a:pt x="120000" y="2105"/>
                    <a:pt x="120000" y="2105"/>
                    <a:pt x="120000" y="2105"/>
                  </a:cubicBezTo>
                  <a:cubicBezTo>
                    <a:pt x="120000" y="1403"/>
                    <a:pt x="119489" y="0"/>
                    <a:pt x="118978"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Shape 15"/>
            <p:cNvSpPr/>
            <p:nvPr/>
          </p:nvSpPr>
          <p:spPr>
            <a:xfrm>
              <a:off x="133350" y="2701925"/>
              <a:ext cx="374700" cy="22200"/>
            </a:xfrm>
            <a:custGeom>
              <a:avLst/>
              <a:gdLst/>
              <a:ahLst/>
              <a:cxnLst/>
              <a:rect l="0" t="0" r="0" b="0"/>
              <a:pathLst>
                <a:path w="120000" h="120000" extrusionOk="0">
                  <a:moveTo>
                    <a:pt x="114857" y="0"/>
                  </a:moveTo>
                  <a:cubicBezTo>
                    <a:pt x="3428" y="0"/>
                    <a:pt x="3428" y="0"/>
                    <a:pt x="3428" y="0"/>
                  </a:cubicBezTo>
                  <a:cubicBezTo>
                    <a:pt x="1714" y="0"/>
                    <a:pt x="0" y="30000"/>
                    <a:pt x="0" y="60000"/>
                  </a:cubicBezTo>
                  <a:cubicBezTo>
                    <a:pt x="0" y="90000"/>
                    <a:pt x="1714" y="120000"/>
                    <a:pt x="3428" y="120000"/>
                  </a:cubicBezTo>
                  <a:cubicBezTo>
                    <a:pt x="114857" y="120000"/>
                    <a:pt x="114857" y="120000"/>
                    <a:pt x="114857" y="120000"/>
                  </a:cubicBezTo>
                  <a:cubicBezTo>
                    <a:pt x="118285" y="120000"/>
                    <a:pt x="120000" y="90000"/>
                    <a:pt x="120000" y="60000"/>
                  </a:cubicBezTo>
                  <a:cubicBezTo>
                    <a:pt x="120000" y="30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Shape 16"/>
            <p:cNvSpPr/>
            <p:nvPr/>
          </p:nvSpPr>
          <p:spPr>
            <a:xfrm>
              <a:off x="133350" y="2959100"/>
              <a:ext cx="374700" cy="27000"/>
            </a:xfrm>
            <a:custGeom>
              <a:avLst/>
              <a:gdLst/>
              <a:ahLst/>
              <a:cxnLst/>
              <a:rect l="0" t="0" r="0" b="0"/>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Shape 17"/>
            <p:cNvSpPr/>
            <p:nvPr/>
          </p:nvSpPr>
          <p:spPr>
            <a:xfrm>
              <a:off x="133350" y="2787650"/>
              <a:ext cx="374700" cy="27000"/>
            </a:xfrm>
            <a:custGeom>
              <a:avLst/>
              <a:gdLst/>
              <a:ahLst/>
              <a:cxnLst/>
              <a:rect l="0" t="0" r="0" b="0"/>
              <a:pathLst>
                <a:path w="120000" h="120000" extrusionOk="0">
                  <a:moveTo>
                    <a:pt x="114857" y="0"/>
                  </a:moveTo>
                  <a:cubicBezTo>
                    <a:pt x="3428" y="0"/>
                    <a:pt x="3428" y="0"/>
                    <a:pt x="3428" y="0"/>
                  </a:cubicBezTo>
                  <a:cubicBezTo>
                    <a:pt x="1714" y="0"/>
                    <a:pt x="0" y="24000"/>
                    <a:pt x="0" y="48000"/>
                  </a:cubicBezTo>
                  <a:cubicBezTo>
                    <a:pt x="0" y="72000"/>
                    <a:pt x="1714" y="120000"/>
                    <a:pt x="3428" y="120000"/>
                  </a:cubicBezTo>
                  <a:cubicBezTo>
                    <a:pt x="114857" y="120000"/>
                    <a:pt x="114857" y="120000"/>
                    <a:pt x="114857" y="120000"/>
                  </a:cubicBezTo>
                  <a:cubicBezTo>
                    <a:pt x="118285" y="120000"/>
                    <a:pt x="120000" y="72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Shape 18"/>
            <p:cNvSpPr/>
            <p:nvPr/>
          </p:nvSpPr>
          <p:spPr>
            <a:xfrm>
              <a:off x="133350" y="2873375"/>
              <a:ext cx="374700" cy="27000"/>
            </a:xfrm>
            <a:custGeom>
              <a:avLst/>
              <a:gdLst/>
              <a:ahLst/>
              <a:cxnLst/>
              <a:rect l="0" t="0" r="0" b="0"/>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Shape 19"/>
            <p:cNvSpPr/>
            <p:nvPr/>
          </p:nvSpPr>
          <p:spPr>
            <a:xfrm>
              <a:off x="598488" y="2616200"/>
              <a:ext cx="444600" cy="376200"/>
            </a:xfrm>
            <a:custGeom>
              <a:avLst/>
              <a:gdLst/>
              <a:ahLst/>
              <a:cxnLst/>
              <a:rect l="0" t="0" r="0" b="0"/>
              <a:pathLst>
                <a:path w="120000" h="120000" extrusionOk="0">
                  <a:moveTo>
                    <a:pt x="117108" y="0"/>
                  </a:moveTo>
                  <a:cubicBezTo>
                    <a:pt x="92530" y="0"/>
                    <a:pt x="92530" y="0"/>
                    <a:pt x="92530" y="0"/>
                  </a:cubicBezTo>
                  <a:cubicBezTo>
                    <a:pt x="91084" y="0"/>
                    <a:pt x="89638" y="1714"/>
                    <a:pt x="89638" y="3428"/>
                  </a:cubicBezTo>
                  <a:cubicBezTo>
                    <a:pt x="89638" y="32571"/>
                    <a:pt x="89638" y="32571"/>
                    <a:pt x="89638" y="32571"/>
                  </a:cubicBezTo>
                  <a:cubicBezTo>
                    <a:pt x="89638" y="34285"/>
                    <a:pt x="91084" y="36000"/>
                    <a:pt x="92530" y="36000"/>
                  </a:cubicBezTo>
                  <a:cubicBezTo>
                    <a:pt x="99759" y="36000"/>
                    <a:pt x="99759" y="36000"/>
                    <a:pt x="99759" y="36000"/>
                  </a:cubicBezTo>
                  <a:cubicBezTo>
                    <a:pt x="99759" y="58285"/>
                    <a:pt x="99759" y="58285"/>
                    <a:pt x="99759" y="58285"/>
                  </a:cubicBezTo>
                  <a:cubicBezTo>
                    <a:pt x="65060" y="58285"/>
                    <a:pt x="65060" y="58285"/>
                    <a:pt x="65060" y="58285"/>
                  </a:cubicBezTo>
                  <a:cubicBezTo>
                    <a:pt x="65060" y="36000"/>
                    <a:pt x="65060" y="36000"/>
                    <a:pt x="65060" y="36000"/>
                  </a:cubicBezTo>
                  <a:cubicBezTo>
                    <a:pt x="72289" y="36000"/>
                    <a:pt x="72289" y="36000"/>
                    <a:pt x="72289" y="36000"/>
                  </a:cubicBezTo>
                  <a:cubicBezTo>
                    <a:pt x="73734" y="36000"/>
                    <a:pt x="75180" y="34285"/>
                    <a:pt x="75180" y="32571"/>
                  </a:cubicBezTo>
                  <a:cubicBezTo>
                    <a:pt x="75180" y="3428"/>
                    <a:pt x="75180" y="3428"/>
                    <a:pt x="75180" y="3428"/>
                  </a:cubicBezTo>
                  <a:cubicBezTo>
                    <a:pt x="75180" y="1714"/>
                    <a:pt x="73734" y="0"/>
                    <a:pt x="72289" y="0"/>
                  </a:cubicBezTo>
                  <a:cubicBezTo>
                    <a:pt x="47710" y="0"/>
                    <a:pt x="47710" y="0"/>
                    <a:pt x="47710" y="0"/>
                  </a:cubicBezTo>
                  <a:cubicBezTo>
                    <a:pt x="46265" y="0"/>
                    <a:pt x="44819" y="1714"/>
                    <a:pt x="44819" y="3428"/>
                  </a:cubicBezTo>
                  <a:cubicBezTo>
                    <a:pt x="44819" y="32571"/>
                    <a:pt x="44819" y="32571"/>
                    <a:pt x="44819" y="32571"/>
                  </a:cubicBezTo>
                  <a:cubicBezTo>
                    <a:pt x="44819" y="34285"/>
                    <a:pt x="46265" y="36000"/>
                    <a:pt x="47710" y="36000"/>
                  </a:cubicBezTo>
                  <a:cubicBezTo>
                    <a:pt x="59277" y="36000"/>
                    <a:pt x="59277" y="36000"/>
                    <a:pt x="59277" y="36000"/>
                  </a:cubicBezTo>
                  <a:cubicBezTo>
                    <a:pt x="59277" y="58285"/>
                    <a:pt x="59277" y="58285"/>
                    <a:pt x="59277" y="58285"/>
                  </a:cubicBezTo>
                  <a:cubicBezTo>
                    <a:pt x="20240" y="58285"/>
                    <a:pt x="20240" y="58285"/>
                    <a:pt x="20240" y="58285"/>
                  </a:cubicBezTo>
                  <a:cubicBezTo>
                    <a:pt x="20240" y="36000"/>
                    <a:pt x="20240" y="36000"/>
                    <a:pt x="20240" y="36000"/>
                  </a:cubicBezTo>
                  <a:cubicBezTo>
                    <a:pt x="27469" y="36000"/>
                    <a:pt x="27469" y="36000"/>
                    <a:pt x="27469" y="36000"/>
                  </a:cubicBezTo>
                  <a:cubicBezTo>
                    <a:pt x="28915" y="36000"/>
                    <a:pt x="30361" y="34285"/>
                    <a:pt x="30361" y="32571"/>
                  </a:cubicBezTo>
                  <a:cubicBezTo>
                    <a:pt x="30361" y="3428"/>
                    <a:pt x="30361" y="3428"/>
                    <a:pt x="30361" y="3428"/>
                  </a:cubicBezTo>
                  <a:cubicBezTo>
                    <a:pt x="30361" y="1714"/>
                    <a:pt x="28915" y="0"/>
                    <a:pt x="27469" y="0"/>
                  </a:cubicBezTo>
                  <a:cubicBezTo>
                    <a:pt x="2891" y="0"/>
                    <a:pt x="2891" y="0"/>
                    <a:pt x="2891" y="0"/>
                  </a:cubicBezTo>
                  <a:cubicBezTo>
                    <a:pt x="1445" y="0"/>
                    <a:pt x="0" y="1714"/>
                    <a:pt x="0" y="3428"/>
                  </a:cubicBezTo>
                  <a:cubicBezTo>
                    <a:pt x="0" y="32571"/>
                    <a:pt x="0" y="32571"/>
                    <a:pt x="0" y="32571"/>
                  </a:cubicBezTo>
                  <a:cubicBezTo>
                    <a:pt x="0" y="34285"/>
                    <a:pt x="1445" y="36000"/>
                    <a:pt x="2891" y="36000"/>
                  </a:cubicBezTo>
                  <a:cubicBezTo>
                    <a:pt x="14457" y="36000"/>
                    <a:pt x="14457" y="36000"/>
                    <a:pt x="14457" y="36000"/>
                  </a:cubicBezTo>
                  <a:cubicBezTo>
                    <a:pt x="14457" y="61714"/>
                    <a:pt x="14457" y="61714"/>
                    <a:pt x="14457" y="61714"/>
                  </a:cubicBezTo>
                  <a:cubicBezTo>
                    <a:pt x="14457" y="63428"/>
                    <a:pt x="15903" y="65142"/>
                    <a:pt x="17349" y="65142"/>
                  </a:cubicBezTo>
                  <a:cubicBezTo>
                    <a:pt x="59277" y="65142"/>
                    <a:pt x="59277" y="65142"/>
                    <a:pt x="59277" y="65142"/>
                  </a:cubicBezTo>
                  <a:cubicBezTo>
                    <a:pt x="59277" y="89142"/>
                    <a:pt x="59277" y="89142"/>
                    <a:pt x="59277" y="89142"/>
                  </a:cubicBezTo>
                  <a:cubicBezTo>
                    <a:pt x="23132" y="89142"/>
                    <a:pt x="23132" y="89142"/>
                    <a:pt x="23132" y="89142"/>
                  </a:cubicBezTo>
                  <a:cubicBezTo>
                    <a:pt x="21686" y="89142"/>
                    <a:pt x="20240" y="90857"/>
                    <a:pt x="20240" y="92571"/>
                  </a:cubicBezTo>
                  <a:cubicBezTo>
                    <a:pt x="20240" y="116571"/>
                    <a:pt x="20240" y="116571"/>
                    <a:pt x="20240" y="116571"/>
                  </a:cubicBezTo>
                  <a:cubicBezTo>
                    <a:pt x="20240" y="118285"/>
                    <a:pt x="21686" y="120000"/>
                    <a:pt x="23132" y="120000"/>
                  </a:cubicBezTo>
                  <a:cubicBezTo>
                    <a:pt x="96867" y="120000"/>
                    <a:pt x="96867" y="120000"/>
                    <a:pt x="96867" y="120000"/>
                  </a:cubicBezTo>
                  <a:cubicBezTo>
                    <a:pt x="98313" y="120000"/>
                    <a:pt x="99759" y="118285"/>
                    <a:pt x="99759" y="116571"/>
                  </a:cubicBezTo>
                  <a:cubicBezTo>
                    <a:pt x="99759" y="92571"/>
                    <a:pt x="99759" y="92571"/>
                    <a:pt x="99759" y="92571"/>
                  </a:cubicBezTo>
                  <a:cubicBezTo>
                    <a:pt x="99759" y="90857"/>
                    <a:pt x="98313" y="89142"/>
                    <a:pt x="96867" y="89142"/>
                  </a:cubicBezTo>
                  <a:cubicBezTo>
                    <a:pt x="65060" y="89142"/>
                    <a:pt x="65060" y="89142"/>
                    <a:pt x="65060" y="89142"/>
                  </a:cubicBezTo>
                  <a:cubicBezTo>
                    <a:pt x="65060" y="65142"/>
                    <a:pt x="65060" y="65142"/>
                    <a:pt x="65060" y="65142"/>
                  </a:cubicBezTo>
                  <a:cubicBezTo>
                    <a:pt x="102650" y="65142"/>
                    <a:pt x="102650" y="65142"/>
                    <a:pt x="102650" y="65142"/>
                  </a:cubicBezTo>
                  <a:cubicBezTo>
                    <a:pt x="104096" y="65142"/>
                    <a:pt x="105542" y="63428"/>
                    <a:pt x="105542" y="61714"/>
                  </a:cubicBezTo>
                  <a:cubicBezTo>
                    <a:pt x="105542" y="36000"/>
                    <a:pt x="105542" y="36000"/>
                    <a:pt x="105542" y="36000"/>
                  </a:cubicBezTo>
                  <a:cubicBezTo>
                    <a:pt x="117108" y="36000"/>
                    <a:pt x="117108" y="36000"/>
                    <a:pt x="117108" y="36000"/>
                  </a:cubicBezTo>
                  <a:cubicBezTo>
                    <a:pt x="118554" y="36000"/>
                    <a:pt x="119999" y="34285"/>
                    <a:pt x="119999" y="32571"/>
                  </a:cubicBezTo>
                  <a:cubicBezTo>
                    <a:pt x="119999" y="3428"/>
                    <a:pt x="119999" y="3428"/>
                    <a:pt x="119999" y="3428"/>
                  </a:cubicBezTo>
                  <a:cubicBezTo>
                    <a:pt x="119999" y="1714"/>
                    <a:pt x="118554" y="0"/>
                    <a:pt x="117108" y="0"/>
                  </a:cubicBezTo>
                  <a:close/>
                  <a:moveTo>
                    <a:pt x="50602" y="29142"/>
                  </a:moveTo>
                  <a:cubicBezTo>
                    <a:pt x="50602" y="6857"/>
                    <a:pt x="50602" y="6857"/>
                    <a:pt x="50602" y="6857"/>
                  </a:cubicBezTo>
                  <a:cubicBezTo>
                    <a:pt x="69397" y="6857"/>
                    <a:pt x="69397" y="6857"/>
                    <a:pt x="69397" y="6857"/>
                  </a:cubicBezTo>
                  <a:cubicBezTo>
                    <a:pt x="69397" y="29142"/>
                    <a:pt x="69397" y="29142"/>
                    <a:pt x="69397" y="29142"/>
                  </a:cubicBezTo>
                  <a:cubicBezTo>
                    <a:pt x="65060" y="29142"/>
                    <a:pt x="65060" y="29142"/>
                    <a:pt x="65060" y="29142"/>
                  </a:cubicBezTo>
                  <a:cubicBezTo>
                    <a:pt x="59277" y="29142"/>
                    <a:pt x="59277" y="29142"/>
                    <a:pt x="59277" y="29142"/>
                  </a:cubicBezTo>
                  <a:lnTo>
                    <a:pt x="50602" y="29142"/>
                  </a:lnTo>
                  <a:close/>
                  <a:moveTo>
                    <a:pt x="5783" y="29142"/>
                  </a:moveTo>
                  <a:cubicBezTo>
                    <a:pt x="5783" y="6857"/>
                    <a:pt x="5783" y="6857"/>
                    <a:pt x="5783" y="6857"/>
                  </a:cubicBezTo>
                  <a:cubicBezTo>
                    <a:pt x="24578" y="6857"/>
                    <a:pt x="24578" y="6857"/>
                    <a:pt x="24578" y="6857"/>
                  </a:cubicBezTo>
                  <a:cubicBezTo>
                    <a:pt x="24578" y="29142"/>
                    <a:pt x="24578" y="29142"/>
                    <a:pt x="24578" y="29142"/>
                  </a:cubicBezTo>
                  <a:cubicBezTo>
                    <a:pt x="20240" y="29142"/>
                    <a:pt x="20240" y="29142"/>
                    <a:pt x="20240" y="29142"/>
                  </a:cubicBezTo>
                  <a:cubicBezTo>
                    <a:pt x="14457" y="29142"/>
                    <a:pt x="14457" y="29142"/>
                    <a:pt x="14457" y="29142"/>
                  </a:cubicBezTo>
                  <a:lnTo>
                    <a:pt x="5783" y="29142"/>
                  </a:lnTo>
                  <a:close/>
                  <a:moveTo>
                    <a:pt x="93975" y="96000"/>
                  </a:moveTo>
                  <a:cubicBezTo>
                    <a:pt x="93975" y="113142"/>
                    <a:pt x="93975" y="113142"/>
                    <a:pt x="93975" y="113142"/>
                  </a:cubicBezTo>
                  <a:cubicBezTo>
                    <a:pt x="26024" y="113142"/>
                    <a:pt x="26024" y="113142"/>
                    <a:pt x="26024" y="113142"/>
                  </a:cubicBezTo>
                  <a:cubicBezTo>
                    <a:pt x="26024" y="96000"/>
                    <a:pt x="26024" y="96000"/>
                    <a:pt x="26024" y="96000"/>
                  </a:cubicBezTo>
                  <a:cubicBezTo>
                    <a:pt x="59277" y="96000"/>
                    <a:pt x="59277" y="96000"/>
                    <a:pt x="59277" y="96000"/>
                  </a:cubicBezTo>
                  <a:cubicBezTo>
                    <a:pt x="65060" y="96000"/>
                    <a:pt x="65060" y="96000"/>
                    <a:pt x="65060" y="96000"/>
                  </a:cubicBezTo>
                  <a:lnTo>
                    <a:pt x="93975" y="96000"/>
                  </a:lnTo>
                  <a:close/>
                  <a:moveTo>
                    <a:pt x="114216" y="29142"/>
                  </a:moveTo>
                  <a:cubicBezTo>
                    <a:pt x="105542" y="29142"/>
                    <a:pt x="105542" y="29142"/>
                    <a:pt x="105542" y="29142"/>
                  </a:cubicBezTo>
                  <a:cubicBezTo>
                    <a:pt x="99759" y="29142"/>
                    <a:pt x="99759" y="29142"/>
                    <a:pt x="99759" y="29142"/>
                  </a:cubicBezTo>
                  <a:cubicBezTo>
                    <a:pt x="95421" y="29142"/>
                    <a:pt x="95421" y="29142"/>
                    <a:pt x="95421" y="29142"/>
                  </a:cubicBezTo>
                  <a:cubicBezTo>
                    <a:pt x="95421" y="6857"/>
                    <a:pt x="95421" y="6857"/>
                    <a:pt x="95421" y="6857"/>
                  </a:cubicBezTo>
                  <a:cubicBezTo>
                    <a:pt x="114216" y="6857"/>
                    <a:pt x="114216" y="6857"/>
                    <a:pt x="114216" y="6857"/>
                  </a:cubicBezTo>
                  <a:lnTo>
                    <a:pt x="114216" y="2914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Shape 20"/>
            <p:cNvSpPr/>
            <p:nvPr/>
          </p:nvSpPr>
          <p:spPr>
            <a:xfrm>
              <a:off x="207963" y="855663"/>
              <a:ext cx="711300" cy="1701900"/>
            </a:xfrm>
            <a:custGeom>
              <a:avLst/>
              <a:gdLst/>
              <a:ahLst/>
              <a:cxnLst/>
              <a:rect l="0" t="0" r="0" b="0"/>
              <a:pathLst>
                <a:path w="120000" h="120000" extrusionOk="0">
                  <a:moveTo>
                    <a:pt x="117293" y="84037"/>
                  </a:moveTo>
                  <a:cubicBezTo>
                    <a:pt x="116390" y="83280"/>
                    <a:pt x="101954" y="70788"/>
                    <a:pt x="91127" y="63217"/>
                  </a:cubicBezTo>
                  <a:cubicBezTo>
                    <a:pt x="87518" y="61324"/>
                    <a:pt x="83909" y="59810"/>
                    <a:pt x="79398" y="58675"/>
                  </a:cubicBezTo>
                  <a:cubicBezTo>
                    <a:pt x="79398" y="38611"/>
                    <a:pt x="79398" y="38611"/>
                    <a:pt x="79398" y="38611"/>
                  </a:cubicBezTo>
                  <a:cubicBezTo>
                    <a:pt x="88421" y="38611"/>
                    <a:pt x="88421" y="38611"/>
                    <a:pt x="88421" y="38611"/>
                  </a:cubicBezTo>
                  <a:cubicBezTo>
                    <a:pt x="90225" y="38611"/>
                    <a:pt x="91127" y="38233"/>
                    <a:pt x="91127" y="37476"/>
                  </a:cubicBezTo>
                  <a:cubicBezTo>
                    <a:pt x="91127" y="0"/>
                    <a:pt x="91127" y="0"/>
                    <a:pt x="91127" y="0"/>
                  </a:cubicBezTo>
                  <a:cubicBezTo>
                    <a:pt x="86616" y="0"/>
                    <a:pt x="86616" y="0"/>
                    <a:pt x="86616" y="0"/>
                  </a:cubicBezTo>
                  <a:cubicBezTo>
                    <a:pt x="86616" y="36719"/>
                    <a:pt x="86616" y="36719"/>
                    <a:pt x="86616" y="36719"/>
                  </a:cubicBezTo>
                  <a:cubicBezTo>
                    <a:pt x="9022" y="36719"/>
                    <a:pt x="9022" y="36719"/>
                    <a:pt x="9022" y="36719"/>
                  </a:cubicBezTo>
                  <a:cubicBezTo>
                    <a:pt x="9022" y="0"/>
                    <a:pt x="9022" y="0"/>
                    <a:pt x="9022" y="0"/>
                  </a:cubicBezTo>
                  <a:cubicBezTo>
                    <a:pt x="5413" y="0"/>
                    <a:pt x="5413" y="0"/>
                    <a:pt x="5413" y="0"/>
                  </a:cubicBezTo>
                  <a:cubicBezTo>
                    <a:pt x="5413" y="37476"/>
                    <a:pt x="5413" y="37476"/>
                    <a:pt x="5413" y="37476"/>
                  </a:cubicBezTo>
                  <a:cubicBezTo>
                    <a:pt x="5413" y="38233"/>
                    <a:pt x="6315" y="38611"/>
                    <a:pt x="7218" y="38611"/>
                  </a:cubicBezTo>
                  <a:cubicBezTo>
                    <a:pt x="17142" y="38611"/>
                    <a:pt x="17142" y="38611"/>
                    <a:pt x="17142" y="38611"/>
                  </a:cubicBezTo>
                  <a:cubicBezTo>
                    <a:pt x="17142" y="58675"/>
                    <a:pt x="17142" y="58675"/>
                    <a:pt x="17142" y="58675"/>
                  </a:cubicBezTo>
                  <a:cubicBezTo>
                    <a:pt x="6315" y="61703"/>
                    <a:pt x="0" y="66624"/>
                    <a:pt x="0" y="71545"/>
                  </a:cubicBezTo>
                  <a:cubicBezTo>
                    <a:pt x="0" y="100315"/>
                    <a:pt x="0" y="100315"/>
                    <a:pt x="0" y="100315"/>
                  </a:cubicBezTo>
                  <a:cubicBezTo>
                    <a:pt x="0" y="103343"/>
                    <a:pt x="6315" y="105615"/>
                    <a:pt x="12631" y="105615"/>
                  </a:cubicBezTo>
                  <a:cubicBezTo>
                    <a:pt x="16240" y="105615"/>
                    <a:pt x="18947" y="105236"/>
                    <a:pt x="20751" y="104479"/>
                  </a:cubicBezTo>
                  <a:cubicBezTo>
                    <a:pt x="20751" y="109022"/>
                    <a:pt x="20751" y="109022"/>
                    <a:pt x="20751" y="109022"/>
                  </a:cubicBezTo>
                  <a:cubicBezTo>
                    <a:pt x="20751" y="112050"/>
                    <a:pt x="27067" y="114321"/>
                    <a:pt x="33383" y="114321"/>
                  </a:cubicBezTo>
                  <a:cubicBezTo>
                    <a:pt x="36992" y="114321"/>
                    <a:pt x="39699" y="113943"/>
                    <a:pt x="41503" y="113186"/>
                  </a:cubicBezTo>
                  <a:cubicBezTo>
                    <a:pt x="41503" y="115078"/>
                    <a:pt x="41503" y="115078"/>
                    <a:pt x="41503" y="115078"/>
                  </a:cubicBezTo>
                  <a:cubicBezTo>
                    <a:pt x="41503" y="117728"/>
                    <a:pt x="46917" y="120000"/>
                    <a:pt x="54135" y="120000"/>
                  </a:cubicBezTo>
                  <a:cubicBezTo>
                    <a:pt x="61353" y="120000"/>
                    <a:pt x="66766" y="117728"/>
                    <a:pt x="66766" y="115078"/>
                  </a:cubicBezTo>
                  <a:cubicBezTo>
                    <a:pt x="66766" y="113186"/>
                    <a:pt x="66766" y="113186"/>
                    <a:pt x="66766" y="113186"/>
                  </a:cubicBezTo>
                  <a:cubicBezTo>
                    <a:pt x="68571" y="113943"/>
                    <a:pt x="72180" y="114321"/>
                    <a:pt x="74887" y="114321"/>
                  </a:cubicBezTo>
                  <a:cubicBezTo>
                    <a:pt x="82105" y="114321"/>
                    <a:pt x="87518" y="112050"/>
                    <a:pt x="87518" y="109022"/>
                  </a:cubicBezTo>
                  <a:cubicBezTo>
                    <a:pt x="87518" y="82902"/>
                    <a:pt x="87518" y="82902"/>
                    <a:pt x="87518" y="82902"/>
                  </a:cubicBezTo>
                  <a:cubicBezTo>
                    <a:pt x="101954" y="89716"/>
                    <a:pt x="101954" y="89716"/>
                    <a:pt x="101954" y="89716"/>
                  </a:cubicBezTo>
                  <a:cubicBezTo>
                    <a:pt x="101954" y="89716"/>
                    <a:pt x="101954" y="90094"/>
                    <a:pt x="101954" y="90094"/>
                  </a:cubicBezTo>
                  <a:cubicBezTo>
                    <a:pt x="106466" y="91230"/>
                    <a:pt x="112781" y="91230"/>
                    <a:pt x="116390" y="89716"/>
                  </a:cubicBezTo>
                  <a:cubicBezTo>
                    <a:pt x="120000" y="88201"/>
                    <a:pt x="120000" y="85930"/>
                    <a:pt x="117293" y="84037"/>
                  </a:cubicBezTo>
                  <a:close/>
                  <a:moveTo>
                    <a:pt x="20751" y="38990"/>
                  </a:moveTo>
                  <a:cubicBezTo>
                    <a:pt x="74887" y="38990"/>
                    <a:pt x="74887" y="38990"/>
                    <a:pt x="74887" y="38990"/>
                  </a:cubicBezTo>
                  <a:cubicBezTo>
                    <a:pt x="74887" y="45425"/>
                    <a:pt x="74887" y="45425"/>
                    <a:pt x="74887" y="45425"/>
                  </a:cubicBezTo>
                  <a:cubicBezTo>
                    <a:pt x="61353" y="45425"/>
                    <a:pt x="61353" y="45425"/>
                    <a:pt x="61353" y="45425"/>
                  </a:cubicBezTo>
                  <a:cubicBezTo>
                    <a:pt x="61353" y="43911"/>
                    <a:pt x="61353" y="43911"/>
                    <a:pt x="61353" y="43911"/>
                  </a:cubicBezTo>
                  <a:cubicBezTo>
                    <a:pt x="61353" y="43533"/>
                    <a:pt x="60451" y="42776"/>
                    <a:pt x="59548" y="42776"/>
                  </a:cubicBezTo>
                  <a:cubicBezTo>
                    <a:pt x="36992" y="42776"/>
                    <a:pt x="36992" y="42776"/>
                    <a:pt x="36992" y="42776"/>
                  </a:cubicBezTo>
                  <a:cubicBezTo>
                    <a:pt x="35187" y="42776"/>
                    <a:pt x="34285" y="43533"/>
                    <a:pt x="34285" y="43911"/>
                  </a:cubicBezTo>
                  <a:cubicBezTo>
                    <a:pt x="34285" y="45425"/>
                    <a:pt x="34285" y="45425"/>
                    <a:pt x="34285" y="45425"/>
                  </a:cubicBezTo>
                  <a:cubicBezTo>
                    <a:pt x="20751" y="45425"/>
                    <a:pt x="20751" y="45425"/>
                    <a:pt x="20751" y="45425"/>
                  </a:cubicBezTo>
                  <a:lnTo>
                    <a:pt x="20751" y="38990"/>
                  </a:lnTo>
                  <a:close/>
                  <a:moveTo>
                    <a:pt x="74887" y="47318"/>
                  </a:moveTo>
                  <a:cubicBezTo>
                    <a:pt x="74887" y="49968"/>
                    <a:pt x="74887" y="49968"/>
                    <a:pt x="74887" y="49968"/>
                  </a:cubicBezTo>
                  <a:cubicBezTo>
                    <a:pt x="61353" y="49968"/>
                    <a:pt x="61353" y="49968"/>
                    <a:pt x="61353" y="49968"/>
                  </a:cubicBezTo>
                  <a:cubicBezTo>
                    <a:pt x="61353" y="47318"/>
                    <a:pt x="61353" y="47318"/>
                    <a:pt x="61353" y="47318"/>
                  </a:cubicBezTo>
                  <a:lnTo>
                    <a:pt x="74887" y="47318"/>
                  </a:lnTo>
                  <a:close/>
                  <a:moveTo>
                    <a:pt x="56842" y="45047"/>
                  </a:moveTo>
                  <a:cubicBezTo>
                    <a:pt x="56842" y="52618"/>
                    <a:pt x="56842" y="52618"/>
                    <a:pt x="56842" y="52618"/>
                  </a:cubicBezTo>
                  <a:cubicBezTo>
                    <a:pt x="39699" y="52618"/>
                    <a:pt x="39699" y="52618"/>
                    <a:pt x="39699" y="52618"/>
                  </a:cubicBezTo>
                  <a:cubicBezTo>
                    <a:pt x="39699" y="45047"/>
                    <a:pt x="39699" y="45047"/>
                    <a:pt x="39699" y="45047"/>
                  </a:cubicBezTo>
                  <a:lnTo>
                    <a:pt x="56842" y="45047"/>
                  </a:lnTo>
                  <a:close/>
                  <a:moveTo>
                    <a:pt x="20751" y="47318"/>
                  </a:moveTo>
                  <a:cubicBezTo>
                    <a:pt x="34285" y="47318"/>
                    <a:pt x="34285" y="47318"/>
                    <a:pt x="34285" y="47318"/>
                  </a:cubicBezTo>
                  <a:cubicBezTo>
                    <a:pt x="34285" y="49968"/>
                    <a:pt x="34285" y="49968"/>
                    <a:pt x="34285" y="49968"/>
                  </a:cubicBezTo>
                  <a:cubicBezTo>
                    <a:pt x="20751" y="49968"/>
                    <a:pt x="20751" y="49968"/>
                    <a:pt x="20751" y="49968"/>
                  </a:cubicBezTo>
                  <a:lnTo>
                    <a:pt x="20751" y="47318"/>
                  </a:lnTo>
                  <a:close/>
                  <a:moveTo>
                    <a:pt x="112781" y="88580"/>
                  </a:moveTo>
                  <a:cubicBezTo>
                    <a:pt x="110977" y="89337"/>
                    <a:pt x="107368" y="89337"/>
                    <a:pt x="104661" y="88580"/>
                  </a:cubicBezTo>
                  <a:cubicBezTo>
                    <a:pt x="86616" y="79873"/>
                    <a:pt x="86616" y="79873"/>
                    <a:pt x="86616" y="79873"/>
                  </a:cubicBezTo>
                  <a:cubicBezTo>
                    <a:pt x="86616" y="79495"/>
                    <a:pt x="85714" y="79116"/>
                    <a:pt x="84812" y="79495"/>
                  </a:cubicBezTo>
                  <a:cubicBezTo>
                    <a:pt x="83909" y="79495"/>
                    <a:pt x="83007" y="79873"/>
                    <a:pt x="83007" y="80252"/>
                  </a:cubicBezTo>
                  <a:cubicBezTo>
                    <a:pt x="83007" y="109022"/>
                    <a:pt x="83007" y="109022"/>
                    <a:pt x="83007" y="109022"/>
                  </a:cubicBezTo>
                  <a:cubicBezTo>
                    <a:pt x="83007" y="110914"/>
                    <a:pt x="80300" y="112429"/>
                    <a:pt x="75789" y="112429"/>
                  </a:cubicBezTo>
                  <a:cubicBezTo>
                    <a:pt x="71278" y="112807"/>
                    <a:pt x="66766" y="111293"/>
                    <a:pt x="66766" y="109022"/>
                  </a:cubicBezTo>
                  <a:cubicBezTo>
                    <a:pt x="66766" y="93501"/>
                    <a:pt x="66766" y="93501"/>
                    <a:pt x="66766" y="93501"/>
                  </a:cubicBezTo>
                  <a:cubicBezTo>
                    <a:pt x="66766" y="92744"/>
                    <a:pt x="65864" y="92365"/>
                    <a:pt x="64060" y="92365"/>
                  </a:cubicBezTo>
                  <a:cubicBezTo>
                    <a:pt x="64060" y="92365"/>
                    <a:pt x="64060" y="92365"/>
                    <a:pt x="64060" y="92365"/>
                  </a:cubicBezTo>
                  <a:cubicBezTo>
                    <a:pt x="63157" y="92365"/>
                    <a:pt x="62255" y="92744"/>
                    <a:pt x="62255" y="93501"/>
                  </a:cubicBezTo>
                  <a:cubicBezTo>
                    <a:pt x="62255" y="109022"/>
                    <a:pt x="62255" y="109022"/>
                    <a:pt x="62255" y="109022"/>
                  </a:cubicBezTo>
                  <a:cubicBezTo>
                    <a:pt x="62255" y="114700"/>
                    <a:pt x="62255" y="114700"/>
                    <a:pt x="62255" y="114700"/>
                  </a:cubicBezTo>
                  <a:cubicBezTo>
                    <a:pt x="62255" y="116593"/>
                    <a:pt x="59548" y="118107"/>
                    <a:pt x="55037" y="118485"/>
                  </a:cubicBezTo>
                  <a:cubicBezTo>
                    <a:pt x="50526" y="118485"/>
                    <a:pt x="46015" y="116971"/>
                    <a:pt x="46015" y="115078"/>
                  </a:cubicBezTo>
                  <a:cubicBezTo>
                    <a:pt x="46015" y="109022"/>
                    <a:pt x="46015" y="109022"/>
                    <a:pt x="46015" y="109022"/>
                  </a:cubicBezTo>
                  <a:cubicBezTo>
                    <a:pt x="46015" y="93501"/>
                    <a:pt x="46015" y="93501"/>
                    <a:pt x="46015" y="93501"/>
                  </a:cubicBezTo>
                  <a:cubicBezTo>
                    <a:pt x="46015" y="92744"/>
                    <a:pt x="45112" y="92365"/>
                    <a:pt x="44210" y="92365"/>
                  </a:cubicBezTo>
                  <a:cubicBezTo>
                    <a:pt x="44210" y="92365"/>
                    <a:pt x="44210" y="92365"/>
                    <a:pt x="44210" y="92365"/>
                  </a:cubicBezTo>
                  <a:cubicBezTo>
                    <a:pt x="42406" y="92365"/>
                    <a:pt x="41503" y="92744"/>
                    <a:pt x="41503" y="93501"/>
                  </a:cubicBezTo>
                  <a:cubicBezTo>
                    <a:pt x="41503" y="109022"/>
                    <a:pt x="41503" y="109022"/>
                    <a:pt x="41503" y="109022"/>
                  </a:cubicBezTo>
                  <a:cubicBezTo>
                    <a:pt x="41503" y="110914"/>
                    <a:pt x="38796" y="112429"/>
                    <a:pt x="34285" y="112429"/>
                  </a:cubicBezTo>
                  <a:cubicBezTo>
                    <a:pt x="29774" y="112807"/>
                    <a:pt x="25263" y="111293"/>
                    <a:pt x="25263" y="109022"/>
                  </a:cubicBezTo>
                  <a:cubicBezTo>
                    <a:pt x="25263" y="100315"/>
                    <a:pt x="25263" y="100315"/>
                    <a:pt x="25263" y="100315"/>
                  </a:cubicBezTo>
                  <a:cubicBezTo>
                    <a:pt x="25263" y="88958"/>
                    <a:pt x="25263" y="88958"/>
                    <a:pt x="25263" y="88958"/>
                  </a:cubicBezTo>
                  <a:cubicBezTo>
                    <a:pt x="25263" y="88580"/>
                    <a:pt x="24360" y="88201"/>
                    <a:pt x="23458" y="88201"/>
                  </a:cubicBezTo>
                  <a:cubicBezTo>
                    <a:pt x="23458" y="88201"/>
                    <a:pt x="23458" y="88201"/>
                    <a:pt x="23458" y="88201"/>
                  </a:cubicBezTo>
                  <a:cubicBezTo>
                    <a:pt x="21654" y="88201"/>
                    <a:pt x="20751" y="88580"/>
                    <a:pt x="20751" y="88958"/>
                  </a:cubicBezTo>
                  <a:cubicBezTo>
                    <a:pt x="20751" y="100315"/>
                    <a:pt x="20751" y="100315"/>
                    <a:pt x="20751" y="100315"/>
                  </a:cubicBezTo>
                  <a:cubicBezTo>
                    <a:pt x="20751" y="102208"/>
                    <a:pt x="18045" y="103722"/>
                    <a:pt x="13533" y="103722"/>
                  </a:cubicBezTo>
                  <a:cubicBezTo>
                    <a:pt x="9022" y="104100"/>
                    <a:pt x="4511" y="102586"/>
                    <a:pt x="4511" y="100315"/>
                  </a:cubicBezTo>
                  <a:cubicBezTo>
                    <a:pt x="4511" y="71545"/>
                    <a:pt x="4511" y="71545"/>
                    <a:pt x="4511" y="71545"/>
                  </a:cubicBezTo>
                  <a:cubicBezTo>
                    <a:pt x="4511" y="67003"/>
                    <a:pt x="10827" y="62460"/>
                    <a:pt x="19849" y="60189"/>
                  </a:cubicBezTo>
                  <a:cubicBezTo>
                    <a:pt x="20751" y="59810"/>
                    <a:pt x="20751" y="59810"/>
                    <a:pt x="20751" y="59432"/>
                  </a:cubicBezTo>
                  <a:cubicBezTo>
                    <a:pt x="20751" y="52239"/>
                    <a:pt x="20751" y="52239"/>
                    <a:pt x="20751" y="52239"/>
                  </a:cubicBezTo>
                  <a:cubicBezTo>
                    <a:pt x="34285" y="52239"/>
                    <a:pt x="34285" y="52239"/>
                    <a:pt x="34285" y="52239"/>
                  </a:cubicBezTo>
                  <a:cubicBezTo>
                    <a:pt x="34285" y="53375"/>
                    <a:pt x="34285" y="53375"/>
                    <a:pt x="34285" y="53375"/>
                  </a:cubicBezTo>
                  <a:cubicBezTo>
                    <a:pt x="34285" y="54132"/>
                    <a:pt x="35187" y="54511"/>
                    <a:pt x="36992" y="54511"/>
                  </a:cubicBezTo>
                  <a:cubicBezTo>
                    <a:pt x="59548" y="54511"/>
                    <a:pt x="59548" y="54511"/>
                    <a:pt x="59548" y="54511"/>
                  </a:cubicBezTo>
                  <a:cubicBezTo>
                    <a:pt x="60451" y="54511"/>
                    <a:pt x="61353" y="54132"/>
                    <a:pt x="61353" y="53375"/>
                  </a:cubicBezTo>
                  <a:cubicBezTo>
                    <a:pt x="61353" y="52239"/>
                    <a:pt x="61353" y="52239"/>
                    <a:pt x="61353" y="52239"/>
                  </a:cubicBezTo>
                  <a:cubicBezTo>
                    <a:pt x="74887" y="52239"/>
                    <a:pt x="74887" y="52239"/>
                    <a:pt x="74887" y="52239"/>
                  </a:cubicBezTo>
                  <a:cubicBezTo>
                    <a:pt x="74887" y="59053"/>
                    <a:pt x="74887" y="59053"/>
                    <a:pt x="74887" y="59053"/>
                  </a:cubicBezTo>
                  <a:cubicBezTo>
                    <a:pt x="74887" y="59432"/>
                    <a:pt x="74887" y="59810"/>
                    <a:pt x="75789" y="59810"/>
                  </a:cubicBezTo>
                  <a:cubicBezTo>
                    <a:pt x="80300" y="60946"/>
                    <a:pt x="84812" y="62460"/>
                    <a:pt x="87518" y="64353"/>
                  </a:cubicBezTo>
                  <a:cubicBezTo>
                    <a:pt x="99248" y="71924"/>
                    <a:pt x="113684" y="84794"/>
                    <a:pt x="113684" y="85173"/>
                  </a:cubicBezTo>
                  <a:cubicBezTo>
                    <a:pt x="113684" y="85173"/>
                    <a:pt x="113684" y="85173"/>
                    <a:pt x="113684" y="85173"/>
                  </a:cubicBezTo>
                  <a:cubicBezTo>
                    <a:pt x="115488" y="86309"/>
                    <a:pt x="115488" y="87444"/>
                    <a:pt x="112781" y="8858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1" name="Shape 21"/>
          <p:cNvGrpSpPr/>
          <p:nvPr/>
        </p:nvGrpSpPr>
        <p:grpSpPr>
          <a:xfrm rot="-5400000">
            <a:off x="7256368" y="-405553"/>
            <a:ext cx="1043197" cy="2732065"/>
            <a:chOff x="7556500" y="3806825"/>
            <a:chExt cx="838313" cy="2195488"/>
          </a:xfrm>
        </p:grpSpPr>
        <p:sp>
          <p:nvSpPr>
            <p:cNvPr id="22" name="Shape 22"/>
            <p:cNvSpPr/>
            <p:nvPr/>
          </p:nvSpPr>
          <p:spPr>
            <a:xfrm>
              <a:off x="7839075" y="4194175"/>
              <a:ext cx="74700" cy="52500"/>
            </a:xfrm>
            <a:custGeom>
              <a:avLst/>
              <a:gdLst/>
              <a:ahLst/>
              <a:cxnLst/>
              <a:rect l="0" t="0" r="0" b="0"/>
              <a:pathLst>
                <a:path w="120000" h="120000" extrusionOk="0">
                  <a:moveTo>
                    <a:pt x="85714" y="0"/>
                  </a:moveTo>
                  <a:cubicBezTo>
                    <a:pt x="17142" y="60000"/>
                    <a:pt x="17142" y="60000"/>
                    <a:pt x="17142" y="60000"/>
                  </a:cubicBezTo>
                  <a:cubicBezTo>
                    <a:pt x="0" y="72000"/>
                    <a:pt x="0" y="84000"/>
                    <a:pt x="8571" y="108000"/>
                  </a:cubicBezTo>
                  <a:cubicBezTo>
                    <a:pt x="8571" y="108000"/>
                    <a:pt x="17142" y="120000"/>
                    <a:pt x="25714" y="120000"/>
                  </a:cubicBezTo>
                  <a:cubicBezTo>
                    <a:pt x="25714" y="120000"/>
                    <a:pt x="34285" y="120000"/>
                    <a:pt x="34285" y="120000"/>
                  </a:cubicBezTo>
                  <a:cubicBezTo>
                    <a:pt x="111428" y="60000"/>
                    <a:pt x="111428" y="60000"/>
                    <a:pt x="111428" y="60000"/>
                  </a:cubicBezTo>
                  <a:cubicBezTo>
                    <a:pt x="119999" y="48000"/>
                    <a:pt x="119999" y="24000"/>
                    <a:pt x="119999" y="12000"/>
                  </a:cubicBezTo>
                  <a:cubicBezTo>
                    <a:pt x="111428" y="0"/>
                    <a:pt x="94285" y="0"/>
                    <a:pt x="8571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Shape 23"/>
            <p:cNvSpPr/>
            <p:nvPr/>
          </p:nvSpPr>
          <p:spPr>
            <a:xfrm>
              <a:off x="7800975" y="4070350"/>
              <a:ext cx="327000" cy="219000"/>
            </a:xfrm>
            <a:custGeom>
              <a:avLst/>
              <a:gdLst/>
              <a:ahLst/>
              <a:cxnLst/>
              <a:rect l="0" t="0" r="0" b="0"/>
              <a:pathLst>
                <a:path w="120000" h="120000" extrusionOk="0">
                  <a:moveTo>
                    <a:pt x="11803" y="120000"/>
                  </a:moveTo>
                  <a:cubicBezTo>
                    <a:pt x="11803" y="120000"/>
                    <a:pt x="11803" y="120000"/>
                    <a:pt x="11803" y="120000"/>
                  </a:cubicBezTo>
                  <a:cubicBezTo>
                    <a:pt x="108196" y="120000"/>
                    <a:pt x="108196" y="120000"/>
                    <a:pt x="108196" y="120000"/>
                  </a:cubicBezTo>
                  <a:cubicBezTo>
                    <a:pt x="114098" y="120000"/>
                    <a:pt x="120000" y="114146"/>
                    <a:pt x="120000" y="102439"/>
                  </a:cubicBezTo>
                  <a:cubicBezTo>
                    <a:pt x="120000" y="17560"/>
                    <a:pt x="120000" y="17560"/>
                    <a:pt x="120000" y="17560"/>
                  </a:cubicBezTo>
                  <a:cubicBezTo>
                    <a:pt x="120000" y="8780"/>
                    <a:pt x="114098" y="0"/>
                    <a:pt x="108196" y="0"/>
                  </a:cubicBezTo>
                  <a:cubicBezTo>
                    <a:pt x="11803" y="0"/>
                    <a:pt x="11803" y="0"/>
                    <a:pt x="11803" y="0"/>
                  </a:cubicBezTo>
                  <a:cubicBezTo>
                    <a:pt x="5901" y="0"/>
                    <a:pt x="0" y="8780"/>
                    <a:pt x="0" y="17560"/>
                  </a:cubicBezTo>
                  <a:cubicBezTo>
                    <a:pt x="0" y="90731"/>
                    <a:pt x="0" y="90731"/>
                    <a:pt x="0" y="90731"/>
                  </a:cubicBezTo>
                  <a:cubicBezTo>
                    <a:pt x="3934" y="93658"/>
                    <a:pt x="3934" y="93658"/>
                    <a:pt x="3934" y="93658"/>
                  </a:cubicBezTo>
                  <a:cubicBezTo>
                    <a:pt x="7868" y="99512"/>
                    <a:pt x="11803" y="111219"/>
                    <a:pt x="11803" y="120000"/>
                  </a:cubicBezTo>
                  <a:close/>
                  <a:moveTo>
                    <a:pt x="9836" y="17560"/>
                  </a:moveTo>
                  <a:cubicBezTo>
                    <a:pt x="9836" y="17560"/>
                    <a:pt x="11803" y="14634"/>
                    <a:pt x="11803" y="14634"/>
                  </a:cubicBezTo>
                  <a:cubicBezTo>
                    <a:pt x="108196" y="14634"/>
                    <a:pt x="108196" y="14634"/>
                    <a:pt x="108196" y="14634"/>
                  </a:cubicBezTo>
                  <a:cubicBezTo>
                    <a:pt x="108196" y="14634"/>
                    <a:pt x="110163" y="17560"/>
                    <a:pt x="110163" y="17560"/>
                  </a:cubicBezTo>
                  <a:cubicBezTo>
                    <a:pt x="110163" y="102439"/>
                    <a:pt x="110163" y="102439"/>
                    <a:pt x="110163" y="102439"/>
                  </a:cubicBezTo>
                  <a:cubicBezTo>
                    <a:pt x="110163" y="105365"/>
                    <a:pt x="108196" y="105365"/>
                    <a:pt x="108196" y="105365"/>
                  </a:cubicBezTo>
                  <a:cubicBezTo>
                    <a:pt x="11803" y="105365"/>
                    <a:pt x="11803" y="105365"/>
                    <a:pt x="11803" y="105365"/>
                  </a:cubicBezTo>
                  <a:cubicBezTo>
                    <a:pt x="11803" y="105365"/>
                    <a:pt x="9836" y="105365"/>
                    <a:pt x="9836" y="102439"/>
                  </a:cubicBezTo>
                  <a:lnTo>
                    <a:pt x="9836" y="1756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Shape 24"/>
            <p:cNvSpPr/>
            <p:nvPr/>
          </p:nvSpPr>
          <p:spPr>
            <a:xfrm>
              <a:off x="7839075" y="4117975"/>
              <a:ext cx="250800" cy="103200"/>
            </a:xfrm>
            <a:custGeom>
              <a:avLst/>
              <a:gdLst/>
              <a:ahLst/>
              <a:cxnLst/>
              <a:rect l="0" t="0" r="0" b="0"/>
              <a:pathLst>
                <a:path w="120000" h="120000" extrusionOk="0">
                  <a:moveTo>
                    <a:pt x="5106" y="31578"/>
                  </a:moveTo>
                  <a:cubicBezTo>
                    <a:pt x="56170" y="120000"/>
                    <a:pt x="56170" y="120000"/>
                    <a:pt x="56170" y="120000"/>
                  </a:cubicBezTo>
                  <a:cubicBezTo>
                    <a:pt x="56170" y="120000"/>
                    <a:pt x="58723" y="120000"/>
                    <a:pt x="58723" y="120000"/>
                  </a:cubicBezTo>
                  <a:cubicBezTo>
                    <a:pt x="61276" y="120000"/>
                    <a:pt x="61276" y="120000"/>
                    <a:pt x="63829" y="120000"/>
                  </a:cubicBezTo>
                  <a:cubicBezTo>
                    <a:pt x="114893" y="31578"/>
                    <a:pt x="114893" y="31578"/>
                    <a:pt x="114893" y="31578"/>
                  </a:cubicBezTo>
                  <a:cubicBezTo>
                    <a:pt x="117446" y="31578"/>
                    <a:pt x="120000" y="18947"/>
                    <a:pt x="117446" y="12631"/>
                  </a:cubicBezTo>
                  <a:cubicBezTo>
                    <a:pt x="114893" y="6315"/>
                    <a:pt x="112340" y="0"/>
                    <a:pt x="109787" y="6315"/>
                  </a:cubicBezTo>
                  <a:cubicBezTo>
                    <a:pt x="58723" y="88421"/>
                    <a:pt x="58723" y="88421"/>
                    <a:pt x="58723" y="88421"/>
                  </a:cubicBezTo>
                  <a:cubicBezTo>
                    <a:pt x="10212" y="6315"/>
                    <a:pt x="10212" y="6315"/>
                    <a:pt x="10212" y="6315"/>
                  </a:cubicBezTo>
                  <a:cubicBezTo>
                    <a:pt x="7659" y="0"/>
                    <a:pt x="5106" y="6315"/>
                    <a:pt x="2553" y="12631"/>
                  </a:cubicBezTo>
                  <a:cubicBezTo>
                    <a:pt x="0" y="18947"/>
                    <a:pt x="0" y="31578"/>
                    <a:pt x="5106" y="315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Shape 25"/>
            <p:cNvSpPr/>
            <p:nvPr/>
          </p:nvSpPr>
          <p:spPr>
            <a:xfrm>
              <a:off x="8015288" y="4194175"/>
              <a:ext cx="74700" cy="52500"/>
            </a:xfrm>
            <a:custGeom>
              <a:avLst/>
              <a:gdLst/>
              <a:ahLst/>
              <a:cxnLst/>
              <a:rect l="0" t="0" r="0" b="0"/>
              <a:pathLst>
                <a:path w="120000" h="120000" extrusionOk="0">
                  <a:moveTo>
                    <a:pt x="102857" y="60000"/>
                  </a:moveTo>
                  <a:cubicBezTo>
                    <a:pt x="34285" y="0"/>
                    <a:pt x="34285" y="0"/>
                    <a:pt x="34285" y="0"/>
                  </a:cubicBezTo>
                  <a:cubicBezTo>
                    <a:pt x="25714" y="0"/>
                    <a:pt x="8571" y="0"/>
                    <a:pt x="0" y="12000"/>
                  </a:cubicBezTo>
                  <a:cubicBezTo>
                    <a:pt x="0" y="24000"/>
                    <a:pt x="0" y="48000"/>
                    <a:pt x="8571" y="60000"/>
                  </a:cubicBezTo>
                  <a:cubicBezTo>
                    <a:pt x="85714" y="120000"/>
                    <a:pt x="85714" y="120000"/>
                    <a:pt x="85714" y="120000"/>
                  </a:cubicBezTo>
                  <a:cubicBezTo>
                    <a:pt x="85714" y="120000"/>
                    <a:pt x="94285" y="120000"/>
                    <a:pt x="94285" y="120000"/>
                  </a:cubicBezTo>
                  <a:cubicBezTo>
                    <a:pt x="102857" y="120000"/>
                    <a:pt x="111428" y="108000"/>
                    <a:pt x="111428" y="108000"/>
                  </a:cubicBezTo>
                  <a:cubicBezTo>
                    <a:pt x="119999" y="84000"/>
                    <a:pt x="111428" y="72000"/>
                    <a:pt x="102857"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Shape 26"/>
            <p:cNvSpPr/>
            <p:nvPr/>
          </p:nvSpPr>
          <p:spPr>
            <a:xfrm>
              <a:off x="7699375" y="4440238"/>
              <a:ext cx="525600" cy="273000"/>
            </a:xfrm>
            <a:custGeom>
              <a:avLst/>
              <a:gdLst/>
              <a:ahLst/>
              <a:cxnLst/>
              <a:rect l="0" t="0" r="0" b="0"/>
              <a:pathLst>
                <a:path w="120000" h="120000" extrusionOk="0">
                  <a:moveTo>
                    <a:pt x="119999" y="0"/>
                  </a:moveTo>
                  <a:cubicBezTo>
                    <a:pt x="119999" y="4705"/>
                    <a:pt x="119999" y="7058"/>
                    <a:pt x="117551" y="7058"/>
                  </a:cubicBezTo>
                  <a:cubicBezTo>
                    <a:pt x="116326" y="9411"/>
                    <a:pt x="115102" y="7058"/>
                    <a:pt x="113877" y="4705"/>
                  </a:cubicBezTo>
                  <a:cubicBezTo>
                    <a:pt x="113877" y="4705"/>
                    <a:pt x="113877" y="2352"/>
                    <a:pt x="113877" y="2352"/>
                  </a:cubicBezTo>
                  <a:cubicBezTo>
                    <a:pt x="113877" y="42352"/>
                    <a:pt x="113877" y="42352"/>
                    <a:pt x="113877" y="42352"/>
                  </a:cubicBezTo>
                  <a:cubicBezTo>
                    <a:pt x="23265" y="42352"/>
                    <a:pt x="23265" y="42352"/>
                    <a:pt x="23265" y="42352"/>
                  </a:cubicBezTo>
                  <a:cubicBezTo>
                    <a:pt x="24489" y="44705"/>
                    <a:pt x="24489" y="49411"/>
                    <a:pt x="24489" y="54117"/>
                  </a:cubicBezTo>
                  <a:cubicBezTo>
                    <a:pt x="113877" y="54117"/>
                    <a:pt x="113877" y="54117"/>
                    <a:pt x="113877" y="54117"/>
                  </a:cubicBezTo>
                  <a:cubicBezTo>
                    <a:pt x="113877" y="82352"/>
                    <a:pt x="113877" y="82352"/>
                    <a:pt x="113877" y="82352"/>
                  </a:cubicBezTo>
                  <a:cubicBezTo>
                    <a:pt x="113877" y="96470"/>
                    <a:pt x="107755" y="108235"/>
                    <a:pt x="99183" y="108235"/>
                  </a:cubicBezTo>
                  <a:cubicBezTo>
                    <a:pt x="20816" y="108235"/>
                    <a:pt x="20816" y="108235"/>
                    <a:pt x="20816" y="108235"/>
                  </a:cubicBezTo>
                  <a:cubicBezTo>
                    <a:pt x="12244" y="108235"/>
                    <a:pt x="6122" y="96470"/>
                    <a:pt x="6122" y="82352"/>
                  </a:cubicBezTo>
                  <a:cubicBezTo>
                    <a:pt x="6122" y="77647"/>
                    <a:pt x="6122" y="77647"/>
                    <a:pt x="6122" y="77647"/>
                  </a:cubicBezTo>
                  <a:cubicBezTo>
                    <a:pt x="3673" y="77647"/>
                    <a:pt x="2448" y="75294"/>
                    <a:pt x="0" y="72941"/>
                  </a:cubicBezTo>
                  <a:cubicBezTo>
                    <a:pt x="0" y="72941"/>
                    <a:pt x="0" y="72941"/>
                    <a:pt x="0" y="72941"/>
                  </a:cubicBezTo>
                  <a:cubicBezTo>
                    <a:pt x="0" y="82352"/>
                    <a:pt x="0" y="82352"/>
                    <a:pt x="0" y="82352"/>
                  </a:cubicBezTo>
                  <a:cubicBezTo>
                    <a:pt x="0" y="103529"/>
                    <a:pt x="9795" y="120000"/>
                    <a:pt x="20816" y="120000"/>
                  </a:cubicBezTo>
                  <a:cubicBezTo>
                    <a:pt x="99183" y="120000"/>
                    <a:pt x="99183" y="120000"/>
                    <a:pt x="99183" y="120000"/>
                  </a:cubicBezTo>
                  <a:cubicBezTo>
                    <a:pt x="111428" y="120000"/>
                    <a:pt x="119999" y="103529"/>
                    <a:pt x="119999" y="82352"/>
                  </a:cubicBezTo>
                  <a:cubicBezTo>
                    <a:pt x="119999" y="0"/>
                    <a:pt x="119999" y="0"/>
                    <a:pt x="119999" y="0"/>
                  </a:cubicBezTo>
                  <a:cubicBezTo>
                    <a:pt x="119999" y="0"/>
                    <a:pt x="119999" y="0"/>
                    <a:pt x="119999" y="0"/>
                  </a:cubicBezTo>
                  <a:cubicBezTo>
                    <a:pt x="119999" y="0"/>
                    <a:pt x="119999" y="0"/>
                    <a:pt x="11999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Shape 27"/>
            <p:cNvSpPr/>
            <p:nvPr/>
          </p:nvSpPr>
          <p:spPr>
            <a:xfrm>
              <a:off x="7699375" y="3806825"/>
              <a:ext cx="525600" cy="365100"/>
            </a:xfrm>
            <a:custGeom>
              <a:avLst/>
              <a:gdLst/>
              <a:ahLst/>
              <a:cxnLst/>
              <a:rect l="0" t="0" r="0" b="0"/>
              <a:pathLst>
                <a:path w="120000" h="120000" extrusionOk="0">
                  <a:moveTo>
                    <a:pt x="99183" y="0"/>
                  </a:moveTo>
                  <a:cubicBezTo>
                    <a:pt x="20816" y="0"/>
                    <a:pt x="20816" y="0"/>
                    <a:pt x="20816" y="0"/>
                  </a:cubicBezTo>
                  <a:cubicBezTo>
                    <a:pt x="9795" y="0"/>
                    <a:pt x="0" y="12352"/>
                    <a:pt x="0" y="30000"/>
                  </a:cubicBezTo>
                  <a:cubicBezTo>
                    <a:pt x="0" y="118235"/>
                    <a:pt x="0" y="118235"/>
                    <a:pt x="0" y="118235"/>
                  </a:cubicBezTo>
                  <a:cubicBezTo>
                    <a:pt x="2448" y="118235"/>
                    <a:pt x="4897" y="118235"/>
                    <a:pt x="6122" y="120000"/>
                  </a:cubicBezTo>
                  <a:cubicBezTo>
                    <a:pt x="6122" y="58235"/>
                    <a:pt x="6122" y="58235"/>
                    <a:pt x="6122" y="58235"/>
                  </a:cubicBezTo>
                  <a:cubicBezTo>
                    <a:pt x="113877" y="58235"/>
                    <a:pt x="113877" y="58235"/>
                    <a:pt x="113877" y="58235"/>
                  </a:cubicBezTo>
                  <a:cubicBezTo>
                    <a:pt x="113877" y="93529"/>
                    <a:pt x="113877" y="93529"/>
                    <a:pt x="113877" y="93529"/>
                  </a:cubicBezTo>
                  <a:cubicBezTo>
                    <a:pt x="116326" y="91764"/>
                    <a:pt x="118775" y="90000"/>
                    <a:pt x="119999" y="90000"/>
                  </a:cubicBezTo>
                  <a:cubicBezTo>
                    <a:pt x="119999" y="30000"/>
                    <a:pt x="119999" y="30000"/>
                    <a:pt x="119999" y="30000"/>
                  </a:cubicBezTo>
                  <a:cubicBezTo>
                    <a:pt x="119999" y="12352"/>
                    <a:pt x="111428" y="0"/>
                    <a:pt x="99183" y="0"/>
                  </a:cubicBezTo>
                  <a:close/>
                  <a:moveTo>
                    <a:pt x="113877" y="49411"/>
                  </a:moveTo>
                  <a:cubicBezTo>
                    <a:pt x="6122" y="49411"/>
                    <a:pt x="6122" y="49411"/>
                    <a:pt x="6122" y="49411"/>
                  </a:cubicBezTo>
                  <a:cubicBezTo>
                    <a:pt x="6122" y="30000"/>
                    <a:pt x="6122" y="30000"/>
                    <a:pt x="6122" y="30000"/>
                  </a:cubicBezTo>
                  <a:cubicBezTo>
                    <a:pt x="6122" y="17647"/>
                    <a:pt x="12244" y="8823"/>
                    <a:pt x="20816" y="8823"/>
                  </a:cubicBezTo>
                  <a:cubicBezTo>
                    <a:pt x="99183" y="8823"/>
                    <a:pt x="99183" y="8823"/>
                    <a:pt x="99183" y="8823"/>
                  </a:cubicBezTo>
                  <a:cubicBezTo>
                    <a:pt x="107755" y="8823"/>
                    <a:pt x="113877" y="17647"/>
                    <a:pt x="113877" y="30000"/>
                  </a:cubicBezTo>
                  <a:lnTo>
                    <a:pt x="113877" y="4941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Shape 28"/>
            <p:cNvSpPr/>
            <p:nvPr/>
          </p:nvSpPr>
          <p:spPr>
            <a:xfrm>
              <a:off x="7854950" y="4611688"/>
              <a:ext cx="219000" cy="27000"/>
            </a:xfrm>
            <a:custGeom>
              <a:avLst/>
              <a:gdLst/>
              <a:ahLst/>
              <a:cxnLst/>
              <a:rect l="0" t="0" r="0" b="0"/>
              <a:pathLst>
                <a:path w="120000" h="120000" extrusionOk="0">
                  <a:moveTo>
                    <a:pt x="111219" y="120000"/>
                  </a:moveTo>
                  <a:cubicBezTo>
                    <a:pt x="114146" y="120000"/>
                    <a:pt x="120000" y="96000"/>
                    <a:pt x="120000" y="72000"/>
                  </a:cubicBezTo>
                  <a:cubicBezTo>
                    <a:pt x="120000" y="24000"/>
                    <a:pt x="114146" y="0"/>
                    <a:pt x="111219" y="0"/>
                  </a:cubicBezTo>
                  <a:cubicBezTo>
                    <a:pt x="5853" y="0"/>
                    <a:pt x="5853" y="0"/>
                    <a:pt x="5853" y="0"/>
                  </a:cubicBezTo>
                  <a:cubicBezTo>
                    <a:pt x="2926" y="0"/>
                    <a:pt x="0" y="24000"/>
                    <a:pt x="0" y="72000"/>
                  </a:cubicBezTo>
                  <a:cubicBezTo>
                    <a:pt x="0" y="96000"/>
                    <a:pt x="2926" y="120000"/>
                    <a:pt x="5853" y="120000"/>
                  </a:cubicBezTo>
                  <a:lnTo>
                    <a:pt x="111219"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Shape 29"/>
            <p:cNvSpPr/>
            <p:nvPr/>
          </p:nvSpPr>
          <p:spPr>
            <a:xfrm>
              <a:off x="7929563" y="3865563"/>
              <a:ext cx="65100" cy="65100"/>
            </a:xfrm>
            <a:custGeom>
              <a:avLst/>
              <a:gdLst/>
              <a:ahLst/>
              <a:cxnLst/>
              <a:rect l="0" t="0" r="0" b="0"/>
              <a:pathLst>
                <a:path w="120000" h="120000" extrusionOk="0">
                  <a:moveTo>
                    <a:pt x="60000" y="0"/>
                  </a:moveTo>
                  <a:cubicBezTo>
                    <a:pt x="30000" y="0"/>
                    <a:pt x="0" y="20000"/>
                    <a:pt x="0" y="60000"/>
                  </a:cubicBezTo>
                  <a:cubicBezTo>
                    <a:pt x="0" y="90000"/>
                    <a:pt x="30000" y="120000"/>
                    <a:pt x="60000" y="120000"/>
                  </a:cubicBezTo>
                  <a:cubicBezTo>
                    <a:pt x="100000" y="120000"/>
                    <a:pt x="120000" y="90000"/>
                    <a:pt x="120000" y="60000"/>
                  </a:cubicBezTo>
                  <a:cubicBezTo>
                    <a:pt x="120000" y="20000"/>
                    <a:pt x="100000" y="0"/>
                    <a:pt x="60000" y="0"/>
                  </a:cubicBezTo>
                  <a:close/>
                  <a:moveTo>
                    <a:pt x="60000" y="70000"/>
                  </a:moveTo>
                  <a:cubicBezTo>
                    <a:pt x="60000" y="70000"/>
                    <a:pt x="50000" y="60000"/>
                    <a:pt x="50000" y="60000"/>
                  </a:cubicBezTo>
                  <a:cubicBezTo>
                    <a:pt x="50000" y="50000"/>
                    <a:pt x="60000" y="50000"/>
                    <a:pt x="60000" y="50000"/>
                  </a:cubicBezTo>
                  <a:cubicBezTo>
                    <a:pt x="70000" y="50000"/>
                    <a:pt x="70000" y="50000"/>
                    <a:pt x="70000" y="60000"/>
                  </a:cubicBezTo>
                  <a:cubicBezTo>
                    <a:pt x="70000" y="60000"/>
                    <a:pt x="70000" y="70000"/>
                    <a:pt x="60000" y="7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Shape 30"/>
            <p:cNvSpPr/>
            <p:nvPr/>
          </p:nvSpPr>
          <p:spPr>
            <a:xfrm>
              <a:off x="7556500" y="3984625"/>
              <a:ext cx="282600" cy="638100"/>
            </a:xfrm>
            <a:custGeom>
              <a:avLst/>
              <a:gdLst/>
              <a:ahLst/>
              <a:cxnLst/>
              <a:rect l="0" t="0" r="0" b="0"/>
              <a:pathLst>
                <a:path w="120000" h="120000" extrusionOk="0">
                  <a:moveTo>
                    <a:pt x="27169" y="29243"/>
                  </a:moveTo>
                  <a:cubicBezTo>
                    <a:pt x="58867" y="34285"/>
                    <a:pt x="58867" y="34285"/>
                    <a:pt x="58867" y="34285"/>
                  </a:cubicBezTo>
                  <a:cubicBezTo>
                    <a:pt x="58867" y="34285"/>
                    <a:pt x="58867" y="34285"/>
                    <a:pt x="56603" y="34285"/>
                  </a:cubicBezTo>
                  <a:cubicBezTo>
                    <a:pt x="49811" y="34285"/>
                    <a:pt x="43018" y="35294"/>
                    <a:pt x="38490" y="38319"/>
                  </a:cubicBezTo>
                  <a:cubicBezTo>
                    <a:pt x="33962" y="40336"/>
                    <a:pt x="29433" y="44369"/>
                    <a:pt x="31698" y="47394"/>
                  </a:cubicBezTo>
                  <a:cubicBezTo>
                    <a:pt x="31698" y="51428"/>
                    <a:pt x="36226" y="54453"/>
                    <a:pt x="40754" y="56470"/>
                  </a:cubicBezTo>
                  <a:cubicBezTo>
                    <a:pt x="56603" y="61512"/>
                    <a:pt x="56603" y="61512"/>
                    <a:pt x="56603" y="61512"/>
                  </a:cubicBezTo>
                  <a:cubicBezTo>
                    <a:pt x="49811" y="62521"/>
                    <a:pt x="43018" y="63529"/>
                    <a:pt x="38490" y="66554"/>
                  </a:cubicBezTo>
                  <a:cubicBezTo>
                    <a:pt x="33962" y="68571"/>
                    <a:pt x="29433" y="72605"/>
                    <a:pt x="31698" y="75630"/>
                  </a:cubicBezTo>
                  <a:cubicBezTo>
                    <a:pt x="31698" y="78655"/>
                    <a:pt x="36226" y="81680"/>
                    <a:pt x="40754" y="84705"/>
                  </a:cubicBezTo>
                  <a:cubicBezTo>
                    <a:pt x="52075" y="88739"/>
                    <a:pt x="52075" y="88739"/>
                    <a:pt x="52075" y="88739"/>
                  </a:cubicBezTo>
                  <a:cubicBezTo>
                    <a:pt x="47547" y="88739"/>
                    <a:pt x="43018" y="90756"/>
                    <a:pt x="38490" y="91764"/>
                  </a:cubicBezTo>
                  <a:cubicBezTo>
                    <a:pt x="33962" y="94789"/>
                    <a:pt x="31698" y="97815"/>
                    <a:pt x="31698" y="100840"/>
                  </a:cubicBezTo>
                  <a:cubicBezTo>
                    <a:pt x="33962" y="103865"/>
                    <a:pt x="36226" y="106890"/>
                    <a:pt x="40754" y="108907"/>
                  </a:cubicBezTo>
                  <a:cubicBezTo>
                    <a:pt x="61132" y="116974"/>
                    <a:pt x="61132" y="116974"/>
                    <a:pt x="61132" y="116974"/>
                  </a:cubicBezTo>
                  <a:cubicBezTo>
                    <a:pt x="67924" y="118991"/>
                    <a:pt x="72452" y="120000"/>
                    <a:pt x="79245" y="120000"/>
                  </a:cubicBezTo>
                  <a:cubicBezTo>
                    <a:pt x="88301" y="120000"/>
                    <a:pt x="95094" y="117983"/>
                    <a:pt x="99622" y="115966"/>
                  </a:cubicBezTo>
                  <a:cubicBezTo>
                    <a:pt x="108679" y="110924"/>
                    <a:pt x="108679" y="102857"/>
                    <a:pt x="97358" y="98823"/>
                  </a:cubicBezTo>
                  <a:cubicBezTo>
                    <a:pt x="86037" y="94789"/>
                    <a:pt x="86037" y="94789"/>
                    <a:pt x="86037" y="94789"/>
                  </a:cubicBezTo>
                  <a:cubicBezTo>
                    <a:pt x="92830" y="93781"/>
                    <a:pt x="97358" y="92773"/>
                    <a:pt x="101886" y="90756"/>
                  </a:cubicBezTo>
                  <a:cubicBezTo>
                    <a:pt x="106415" y="87731"/>
                    <a:pt x="108679" y="84705"/>
                    <a:pt x="108679" y="81680"/>
                  </a:cubicBezTo>
                  <a:cubicBezTo>
                    <a:pt x="108679" y="77647"/>
                    <a:pt x="104150" y="74621"/>
                    <a:pt x="99622" y="72605"/>
                  </a:cubicBezTo>
                  <a:cubicBezTo>
                    <a:pt x="92830" y="70588"/>
                    <a:pt x="92830" y="70588"/>
                    <a:pt x="92830" y="70588"/>
                  </a:cubicBezTo>
                  <a:cubicBezTo>
                    <a:pt x="99622" y="70588"/>
                    <a:pt x="106415" y="68571"/>
                    <a:pt x="110943" y="66554"/>
                  </a:cubicBezTo>
                  <a:cubicBezTo>
                    <a:pt x="120000" y="60504"/>
                    <a:pt x="120000" y="52436"/>
                    <a:pt x="108679" y="48403"/>
                  </a:cubicBezTo>
                  <a:cubicBezTo>
                    <a:pt x="79245" y="37310"/>
                    <a:pt x="79245" y="37310"/>
                    <a:pt x="79245" y="37310"/>
                  </a:cubicBezTo>
                  <a:cubicBezTo>
                    <a:pt x="74716" y="35294"/>
                    <a:pt x="67924" y="34285"/>
                    <a:pt x="61132" y="34285"/>
                  </a:cubicBezTo>
                  <a:cubicBezTo>
                    <a:pt x="61132" y="29243"/>
                    <a:pt x="61132" y="29243"/>
                    <a:pt x="61132" y="29243"/>
                  </a:cubicBezTo>
                  <a:cubicBezTo>
                    <a:pt x="31698" y="25210"/>
                    <a:pt x="31698" y="25210"/>
                    <a:pt x="31698" y="25210"/>
                  </a:cubicBezTo>
                  <a:cubicBezTo>
                    <a:pt x="20377" y="23193"/>
                    <a:pt x="13584" y="18151"/>
                    <a:pt x="18113" y="13109"/>
                  </a:cubicBezTo>
                  <a:cubicBezTo>
                    <a:pt x="20377" y="8067"/>
                    <a:pt x="31698" y="6050"/>
                    <a:pt x="43018" y="7058"/>
                  </a:cubicBezTo>
                  <a:cubicBezTo>
                    <a:pt x="61132" y="9075"/>
                    <a:pt x="61132" y="9075"/>
                    <a:pt x="61132" y="9075"/>
                  </a:cubicBezTo>
                  <a:cubicBezTo>
                    <a:pt x="61132" y="4033"/>
                    <a:pt x="61132" y="4033"/>
                    <a:pt x="61132" y="4033"/>
                  </a:cubicBezTo>
                  <a:cubicBezTo>
                    <a:pt x="45283" y="2016"/>
                    <a:pt x="45283" y="2016"/>
                    <a:pt x="45283" y="2016"/>
                  </a:cubicBezTo>
                  <a:cubicBezTo>
                    <a:pt x="29433" y="0"/>
                    <a:pt x="11320" y="4033"/>
                    <a:pt x="6792" y="12100"/>
                  </a:cubicBezTo>
                  <a:cubicBezTo>
                    <a:pt x="0" y="19159"/>
                    <a:pt x="11320" y="27226"/>
                    <a:pt x="27169" y="29243"/>
                  </a:cubicBezTo>
                  <a:close/>
                  <a:moveTo>
                    <a:pt x="90566" y="102857"/>
                  </a:moveTo>
                  <a:cubicBezTo>
                    <a:pt x="97358" y="104873"/>
                    <a:pt x="97358" y="109915"/>
                    <a:pt x="90566" y="111932"/>
                  </a:cubicBezTo>
                  <a:cubicBezTo>
                    <a:pt x="86037" y="114957"/>
                    <a:pt x="76981" y="115966"/>
                    <a:pt x="70188" y="112941"/>
                  </a:cubicBezTo>
                  <a:cubicBezTo>
                    <a:pt x="49811" y="104873"/>
                    <a:pt x="49811" y="104873"/>
                    <a:pt x="49811" y="104873"/>
                  </a:cubicBezTo>
                  <a:cubicBezTo>
                    <a:pt x="45283" y="103865"/>
                    <a:pt x="45283" y="102857"/>
                    <a:pt x="43018" y="100840"/>
                  </a:cubicBezTo>
                  <a:cubicBezTo>
                    <a:pt x="43018" y="98823"/>
                    <a:pt x="45283" y="96806"/>
                    <a:pt x="47547" y="95798"/>
                  </a:cubicBezTo>
                  <a:cubicBezTo>
                    <a:pt x="54339" y="92773"/>
                    <a:pt x="63396" y="92773"/>
                    <a:pt x="70188" y="94789"/>
                  </a:cubicBezTo>
                  <a:lnTo>
                    <a:pt x="90566" y="102857"/>
                  </a:lnTo>
                  <a:close/>
                  <a:moveTo>
                    <a:pt x="97358" y="81680"/>
                  </a:moveTo>
                  <a:cubicBezTo>
                    <a:pt x="97358" y="83697"/>
                    <a:pt x="95094" y="85714"/>
                    <a:pt x="92830" y="87731"/>
                  </a:cubicBezTo>
                  <a:cubicBezTo>
                    <a:pt x="90566" y="88739"/>
                    <a:pt x="86037" y="89747"/>
                    <a:pt x="81509" y="89747"/>
                  </a:cubicBezTo>
                  <a:cubicBezTo>
                    <a:pt x="76981" y="90756"/>
                    <a:pt x="72452" y="89747"/>
                    <a:pt x="67924" y="88739"/>
                  </a:cubicBezTo>
                  <a:cubicBezTo>
                    <a:pt x="47547" y="80672"/>
                    <a:pt x="47547" y="80672"/>
                    <a:pt x="47547" y="80672"/>
                  </a:cubicBezTo>
                  <a:cubicBezTo>
                    <a:pt x="45283" y="78655"/>
                    <a:pt x="43018" y="77647"/>
                    <a:pt x="43018" y="75630"/>
                  </a:cubicBezTo>
                  <a:cubicBezTo>
                    <a:pt x="43018" y="73613"/>
                    <a:pt x="43018" y="71596"/>
                    <a:pt x="47547" y="69579"/>
                  </a:cubicBezTo>
                  <a:cubicBezTo>
                    <a:pt x="49811" y="67563"/>
                    <a:pt x="54339" y="66554"/>
                    <a:pt x="58867" y="66554"/>
                  </a:cubicBezTo>
                  <a:cubicBezTo>
                    <a:pt x="58867" y="66554"/>
                    <a:pt x="58867" y="66554"/>
                    <a:pt x="58867" y="66554"/>
                  </a:cubicBezTo>
                  <a:cubicBezTo>
                    <a:pt x="63396" y="66554"/>
                    <a:pt x="67924" y="67563"/>
                    <a:pt x="70188" y="68571"/>
                  </a:cubicBezTo>
                  <a:cubicBezTo>
                    <a:pt x="90566" y="76638"/>
                    <a:pt x="90566" y="76638"/>
                    <a:pt x="90566" y="76638"/>
                  </a:cubicBezTo>
                  <a:cubicBezTo>
                    <a:pt x="95094" y="77647"/>
                    <a:pt x="97358" y="79663"/>
                    <a:pt x="97358" y="81680"/>
                  </a:cubicBezTo>
                  <a:close/>
                  <a:moveTo>
                    <a:pt x="70188" y="40336"/>
                  </a:moveTo>
                  <a:cubicBezTo>
                    <a:pt x="99622" y="52436"/>
                    <a:pt x="99622" y="52436"/>
                    <a:pt x="99622" y="52436"/>
                  </a:cubicBezTo>
                  <a:cubicBezTo>
                    <a:pt x="108679" y="54453"/>
                    <a:pt x="108679" y="59495"/>
                    <a:pt x="101886" y="62521"/>
                  </a:cubicBezTo>
                  <a:cubicBezTo>
                    <a:pt x="95094" y="66554"/>
                    <a:pt x="86037" y="66554"/>
                    <a:pt x="76981" y="63529"/>
                  </a:cubicBezTo>
                  <a:cubicBezTo>
                    <a:pt x="47547" y="52436"/>
                    <a:pt x="47547" y="52436"/>
                    <a:pt x="47547" y="52436"/>
                  </a:cubicBezTo>
                  <a:cubicBezTo>
                    <a:pt x="45283" y="51428"/>
                    <a:pt x="43018" y="49411"/>
                    <a:pt x="43018" y="47394"/>
                  </a:cubicBezTo>
                  <a:cubicBezTo>
                    <a:pt x="43018" y="45378"/>
                    <a:pt x="43018" y="43361"/>
                    <a:pt x="47547" y="41344"/>
                  </a:cubicBezTo>
                  <a:cubicBezTo>
                    <a:pt x="49811" y="40336"/>
                    <a:pt x="54339" y="39327"/>
                    <a:pt x="58867" y="39327"/>
                  </a:cubicBezTo>
                  <a:cubicBezTo>
                    <a:pt x="63396" y="38319"/>
                    <a:pt x="67924" y="39327"/>
                    <a:pt x="70188" y="40336"/>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Shape 31"/>
            <p:cNvSpPr/>
            <p:nvPr/>
          </p:nvSpPr>
          <p:spPr>
            <a:xfrm>
              <a:off x="7732713" y="4075113"/>
              <a:ext cx="662100" cy="1927200"/>
            </a:xfrm>
            <a:custGeom>
              <a:avLst/>
              <a:gdLst/>
              <a:ahLst/>
              <a:cxnLst/>
              <a:rect l="0" t="0" r="0" b="0"/>
              <a:pathLst>
                <a:path w="120000" h="120000" extrusionOk="0">
                  <a:moveTo>
                    <a:pt x="0" y="38774"/>
                  </a:moveTo>
                  <a:cubicBezTo>
                    <a:pt x="30000" y="52479"/>
                    <a:pt x="30000" y="52479"/>
                    <a:pt x="30000" y="52479"/>
                  </a:cubicBezTo>
                  <a:cubicBezTo>
                    <a:pt x="30000" y="57493"/>
                    <a:pt x="30000" y="57493"/>
                    <a:pt x="30000" y="57493"/>
                  </a:cubicBezTo>
                  <a:cubicBezTo>
                    <a:pt x="13548" y="57493"/>
                    <a:pt x="13548" y="57493"/>
                    <a:pt x="13548" y="57493"/>
                  </a:cubicBezTo>
                  <a:cubicBezTo>
                    <a:pt x="12580" y="57493"/>
                    <a:pt x="11612" y="57827"/>
                    <a:pt x="11612" y="58161"/>
                  </a:cubicBezTo>
                  <a:cubicBezTo>
                    <a:pt x="11612" y="120000"/>
                    <a:pt x="11612" y="120000"/>
                    <a:pt x="11612" y="120000"/>
                  </a:cubicBezTo>
                  <a:cubicBezTo>
                    <a:pt x="16451" y="120000"/>
                    <a:pt x="16451" y="120000"/>
                    <a:pt x="16451" y="120000"/>
                  </a:cubicBezTo>
                  <a:cubicBezTo>
                    <a:pt x="16451" y="75208"/>
                    <a:pt x="16451" y="75208"/>
                    <a:pt x="16451" y="75208"/>
                  </a:cubicBezTo>
                  <a:cubicBezTo>
                    <a:pt x="115161" y="75208"/>
                    <a:pt x="115161" y="75208"/>
                    <a:pt x="115161" y="75208"/>
                  </a:cubicBezTo>
                  <a:cubicBezTo>
                    <a:pt x="115161" y="120000"/>
                    <a:pt x="115161" y="120000"/>
                    <a:pt x="115161" y="120000"/>
                  </a:cubicBezTo>
                  <a:cubicBezTo>
                    <a:pt x="120000" y="120000"/>
                    <a:pt x="120000" y="120000"/>
                    <a:pt x="120000" y="120000"/>
                  </a:cubicBezTo>
                  <a:cubicBezTo>
                    <a:pt x="120000" y="58161"/>
                    <a:pt x="120000" y="58161"/>
                    <a:pt x="120000" y="58161"/>
                  </a:cubicBezTo>
                  <a:cubicBezTo>
                    <a:pt x="120000" y="57827"/>
                    <a:pt x="119032" y="57493"/>
                    <a:pt x="117096" y="57493"/>
                  </a:cubicBezTo>
                  <a:cubicBezTo>
                    <a:pt x="104516" y="57493"/>
                    <a:pt x="104516" y="57493"/>
                    <a:pt x="104516" y="57493"/>
                  </a:cubicBezTo>
                  <a:cubicBezTo>
                    <a:pt x="104516" y="45459"/>
                    <a:pt x="104516" y="45459"/>
                    <a:pt x="104516" y="45459"/>
                  </a:cubicBezTo>
                  <a:cubicBezTo>
                    <a:pt x="117096" y="32089"/>
                    <a:pt x="117096" y="32089"/>
                    <a:pt x="117096" y="32089"/>
                  </a:cubicBezTo>
                  <a:cubicBezTo>
                    <a:pt x="118064" y="31086"/>
                    <a:pt x="118064" y="29749"/>
                    <a:pt x="117096" y="28412"/>
                  </a:cubicBezTo>
                  <a:cubicBezTo>
                    <a:pt x="94838" y="668"/>
                    <a:pt x="94838" y="668"/>
                    <a:pt x="94838" y="668"/>
                  </a:cubicBezTo>
                  <a:cubicBezTo>
                    <a:pt x="93870" y="334"/>
                    <a:pt x="92903" y="0"/>
                    <a:pt x="91935" y="0"/>
                  </a:cubicBezTo>
                  <a:cubicBezTo>
                    <a:pt x="91935" y="0"/>
                    <a:pt x="84193" y="334"/>
                    <a:pt x="79354" y="2339"/>
                  </a:cubicBezTo>
                  <a:cubicBezTo>
                    <a:pt x="76451" y="4011"/>
                    <a:pt x="74516" y="6350"/>
                    <a:pt x="75483" y="9025"/>
                  </a:cubicBezTo>
                  <a:cubicBezTo>
                    <a:pt x="78387" y="16044"/>
                    <a:pt x="84193" y="23064"/>
                    <a:pt x="84193" y="23398"/>
                  </a:cubicBezTo>
                  <a:cubicBezTo>
                    <a:pt x="85161" y="23732"/>
                    <a:pt x="86129" y="24066"/>
                    <a:pt x="87096" y="23732"/>
                  </a:cubicBezTo>
                  <a:cubicBezTo>
                    <a:pt x="89032" y="23732"/>
                    <a:pt x="89032" y="23398"/>
                    <a:pt x="89032" y="22729"/>
                  </a:cubicBezTo>
                  <a:cubicBezTo>
                    <a:pt x="89032" y="22729"/>
                    <a:pt x="83225" y="15710"/>
                    <a:pt x="80322" y="8690"/>
                  </a:cubicBezTo>
                  <a:cubicBezTo>
                    <a:pt x="79354" y="6350"/>
                    <a:pt x="80322" y="4679"/>
                    <a:pt x="83225" y="3676"/>
                  </a:cubicBezTo>
                  <a:cubicBezTo>
                    <a:pt x="86129" y="2674"/>
                    <a:pt x="89032" y="2005"/>
                    <a:pt x="90967" y="2005"/>
                  </a:cubicBezTo>
                  <a:cubicBezTo>
                    <a:pt x="112258" y="28746"/>
                    <a:pt x="112258" y="28746"/>
                    <a:pt x="112258" y="28746"/>
                  </a:cubicBezTo>
                  <a:cubicBezTo>
                    <a:pt x="113225" y="29749"/>
                    <a:pt x="113225" y="30752"/>
                    <a:pt x="112258" y="31754"/>
                  </a:cubicBezTo>
                  <a:cubicBezTo>
                    <a:pt x="99677" y="45125"/>
                    <a:pt x="99677" y="45125"/>
                    <a:pt x="99677" y="45125"/>
                  </a:cubicBezTo>
                  <a:cubicBezTo>
                    <a:pt x="99677" y="45125"/>
                    <a:pt x="99677" y="45459"/>
                    <a:pt x="99677" y="45459"/>
                  </a:cubicBezTo>
                  <a:cubicBezTo>
                    <a:pt x="99677" y="57493"/>
                    <a:pt x="99677" y="57493"/>
                    <a:pt x="99677" y="57493"/>
                  </a:cubicBezTo>
                  <a:cubicBezTo>
                    <a:pt x="34838" y="57493"/>
                    <a:pt x="34838" y="57493"/>
                    <a:pt x="34838" y="57493"/>
                  </a:cubicBezTo>
                  <a:cubicBezTo>
                    <a:pt x="34838" y="52144"/>
                    <a:pt x="34838" y="52144"/>
                    <a:pt x="34838" y="52144"/>
                  </a:cubicBezTo>
                  <a:cubicBezTo>
                    <a:pt x="34838" y="52144"/>
                    <a:pt x="34838" y="51810"/>
                    <a:pt x="34838" y="51810"/>
                  </a:cubicBezTo>
                  <a:cubicBezTo>
                    <a:pt x="8709" y="39777"/>
                    <a:pt x="8709" y="39777"/>
                    <a:pt x="8709" y="39777"/>
                  </a:cubicBezTo>
                  <a:cubicBezTo>
                    <a:pt x="5806" y="39777"/>
                    <a:pt x="2903" y="39442"/>
                    <a:pt x="0" y="38774"/>
                  </a:cubicBezTo>
                  <a:close/>
                  <a:moveTo>
                    <a:pt x="115161" y="59164"/>
                  </a:moveTo>
                  <a:cubicBezTo>
                    <a:pt x="115161" y="73537"/>
                    <a:pt x="115161" y="73537"/>
                    <a:pt x="115161" y="73537"/>
                  </a:cubicBezTo>
                  <a:cubicBezTo>
                    <a:pt x="16451" y="73537"/>
                    <a:pt x="16451" y="73537"/>
                    <a:pt x="16451" y="73537"/>
                  </a:cubicBezTo>
                  <a:cubicBezTo>
                    <a:pt x="16451" y="59164"/>
                    <a:pt x="16451" y="59164"/>
                    <a:pt x="16451" y="59164"/>
                  </a:cubicBezTo>
                  <a:lnTo>
                    <a:pt x="115161" y="5916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Shape 32"/>
            <p:cNvSpPr/>
            <p:nvPr/>
          </p:nvSpPr>
          <p:spPr>
            <a:xfrm>
              <a:off x="7886700" y="5111750"/>
              <a:ext cx="65100" cy="58800"/>
            </a:xfrm>
            <a:custGeom>
              <a:avLst/>
              <a:gdLst/>
              <a:ahLst/>
              <a:cxnLst/>
              <a:rect l="0" t="0" r="0" b="0"/>
              <a:pathLst>
                <a:path w="120000" h="120000" extrusionOk="0">
                  <a:moveTo>
                    <a:pt x="60000" y="120000"/>
                  </a:moveTo>
                  <a:cubicBezTo>
                    <a:pt x="90000" y="120000"/>
                    <a:pt x="120000" y="98181"/>
                    <a:pt x="120000" y="54545"/>
                  </a:cubicBezTo>
                  <a:cubicBezTo>
                    <a:pt x="120000" y="21818"/>
                    <a:pt x="90000" y="0"/>
                    <a:pt x="60000" y="0"/>
                  </a:cubicBezTo>
                  <a:cubicBezTo>
                    <a:pt x="30000" y="0"/>
                    <a:pt x="0" y="21818"/>
                    <a:pt x="0" y="54545"/>
                  </a:cubicBezTo>
                  <a:cubicBezTo>
                    <a:pt x="0" y="98181"/>
                    <a:pt x="30000" y="120000"/>
                    <a:pt x="60000" y="120000"/>
                  </a:cubicBezTo>
                  <a:close/>
                  <a:moveTo>
                    <a:pt x="60000" y="54545"/>
                  </a:moveTo>
                  <a:cubicBezTo>
                    <a:pt x="70000" y="54545"/>
                    <a:pt x="70000" y="54545"/>
                    <a:pt x="70000" y="54545"/>
                  </a:cubicBezTo>
                  <a:cubicBezTo>
                    <a:pt x="70000" y="65454"/>
                    <a:pt x="70000" y="65454"/>
                    <a:pt x="60000" y="65454"/>
                  </a:cubicBezTo>
                  <a:cubicBezTo>
                    <a:pt x="60000" y="65454"/>
                    <a:pt x="50000" y="65454"/>
                    <a:pt x="50000" y="54545"/>
                  </a:cubicBezTo>
                  <a:cubicBezTo>
                    <a:pt x="50000" y="54545"/>
                    <a:pt x="60000" y="54545"/>
                    <a:pt x="60000" y="5454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3" name="Shape 33"/>
          <p:cNvGrpSpPr/>
          <p:nvPr/>
        </p:nvGrpSpPr>
        <p:grpSpPr>
          <a:xfrm rot="5400000">
            <a:off x="527351" y="2768116"/>
            <a:ext cx="1389642" cy="2444192"/>
            <a:chOff x="4395788" y="4144963"/>
            <a:chExt cx="1058775" cy="1862100"/>
          </a:xfrm>
        </p:grpSpPr>
        <p:sp>
          <p:nvSpPr>
            <p:cNvPr id="34" name="Shape 34"/>
            <p:cNvSpPr/>
            <p:nvPr/>
          </p:nvSpPr>
          <p:spPr>
            <a:xfrm>
              <a:off x="5224463" y="4338638"/>
              <a:ext cx="230100" cy="155700"/>
            </a:xfrm>
            <a:custGeom>
              <a:avLst/>
              <a:gdLst/>
              <a:ahLst/>
              <a:cxnLst/>
              <a:rect l="0" t="0" r="0" b="0"/>
              <a:pathLst>
                <a:path w="120000" h="120000" extrusionOk="0">
                  <a:moveTo>
                    <a:pt x="120000" y="41379"/>
                  </a:moveTo>
                  <a:cubicBezTo>
                    <a:pt x="120000" y="20689"/>
                    <a:pt x="108837" y="0"/>
                    <a:pt x="94883" y="0"/>
                  </a:cubicBezTo>
                  <a:cubicBezTo>
                    <a:pt x="50232" y="0"/>
                    <a:pt x="50232" y="0"/>
                    <a:pt x="50232" y="0"/>
                  </a:cubicBezTo>
                  <a:cubicBezTo>
                    <a:pt x="0" y="0"/>
                    <a:pt x="0" y="0"/>
                    <a:pt x="0" y="0"/>
                  </a:cubicBezTo>
                  <a:cubicBezTo>
                    <a:pt x="0" y="20689"/>
                    <a:pt x="0" y="20689"/>
                    <a:pt x="0" y="20689"/>
                  </a:cubicBezTo>
                  <a:cubicBezTo>
                    <a:pt x="41860" y="20689"/>
                    <a:pt x="41860" y="20689"/>
                    <a:pt x="41860" y="20689"/>
                  </a:cubicBezTo>
                  <a:cubicBezTo>
                    <a:pt x="41860" y="49655"/>
                    <a:pt x="41860" y="49655"/>
                    <a:pt x="41860" y="49655"/>
                  </a:cubicBezTo>
                  <a:cubicBezTo>
                    <a:pt x="0" y="49655"/>
                    <a:pt x="0" y="49655"/>
                    <a:pt x="0" y="49655"/>
                  </a:cubicBezTo>
                  <a:cubicBezTo>
                    <a:pt x="0" y="70344"/>
                    <a:pt x="0" y="70344"/>
                    <a:pt x="0" y="70344"/>
                  </a:cubicBezTo>
                  <a:cubicBezTo>
                    <a:pt x="41860" y="70344"/>
                    <a:pt x="41860" y="70344"/>
                    <a:pt x="41860" y="70344"/>
                  </a:cubicBezTo>
                  <a:cubicBezTo>
                    <a:pt x="41860" y="99310"/>
                    <a:pt x="41860" y="99310"/>
                    <a:pt x="41860" y="99310"/>
                  </a:cubicBezTo>
                  <a:cubicBezTo>
                    <a:pt x="0" y="99310"/>
                    <a:pt x="0" y="99310"/>
                    <a:pt x="0" y="99310"/>
                  </a:cubicBezTo>
                  <a:cubicBezTo>
                    <a:pt x="0" y="120000"/>
                    <a:pt x="0" y="120000"/>
                    <a:pt x="0" y="120000"/>
                  </a:cubicBezTo>
                  <a:cubicBezTo>
                    <a:pt x="50232" y="120000"/>
                    <a:pt x="50232" y="120000"/>
                    <a:pt x="50232" y="120000"/>
                  </a:cubicBezTo>
                  <a:cubicBezTo>
                    <a:pt x="94883" y="120000"/>
                    <a:pt x="94883" y="120000"/>
                    <a:pt x="94883" y="120000"/>
                  </a:cubicBezTo>
                  <a:cubicBezTo>
                    <a:pt x="94883" y="120000"/>
                    <a:pt x="94883" y="120000"/>
                    <a:pt x="94883" y="120000"/>
                  </a:cubicBezTo>
                  <a:cubicBezTo>
                    <a:pt x="100465" y="120000"/>
                    <a:pt x="108837" y="115862"/>
                    <a:pt x="114418" y="107586"/>
                  </a:cubicBezTo>
                  <a:cubicBezTo>
                    <a:pt x="117209" y="99310"/>
                    <a:pt x="120000" y="86896"/>
                    <a:pt x="120000" y="78620"/>
                  </a:cubicBezTo>
                  <a:lnTo>
                    <a:pt x="120000" y="41379"/>
                  </a:lnTo>
                  <a:close/>
                  <a:moveTo>
                    <a:pt x="64186" y="99310"/>
                  </a:moveTo>
                  <a:cubicBezTo>
                    <a:pt x="55813" y="99310"/>
                    <a:pt x="55813" y="99310"/>
                    <a:pt x="55813" y="99310"/>
                  </a:cubicBezTo>
                  <a:cubicBezTo>
                    <a:pt x="55813" y="20689"/>
                    <a:pt x="55813" y="20689"/>
                    <a:pt x="55813" y="20689"/>
                  </a:cubicBezTo>
                  <a:cubicBezTo>
                    <a:pt x="64186" y="20689"/>
                    <a:pt x="64186" y="20689"/>
                    <a:pt x="64186" y="20689"/>
                  </a:cubicBezTo>
                  <a:lnTo>
                    <a:pt x="64186" y="99310"/>
                  </a:lnTo>
                  <a:close/>
                  <a:moveTo>
                    <a:pt x="103255" y="91034"/>
                  </a:moveTo>
                  <a:cubicBezTo>
                    <a:pt x="100465" y="95172"/>
                    <a:pt x="97674" y="99310"/>
                    <a:pt x="94883" y="99310"/>
                  </a:cubicBezTo>
                  <a:cubicBezTo>
                    <a:pt x="94883" y="99310"/>
                    <a:pt x="94883" y="99310"/>
                    <a:pt x="94883" y="99310"/>
                  </a:cubicBezTo>
                  <a:cubicBezTo>
                    <a:pt x="78139" y="99310"/>
                    <a:pt x="78139" y="99310"/>
                    <a:pt x="78139" y="99310"/>
                  </a:cubicBezTo>
                  <a:cubicBezTo>
                    <a:pt x="78139" y="20689"/>
                    <a:pt x="78139" y="20689"/>
                    <a:pt x="78139" y="20689"/>
                  </a:cubicBezTo>
                  <a:cubicBezTo>
                    <a:pt x="94883" y="20689"/>
                    <a:pt x="94883" y="20689"/>
                    <a:pt x="94883" y="20689"/>
                  </a:cubicBezTo>
                  <a:cubicBezTo>
                    <a:pt x="100465" y="20689"/>
                    <a:pt x="106046" y="33103"/>
                    <a:pt x="106046" y="41379"/>
                  </a:cubicBezTo>
                  <a:cubicBezTo>
                    <a:pt x="106046" y="78620"/>
                    <a:pt x="106046" y="78620"/>
                    <a:pt x="106046" y="78620"/>
                  </a:cubicBezTo>
                  <a:cubicBezTo>
                    <a:pt x="106046" y="82758"/>
                    <a:pt x="106046" y="86896"/>
                    <a:pt x="103255" y="9103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Shape 35"/>
            <p:cNvSpPr/>
            <p:nvPr/>
          </p:nvSpPr>
          <p:spPr>
            <a:xfrm>
              <a:off x="4395788" y="4338638"/>
              <a:ext cx="347700" cy="155700"/>
            </a:xfrm>
            <a:custGeom>
              <a:avLst/>
              <a:gdLst/>
              <a:ahLst/>
              <a:cxnLst/>
              <a:rect l="0" t="0" r="0" b="0"/>
              <a:pathLst>
                <a:path w="120000" h="120000" extrusionOk="0">
                  <a:moveTo>
                    <a:pt x="42461" y="4137"/>
                  </a:moveTo>
                  <a:cubicBezTo>
                    <a:pt x="1846" y="49655"/>
                    <a:pt x="1846" y="49655"/>
                    <a:pt x="1846" y="49655"/>
                  </a:cubicBezTo>
                  <a:cubicBezTo>
                    <a:pt x="0" y="53793"/>
                    <a:pt x="0" y="57931"/>
                    <a:pt x="0" y="62068"/>
                  </a:cubicBezTo>
                  <a:cubicBezTo>
                    <a:pt x="0" y="62068"/>
                    <a:pt x="0" y="66206"/>
                    <a:pt x="1846" y="70344"/>
                  </a:cubicBezTo>
                  <a:cubicBezTo>
                    <a:pt x="42461" y="115862"/>
                    <a:pt x="42461" y="115862"/>
                    <a:pt x="42461" y="115862"/>
                  </a:cubicBezTo>
                  <a:cubicBezTo>
                    <a:pt x="42461" y="120000"/>
                    <a:pt x="44307" y="120000"/>
                    <a:pt x="44307" y="120000"/>
                  </a:cubicBezTo>
                  <a:cubicBezTo>
                    <a:pt x="120000" y="120000"/>
                    <a:pt x="120000" y="120000"/>
                    <a:pt x="120000" y="120000"/>
                  </a:cubicBezTo>
                  <a:cubicBezTo>
                    <a:pt x="120000" y="99310"/>
                    <a:pt x="120000" y="99310"/>
                    <a:pt x="120000" y="99310"/>
                  </a:cubicBezTo>
                  <a:cubicBezTo>
                    <a:pt x="49846" y="99310"/>
                    <a:pt x="49846" y="99310"/>
                    <a:pt x="49846" y="99310"/>
                  </a:cubicBezTo>
                  <a:cubicBezTo>
                    <a:pt x="49846" y="91034"/>
                    <a:pt x="49846" y="91034"/>
                    <a:pt x="49846" y="91034"/>
                  </a:cubicBezTo>
                  <a:cubicBezTo>
                    <a:pt x="59076" y="70344"/>
                    <a:pt x="59076" y="70344"/>
                    <a:pt x="59076" y="70344"/>
                  </a:cubicBezTo>
                  <a:cubicBezTo>
                    <a:pt x="120000" y="70344"/>
                    <a:pt x="120000" y="70344"/>
                    <a:pt x="120000" y="70344"/>
                  </a:cubicBezTo>
                  <a:cubicBezTo>
                    <a:pt x="120000" y="49655"/>
                    <a:pt x="120000" y="49655"/>
                    <a:pt x="120000" y="49655"/>
                  </a:cubicBezTo>
                  <a:cubicBezTo>
                    <a:pt x="59076" y="49655"/>
                    <a:pt x="59076" y="49655"/>
                    <a:pt x="59076" y="49655"/>
                  </a:cubicBezTo>
                  <a:cubicBezTo>
                    <a:pt x="49846" y="28965"/>
                    <a:pt x="49846" y="28965"/>
                    <a:pt x="49846" y="28965"/>
                  </a:cubicBezTo>
                  <a:cubicBezTo>
                    <a:pt x="49846" y="20689"/>
                    <a:pt x="49846" y="20689"/>
                    <a:pt x="49846" y="20689"/>
                  </a:cubicBezTo>
                  <a:cubicBezTo>
                    <a:pt x="120000" y="20689"/>
                    <a:pt x="120000" y="20689"/>
                    <a:pt x="120000" y="20689"/>
                  </a:cubicBezTo>
                  <a:cubicBezTo>
                    <a:pt x="120000" y="0"/>
                    <a:pt x="120000" y="0"/>
                    <a:pt x="120000" y="0"/>
                  </a:cubicBezTo>
                  <a:cubicBezTo>
                    <a:pt x="44307" y="0"/>
                    <a:pt x="44307" y="0"/>
                    <a:pt x="44307" y="0"/>
                  </a:cubicBezTo>
                  <a:cubicBezTo>
                    <a:pt x="44307" y="0"/>
                    <a:pt x="42461" y="0"/>
                    <a:pt x="42461" y="4137"/>
                  </a:cubicBezTo>
                  <a:close/>
                  <a:moveTo>
                    <a:pt x="18461" y="66206"/>
                  </a:moveTo>
                  <a:cubicBezTo>
                    <a:pt x="14769" y="62068"/>
                    <a:pt x="14769" y="62068"/>
                    <a:pt x="14769" y="62068"/>
                  </a:cubicBezTo>
                  <a:cubicBezTo>
                    <a:pt x="18461" y="53793"/>
                    <a:pt x="18461" y="53793"/>
                    <a:pt x="18461" y="53793"/>
                  </a:cubicBezTo>
                  <a:lnTo>
                    <a:pt x="18461" y="66206"/>
                  </a:lnTo>
                  <a:close/>
                  <a:moveTo>
                    <a:pt x="49846" y="62068"/>
                  </a:moveTo>
                  <a:cubicBezTo>
                    <a:pt x="40615" y="78620"/>
                    <a:pt x="40615" y="78620"/>
                    <a:pt x="40615" y="78620"/>
                  </a:cubicBezTo>
                  <a:cubicBezTo>
                    <a:pt x="40615" y="82758"/>
                    <a:pt x="40615" y="82758"/>
                    <a:pt x="40615" y="86896"/>
                  </a:cubicBezTo>
                  <a:cubicBezTo>
                    <a:pt x="40615" y="91034"/>
                    <a:pt x="40615" y="91034"/>
                    <a:pt x="40615" y="91034"/>
                  </a:cubicBezTo>
                  <a:cubicBezTo>
                    <a:pt x="27692" y="74482"/>
                    <a:pt x="27692" y="74482"/>
                    <a:pt x="27692" y="74482"/>
                  </a:cubicBezTo>
                  <a:cubicBezTo>
                    <a:pt x="27692" y="45517"/>
                    <a:pt x="27692" y="45517"/>
                    <a:pt x="27692" y="45517"/>
                  </a:cubicBezTo>
                  <a:cubicBezTo>
                    <a:pt x="40615" y="28965"/>
                    <a:pt x="40615" y="28965"/>
                    <a:pt x="40615" y="28965"/>
                  </a:cubicBezTo>
                  <a:cubicBezTo>
                    <a:pt x="40615" y="33103"/>
                    <a:pt x="40615" y="33103"/>
                    <a:pt x="40615" y="33103"/>
                  </a:cubicBezTo>
                  <a:cubicBezTo>
                    <a:pt x="40615" y="37241"/>
                    <a:pt x="40615" y="37241"/>
                    <a:pt x="40615" y="41379"/>
                  </a:cubicBezTo>
                  <a:lnTo>
                    <a:pt x="49846" y="6206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Shape 36"/>
            <p:cNvSpPr/>
            <p:nvPr/>
          </p:nvSpPr>
          <p:spPr>
            <a:xfrm>
              <a:off x="4630738" y="4144963"/>
              <a:ext cx="593700" cy="1862100"/>
            </a:xfrm>
            <a:custGeom>
              <a:avLst/>
              <a:gdLst/>
              <a:ahLst/>
              <a:cxnLst/>
              <a:rect l="0" t="0" r="0" b="0"/>
              <a:pathLst>
                <a:path w="120000" h="120000" extrusionOk="0">
                  <a:moveTo>
                    <a:pt x="25945" y="43919"/>
                  </a:moveTo>
                  <a:cubicBezTo>
                    <a:pt x="25945" y="56714"/>
                    <a:pt x="25945" y="56714"/>
                    <a:pt x="25945" y="56714"/>
                  </a:cubicBezTo>
                  <a:cubicBezTo>
                    <a:pt x="12972" y="56714"/>
                    <a:pt x="12972" y="56714"/>
                    <a:pt x="12972" y="56714"/>
                  </a:cubicBezTo>
                  <a:cubicBezTo>
                    <a:pt x="11891" y="56714"/>
                    <a:pt x="10810" y="57060"/>
                    <a:pt x="10810" y="57752"/>
                  </a:cubicBezTo>
                  <a:cubicBezTo>
                    <a:pt x="10810" y="120000"/>
                    <a:pt x="10810" y="120000"/>
                    <a:pt x="10810" y="120000"/>
                  </a:cubicBezTo>
                  <a:cubicBezTo>
                    <a:pt x="16216" y="120000"/>
                    <a:pt x="16216" y="120000"/>
                    <a:pt x="16216" y="120000"/>
                  </a:cubicBezTo>
                  <a:cubicBezTo>
                    <a:pt x="16216" y="58443"/>
                    <a:pt x="16216" y="58443"/>
                    <a:pt x="16216" y="58443"/>
                  </a:cubicBezTo>
                  <a:cubicBezTo>
                    <a:pt x="114594" y="58443"/>
                    <a:pt x="114594" y="58443"/>
                    <a:pt x="114594" y="58443"/>
                  </a:cubicBezTo>
                  <a:cubicBezTo>
                    <a:pt x="114594" y="120000"/>
                    <a:pt x="114594" y="120000"/>
                    <a:pt x="114594" y="120000"/>
                  </a:cubicBezTo>
                  <a:cubicBezTo>
                    <a:pt x="120000" y="120000"/>
                    <a:pt x="120000" y="120000"/>
                    <a:pt x="120000" y="120000"/>
                  </a:cubicBezTo>
                  <a:cubicBezTo>
                    <a:pt x="120000" y="57752"/>
                    <a:pt x="120000" y="57752"/>
                    <a:pt x="120000" y="57752"/>
                  </a:cubicBezTo>
                  <a:cubicBezTo>
                    <a:pt x="120000" y="57060"/>
                    <a:pt x="118918" y="56714"/>
                    <a:pt x="117837" y="56714"/>
                  </a:cubicBezTo>
                  <a:cubicBezTo>
                    <a:pt x="104864" y="56714"/>
                    <a:pt x="104864" y="56714"/>
                    <a:pt x="104864" y="56714"/>
                  </a:cubicBezTo>
                  <a:cubicBezTo>
                    <a:pt x="104864" y="43919"/>
                    <a:pt x="104864" y="43919"/>
                    <a:pt x="104864" y="43919"/>
                  </a:cubicBezTo>
                  <a:cubicBezTo>
                    <a:pt x="113513" y="41498"/>
                    <a:pt x="120000" y="37694"/>
                    <a:pt x="120000" y="33544"/>
                  </a:cubicBezTo>
                  <a:cubicBezTo>
                    <a:pt x="120000" y="26282"/>
                    <a:pt x="120000" y="26282"/>
                    <a:pt x="120000" y="26282"/>
                  </a:cubicBezTo>
                  <a:cubicBezTo>
                    <a:pt x="120000" y="20403"/>
                    <a:pt x="120000" y="20403"/>
                    <a:pt x="120000" y="20403"/>
                  </a:cubicBezTo>
                  <a:cubicBezTo>
                    <a:pt x="120000" y="11757"/>
                    <a:pt x="120000" y="11757"/>
                    <a:pt x="120000" y="11757"/>
                  </a:cubicBezTo>
                  <a:cubicBezTo>
                    <a:pt x="120000" y="9337"/>
                    <a:pt x="113513" y="7262"/>
                    <a:pt x="104864" y="7262"/>
                  </a:cubicBezTo>
                  <a:cubicBezTo>
                    <a:pt x="101621" y="7262"/>
                    <a:pt x="99459" y="7608"/>
                    <a:pt x="97297" y="8299"/>
                  </a:cubicBezTo>
                  <a:cubicBezTo>
                    <a:pt x="97297" y="6916"/>
                    <a:pt x="97297" y="6916"/>
                    <a:pt x="97297" y="6916"/>
                  </a:cubicBezTo>
                  <a:cubicBezTo>
                    <a:pt x="97297" y="4495"/>
                    <a:pt x="90810" y="2420"/>
                    <a:pt x="82162" y="2420"/>
                  </a:cubicBezTo>
                  <a:cubicBezTo>
                    <a:pt x="78918" y="2420"/>
                    <a:pt x="75675" y="2766"/>
                    <a:pt x="73513" y="3458"/>
                  </a:cubicBezTo>
                  <a:cubicBezTo>
                    <a:pt x="72432" y="1383"/>
                    <a:pt x="67027" y="0"/>
                    <a:pt x="59459" y="0"/>
                  </a:cubicBezTo>
                  <a:cubicBezTo>
                    <a:pt x="52972" y="0"/>
                    <a:pt x="47567" y="1383"/>
                    <a:pt x="46486" y="3458"/>
                  </a:cubicBezTo>
                  <a:cubicBezTo>
                    <a:pt x="43243" y="2766"/>
                    <a:pt x="40000" y="2420"/>
                    <a:pt x="36756" y="2420"/>
                  </a:cubicBezTo>
                  <a:cubicBezTo>
                    <a:pt x="29189" y="2420"/>
                    <a:pt x="22702" y="4495"/>
                    <a:pt x="22702" y="6916"/>
                  </a:cubicBezTo>
                  <a:cubicBezTo>
                    <a:pt x="22702" y="28703"/>
                    <a:pt x="22702" y="28703"/>
                    <a:pt x="22702" y="28703"/>
                  </a:cubicBezTo>
                  <a:cubicBezTo>
                    <a:pt x="28108" y="28703"/>
                    <a:pt x="28108" y="28703"/>
                    <a:pt x="28108" y="28703"/>
                  </a:cubicBezTo>
                  <a:cubicBezTo>
                    <a:pt x="28108" y="6916"/>
                    <a:pt x="28108" y="6916"/>
                    <a:pt x="28108" y="6916"/>
                  </a:cubicBezTo>
                  <a:cubicBezTo>
                    <a:pt x="28108" y="5533"/>
                    <a:pt x="32432" y="4149"/>
                    <a:pt x="36756" y="4149"/>
                  </a:cubicBezTo>
                  <a:cubicBezTo>
                    <a:pt x="42162" y="4149"/>
                    <a:pt x="45405" y="5533"/>
                    <a:pt x="45405" y="6916"/>
                  </a:cubicBezTo>
                  <a:cubicBezTo>
                    <a:pt x="45405" y="14178"/>
                    <a:pt x="45405" y="14178"/>
                    <a:pt x="45405" y="14178"/>
                  </a:cubicBezTo>
                  <a:cubicBezTo>
                    <a:pt x="45405" y="19020"/>
                    <a:pt x="45405" y="19020"/>
                    <a:pt x="45405" y="19020"/>
                  </a:cubicBezTo>
                  <a:cubicBezTo>
                    <a:pt x="50810" y="19020"/>
                    <a:pt x="50810" y="19020"/>
                    <a:pt x="50810" y="19020"/>
                  </a:cubicBezTo>
                  <a:cubicBezTo>
                    <a:pt x="50810" y="14178"/>
                    <a:pt x="50810" y="14178"/>
                    <a:pt x="50810" y="14178"/>
                  </a:cubicBezTo>
                  <a:cubicBezTo>
                    <a:pt x="50810" y="6916"/>
                    <a:pt x="50810" y="6916"/>
                    <a:pt x="50810" y="6916"/>
                  </a:cubicBezTo>
                  <a:cubicBezTo>
                    <a:pt x="50810" y="4495"/>
                    <a:pt x="50810" y="4495"/>
                    <a:pt x="50810" y="4495"/>
                  </a:cubicBezTo>
                  <a:cubicBezTo>
                    <a:pt x="50810" y="3112"/>
                    <a:pt x="55135" y="1729"/>
                    <a:pt x="59459" y="1729"/>
                  </a:cubicBezTo>
                  <a:cubicBezTo>
                    <a:pt x="64864" y="1729"/>
                    <a:pt x="68108" y="3112"/>
                    <a:pt x="68108" y="4495"/>
                  </a:cubicBezTo>
                  <a:cubicBezTo>
                    <a:pt x="68108" y="6916"/>
                    <a:pt x="68108" y="6916"/>
                    <a:pt x="68108" y="6916"/>
                  </a:cubicBezTo>
                  <a:cubicBezTo>
                    <a:pt x="68108" y="14178"/>
                    <a:pt x="68108" y="14178"/>
                    <a:pt x="68108" y="14178"/>
                  </a:cubicBezTo>
                  <a:cubicBezTo>
                    <a:pt x="68108" y="19020"/>
                    <a:pt x="68108" y="19020"/>
                    <a:pt x="68108" y="19020"/>
                  </a:cubicBezTo>
                  <a:cubicBezTo>
                    <a:pt x="73513" y="19020"/>
                    <a:pt x="73513" y="19020"/>
                    <a:pt x="73513" y="19020"/>
                  </a:cubicBezTo>
                  <a:cubicBezTo>
                    <a:pt x="73513" y="14178"/>
                    <a:pt x="73513" y="14178"/>
                    <a:pt x="73513" y="14178"/>
                  </a:cubicBezTo>
                  <a:cubicBezTo>
                    <a:pt x="73513" y="6916"/>
                    <a:pt x="73513" y="6916"/>
                    <a:pt x="73513" y="6916"/>
                  </a:cubicBezTo>
                  <a:cubicBezTo>
                    <a:pt x="73513" y="5533"/>
                    <a:pt x="77837" y="4149"/>
                    <a:pt x="82162" y="4149"/>
                  </a:cubicBezTo>
                  <a:cubicBezTo>
                    <a:pt x="87567" y="4149"/>
                    <a:pt x="90810" y="5533"/>
                    <a:pt x="90810" y="6916"/>
                  </a:cubicBezTo>
                  <a:cubicBezTo>
                    <a:pt x="90810" y="11757"/>
                    <a:pt x="90810" y="11757"/>
                    <a:pt x="90810" y="11757"/>
                  </a:cubicBezTo>
                  <a:cubicBezTo>
                    <a:pt x="90810" y="19020"/>
                    <a:pt x="90810" y="19020"/>
                    <a:pt x="90810" y="19020"/>
                  </a:cubicBezTo>
                  <a:cubicBezTo>
                    <a:pt x="90810" y="21440"/>
                    <a:pt x="90810" y="21440"/>
                    <a:pt x="90810" y="21440"/>
                  </a:cubicBezTo>
                  <a:cubicBezTo>
                    <a:pt x="97297" y="21440"/>
                    <a:pt x="97297" y="21440"/>
                    <a:pt x="97297" y="21440"/>
                  </a:cubicBezTo>
                  <a:cubicBezTo>
                    <a:pt x="97297" y="19020"/>
                    <a:pt x="97297" y="19020"/>
                    <a:pt x="97297" y="19020"/>
                  </a:cubicBezTo>
                  <a:cubicBezTo>
                    <a:pt x="97297" y="11757"/>
                    <a:pt x="97297" y="11757"/>
                    <a:pt x="97297" y="11757"/>
                  </a:cubicBezTo>
                  <a:cubicBezTo>
                    <a:pt x="97297" y="10374"/>
                    <a:pt x="100540" y="8991"/>
                    <a:pt x="104864" y="8991"/>
                  </a:cubicBezTo>
                  <a:cubicBezTo>
                    <a:pt x="110270" y="8991"/>
                    <a:pt x="113513" y="10374"/>
                    <a:pt x="113513" y="11757"/>
                  </a:cubicBezTo>
                  <a:cubicBezTo>
                    <a:pt x="113513" y="20403"/>
                    <a:pt x="113513" y="20403"/>
                    <a:pt x="113513" y="20403"/>
                  </a:cubicBezTo>
                  <a:cubicBezTo>
                    <a:pt x="113513" y="26282"/>
                    <a:pt x="113513" y="26282"/>
                    <a:pt x="113513" y="26282"/>
                  </a:cubicBezTo>
                  <a:cubicBezTo>
                    <a:pt x="113513" y="33544"/>
                    <a:pt x="113513" y="33544"/>
                    <a:pt x="113513" y="33544"/>
                  </a:cubicBezTo>
                  <a:cubicBezTo>
                    <a:pt x="113513" y="37348"/>
                    <a:pt x="108108" y="40806"/>
                    <a:pt x="98378" y="42881"/>
                  </a:cubicBezTo>
                  <a:cubicBezTo>
                    <a:pt x="98378" y="43919"/>
                    <a:pt x="98378" y="43919"/>
                    <a:pt x="98378" y="43919"/>
                  </a:cubicBezTo>
                  <a:cubicBezTo>
                    <a:pt x="98378" y="44956"/>
                    <a:pt x="98378" y="44956"/>
                    <a:pt x="98378" y="44956"/>
                  </a:cubicBezTo>
                  <a:cubicBezTo>
                    <a:pt x="98378" y="56714"/>
                    <a:pt x="98378" y="56714"/>
                    <a:pt x="98378" y="56714"/>
                  </a:cubicBezTo>
                  <a:cubicBezTo>
                    <a:pt x="32432" y="56714"/>
                    <a:pt x="32432" y="56714"/>
                    <a:pt x="32432" y="56714"/>
                  </a:cubicBezTo>
                  <a:cubicBezTo>
                    <a:pt x="32432" y="44956"/>
                    <a:pt x="32432" y="44956"/>
                    <a:pt x="32432" y="44956"/>
                  </a:cubicBezTo>
                  <a:cubicBezTo>
                    <a:pt x="32432" y="44265"/>
                    <a:pt x="32432" y="44265"/>
                    <a:pt x="32432" y="44265"/>
                  </a:cubicBezTo>
                  <a:cubicBezTo>
                    <a:pt x="32432" y="42881"/>
                    <a:pt x="32432" y="42881"/>
                    <a:pt x="32432" y="42881"/>
                  </a:cubicBezTo>
                  <a:cubicBezTo>
                    <a:pt x="16216" y="39769"/>
                    <a:pt x="5405" y="34582"/>
                    <a:pt x="5405" y="31123"/>
                  </a:cubicBezTo>
                  <a:cubicBezTo>
                    <a:pt x="5405" y="22478"/>
                    <a:pt x="5405" y="22478"/>
                    <a:pt x="5405" y="22478"/>
                  </a:cubicBezTo>
                  <a:cubicBezTo>
                    <a:pt x="0" y="22478"/>
                    <a:pt x="0" y="22478"/>
                    <a:pt x="0" y="22478"/>
                  </a:cubicBezTo>
                  <a:cubicBezTo>
                    <a:pt x="0" y="31123"/>
                    <a:pt x="0" y="31123"/>
                    <a:pt x="0" y="31123"/>
                  </a:cubicBezTo>
                  <a:cubicBezTo>
                    <a:pt x="0" y="34582"/>
                    <a:pt x="10810" y="40461"/>
                    <a:pt x="25945" y="43919"/>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37" name="Shape 37"/>
          <p:cNvGrpSpPr/>
          <p:nvPr/>
        </p:nvGrpSpPr>
        <p:grpSpPr>
          <a:xfrm rot="10800000">
            <a:off x="6869501" y="2412068"/>
            <a:ext cx="1768658" cy="2731445"/>
            <a:chOff x="6545263" y="855663"/>
            <a:chExt cx="1469962" cy="2270150"/>
          </a:xfrm>
        </p:grpSpPr>
        <p:sp>
          <p:nvSpPr>
            <p:cNvPr id="38" name="Shape 38"/>
            <p:cNvSpPr/>
            <p:nvPr/>
          </p:nvSpPr>
          <p:spPr>
            <a:xfrm>
              <a:off x="6913563" y="2535238"/>
              <a:ext cx="176100" cy="27000"/>
            </a:xfrm>
            <a:custGeom>
              <a:avLst/>
              <a:gdLst/>
              <a:ahLst/>
              <a:cxnLst/>
              <a:rect l="0" t="0" r="0" b="0"/>
              <a:pathLst>
                <a:path w="120000" h="120000" extrusionOk="0">
                  <a:moveTo>
                    <a:pt x="112727" y="0"/>
                  </a:moveTo>
                  <a:cubicBezTo>
                    <a:pt x="7272" y="0"/>
                    <a:pt x="7272" y="0"/>
                    <a:pt x="7272" y="0"/>
                  </a:cubicBezTo>
                  <a:cubicBezTo>
                    <a:pt x="3636" y="0"/>
                    <a:pt x="0" y="24000"/>
                    <a:pt x="0" y="48000"/>
                  </a:cubicBezTo>
                  <a:cubicBezTo>
                    <a:pt x="0" y="72000"/>
                    <a:pt x="3636" y="120000"/>
                    <a:pt x="7272" y="120000"/>
                  </a:cubicBezTo>
                  <a:cubicBezTo>
                    <a:pt x="112727" y="120000"/>
                    <a:pt x="112727" y="120000"/>
                    <a:pt x="112727" y="120000"/>
                  </a:cubicBezTo>
                  <a:cubicBezTo>
                    <a:pt x="116363" y="120000"/>
                    <a:pt x="120000" y="72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Shape 39"/>
            <p:cNvSpPr/>
            <p:nvPr/>
          </p:nvSpPr>
          <p:spPr>
            <a:xfrm>
              <a:off x="6913563" y="2636838"/>
              <a:ext cx="176100" cy="27000"/>
            </a:xfrm>
            <a:custGeom>
              <a:avLst/>
              <a:gdLst/>
              <a:ahLst/>
              <a:cxnLst/>
              <a:rect l="0" t="0" r="0" b="0"/>
              <a:pathLst>
                <a:path w="120000" h="120000" extrusionOk="0">
                  <a:moveTo>
                    <a:pt x="112727" y="0"/>
                  </a:moveTo>
                  <a:cubicBezTo>
                    <a:pt x="7272" y="0"/>
                    <a:pt x="7272" y="0"/>
                    <a:pt x="7272" y="0"/>
                  </a:cubicBezTo>
                  <a:cubicBezTo>
                    <a:pt x="3636" y="0"/>
                    <a:pt x="0" y="24000"/>
                    <a:pt x="0" y="48000"/>
                  </a:cubicBezTo>
                  <a:cubicBezTo>
                    <a:pt x="0" y="96000"/>
                    <a:pt x="3636" y="120000"/>
                    <a:pt x="7272" y="120000"/>
                  </a:cubicBezTo>
                  <a:cubicBezTo>
                    <a:pt x="112727" y="120000"/>
                    <a:pt x="112727" y="120000"/>
                    <a:pt x="112727" y="120000"/>
                  </a:cubicBezTo>
                  <a:cubicBezTo>
                    <a:pt x="116363" y="120000"/>
                    <a:pt x="120000" y="96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Shape 40"/>
            <p:cNvSpPr/>
            <p:nvPr/>
          </p:nvSpPr>
          <p:spPr>
            <a:xfrm>
              <a:off x="6721475" y="2084388"/>
              <a:ext cx="1112700" cy="960300"/>
            </a:xfrm>
            <a:custGeom>
              <a:avLst/>
              <a:gdLst/>
              <a:ahLst/>
              <a:cxnLst/>
              <a:rect l="0" t="0" r="0" b="0"/>
              <a:pathLst>
                <a:path w="120000" h="120000" extrusionOk="0">
                  <a:moveTo>
                    <a:pt x="0" y="1340"/>
                  </a:moveTo>
                  <a:cubicBezTo>
                    <a:pt x="0" y="2011"/>
                    <a:pt x="0" y="2011"/>
                    <a:pt x="0" y="2011"/>
                  </a:cubicBezTo>
                  <a:cubicBezTo>
                    <a:pt x="0" y="2011"/>
                    <a:pt x="0" y="2681"/>
                    <a:pt x="0" y="2681"/>
                  </a:cubicBezTo>
                  <a:cubicBezTo>
                    <a:pt x="0" y="118659"/>
                    <a:pt x="0" y="118659"/>
                    <a:pt x="0" y="118659"/>
                  </a:cubicBezTo>
                  <a:cubicBezTo>
                    <a:pt x="0" y="119329"/>
                    <a:pt x="576" y="120000"/>
                    <a:pt x="1153" y="120000"/>
                  </a:cubicBezTo>
                  <a:cubicBezTo>
                    <a:pt x="118269" y="120000"/>
                    <a:pt x="118269" y="120000"/>
                    <a:pt x="118269" y="120000"/>
                  </a:cubicBezTo>
                  <a:cubicBezTo>
                    <a:pt x="118846" y="120000"/>
                    <a:pt x="120000" y="119329"/>
                    <a:pt x="120000" y="118659"/>
                  </a:cubicBezTo>
                  <a:cubicBezTo>
                    <a:pt x="120000" y="2011"/>
                    <a:pt x="120000" y="2011"/>
                    <a:pt x="120000" y="2011"/>
                  </a:cubicBezTo>
                  <a:cubicBezTo>
                    <a:pt x="120000" y="670"/>
                    <a:pt x="118846" y="0"/>
                    <a:pt x="118269" y="0"/>
                  </a:cubicBezTo>
                  <a:cubicBezTo>
                    <a:pt x="40961" y="0"/>
                    <a:pt x="40961" y="0"/>
                    <a:pt x="40961" y="0"/>
                  </a:cubicBezTo>
                  <a:cubicBezTo>
                    <a:pt x="40961" y="3351"/>
                    <a:pt x="40961" y="3351"/>
                    <a:pt x="40961" y="3351"/>
                  </a:cubicBezTo>
                  <a:cubicBezTo>
                    <a:pt x="117115" y="3351"/>
                    <a:pt x="117115" y="3351"/>
                    <a:pt x="117115" y="3351"/>
                  </a:cubicBezTo>
                  <a:cubicBezTo>
                    <a:pt x="117115" y="116648"/>
                    <a:pt x="117115" y="116648"/>
                    <a:pt x="117115" y="116648"/>
                  </a:cubicBezTo>
                  <a:cubicBezTo>
                    <a:pt x="2884" y="116648"/>
                    <a:pt x="2884" y="116648"/>
                    <a:pt x="2884" y="116648"/>
                  </a:cubicBezTo>
                  <a:cubicBezTo>
                    <a:pt x="2884" y="3351"/>
                    <a:pt x="2884" y="3351"/>
                    <a:pt x="2884" y="3351"/>
                  </a:cubicBezTo>
                  <a:cubicBezTo>
                    <a:pt x="24230" y="3351"/>
                    <a:pt x="24230" y="3351"/>
                    <a:pt x="24230" y="3351"/>
                  </a:cubicBezTo>
                  <a:cubicBezTo>
                    <a:pt x="24230" y="0"/>
                    <a:pt x="24230" y="0"/>
                    <a:pt x="24230" y="0"/>
                  </a:cubicBezTo>
                  <a:cubicBezTo>
                    <a:pt x="1730" y="0"/>
                    <a:pt x="1730" y="0"/>
                    <a:pt x="1730" y="0"/>
                  </a:cubicBezTo>
                  <a:cubicBezTo>
                    <a:pt x="1153" y="0"/>
                    <a:pt x="576" y="670"/>
                    <a:pt x="0" y="134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Shape 41"/>
            <p:cNvSpPr/>
            <p:nvPr/>
          </p:nvSpPr>
          <p:spPr>
            <a:xfrm>
              <a:off x="6913563" y="2740025"/>
              <a:ext cx="176100" cy="27000"/>
            </a:xfrm>
            <a:custGeom>
              <a:avLst/>
              <a:gdLst/>
              <a:ahLst/>
              <a:cxnLst/>
              <a:rect l="0" t="0" r="0" b="0"/>
              <a:pathLst>
                <a:path w="120000" h="120000" extrusionOk="0">
                  <a:moveTo>
                    <a:pt x="112727" y="0"/>
                  </a:moveTo>
                  <a:cubicBezTo>
                    <a:pt x="7272" y="0"/>
                    <a:pt x="7272" y="0"/>
                    <a:pt x="7272" y="0"/>
                  </a:cubicBezTo>
                  <a:cubicBezTo>
                    <a:pt x="3636" y="0"/>
                    <a:pt x="0" y="24000"/>
                    <a:pt x="0" y="72000"/>
                  </a:cubicBezTo>
                  <a:cubicBezTo>
                    <a:pt x="0" y="96000"/>
                    <a:pt x="3636" y="120000"/>
                    <a:pt x="7272" y="120000"/>
                  </a:cubicBezTo>
                  <a:cubicBezTo>
                    <a:pt x="112727" y="120000"/>
                    <a:pt x="112727" y="120000"/>
                    <a:pt x="112727" y="120000"/>
                  </a:cubicBezTo>
                  <a:cubicBezTo>
                    <a:pt x="116363" y="120000"/>
                    <a:pt x="120000" y="96000"/>
                    <a:pt x="120000" y="72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Shape 42"/>
            <p:cNvSpPr/>
            <p:nvPr/>
          </p:nvSpPr>
          <p:spPr>
            <a:xfrm>
              <a:off x="7854950" y="2519363"/>
              <a:ext cx="96900" cy="96900"/>
            </a:xfrm>
            <a:custGeom>
              <a:avLst/>
              <a:gdLst/>
              <a:ahLst/>
              <a:cxnLst/>
              <a:rect l="0" t="0" r="0" b="0"/>
              <a:pathLst>
                <a:path w="120000" h="120000" extrusionOk="0">
                  <a:moveTo>
                    <a:pt x="120000" y="60000"/>
                  </a:moveTo>
                  <a:cubicBezTo>
                    <a:pt x="120000" y="26666"/>
                    <a:pt x="93333" y="0"/>
                    <a:pt x="60000" y="0"/>
                  </a:cubicBezTo>
                  <a:cubicBezTo>
                    <a:pt x="26666" y="0"/>
                    <a:pt x="0" y="26666"/>
                    <a:pt x="0" y="60000"/>
                  </a:cubicBezTo>
                  <a:cubicBezTo>
                    <a:pt x="0" y="93333"/>
                    <a:pt x="26666" y="120000"/>
                    <a:pt x="60000" y="120000"/>
                  </a:cubicBezTo>
                  <a:cubicBezTo>
                    <a:pt x="93333" y="120000"/>
                    <a:pt x="120000" y="93333"/>
                    <a:pt x="120000" y="60000"/>
                  </a:cubicBezTo>
                  <a:close/>
                  <a:moveTo>
                    <a:pt x="33333" y="60000"/>
                  </a:moveTo>
                  <a:cubicBezTo>
                    <a:pt x="33333" y="46666"/>
                    <a:pt x="46666" y="33333"/>
                    <a:pt x="60000" y="33333"/>
                  </a:cubicBezTo>
                  <a:cubicBezTo>
                    <a:pt x="80000" y="33333"/>
                    <a:pt x="86666" y="46666"/>
                    <a:pt x="86666" y="60000"/>
                  </a:cubicBezTo>
                  <a:cubicBezTo>
                    <a:pt x="86666" y="73333"/>
                    <a:pt x="80000" y="86666"/>
                    <a:pt x="60000" y="86666"/>
                  </a:cubicBezTo>
                  <a:cubicBezTo>
                    <a:pt x="46666" y="86666"/>
                    <a:pt x="33333" y="73333"/>
                    <a:pt x="33333"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Shape 43"/>
            <p:cNvSpPr/>
            <p:nvPr/>
          </p:nvSpPr>
          <p:spPr>
            <a:xfrm>
              <a:off x="6635750" y="2417763"/>
              <a:ext cx="27000" cy="300000"/>
            </a:xfrm>
            <a:custGeom>
              <a:avLst/>
              <a:gdLst/>
              <a:ahLst/>
              <a:cxnLst/>
              <a:rect l="0" t="0" r="0" b="0"/>
              <a:pathLst>
                <a:path w="120000" h="120000" extrusionOk="0">
                  <a:moveTo>
                    <a:pt x="0" y="6428"/>
                  </a:moveTo>
                  <a:cubicBezTo>
                    <a:pt x="0" y="113571"/>
                    <a:pt x="0" y="113571"/>
                    <a:pt x="0" y="113571"/>
                  </a:cubicBezTo>
                  <a:cubicBezTo>
                    <a:pt x="0" y="115714"/>
                    <a:pt x="24000" y="119999"/>
                    <a:pt x="48000" y="119999"/>
                  </a:cubicBezTo>
                  <a:cubicBezTo>
                    <a:pt x="72000" y="119999"/>
                    <a:pt x="120000" y="115714"/>
                    <a:pt x="120000" y="113571"/>
                  </a:cubicBezTo>
                  <a:cubicBezTo>
                    <a:pt x="120000" y="6428"/>
                    <a:pt x="120000" y="6428"/>
                    <a:pt x="120000" y="6428"/>
                  </a:cubicBezTo>
                  <a:cubicBezTo>
                    <a:pt x="120000" y="2142"/>
                    <a:pt x="72000" y="0"/>
                    <a:pt x="48000" y="0"/>
                  </a:cubicBezTo>
                  <a:cubicBezTo>
                    <a:pt x="24000" y="0"/>
                    <a:pt x="0" y="2142"/>
                    <a:pt x="0" y="642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 name="Shape 44"/>
            <p:cNvSpPr/>
            <p:nvPr/>
          </p:nvSpPr>
          <p:spPr>
            <a:xfrm>
              <a:off x="7218363" y="2325688"/>
              <a:ext cx="444600" cy="441300"/>
            </a:xfrm>
            <a:custGeom>
              <a:avLst/>
              <a:gdLst/>
              <a:ahLst/>
              <a:cxnLst/>
              <a:rect l="0" t="0" r="0" b="0"/>
              <a:pathLst>
                <a:path w="120000" h="120000" extrusionOk="0">
                  <a:moveTo>
                    <a:pt x="89638" y="112682"/>
                  </a:moveTo>
                  <a:cubicBezTo>
                    <a:pt x="89638" y="112682"/>
                    <a:pt x="89638" y="112682"/>
                    <a:pt x="89638" y="112682"/>
                  </a:cubicBezTo>
                  <a:cubicBezTo>
                    <a:pt x="89638" y="112682"/>
                    <a:pt x="89638" y="112682"/>
                    <a:pt x="89638" y="112682"/>
                  </a:cubicBezTo>
                  <a:cubicBezTo>
                    <a:pt x="106987" y="100975"/>
                    <a:pt x="119999" y="81951"/>
                    <a:pt x="119999" y="60000"/>
                  </a:cubicBezTo>
                  <a:cubicBezTo>
                    <a:pt x="119999" y="26341"/>
                    <a:pt x="92530" y="0"/>
                    <a:pt x="59277" y="0"/>
                  </a:cubicBezTo>
                  <a:cubicBezTo>
                    <a:pt x="56385" y="0"/>
                    <a:pt x="53493" y="0"/>
                    <a:pt x="50602" y="1463"/>
                  </a:cubicBezTo>
                  <a:cubicBezTo>
                    <a:pt x="50602" y="1463"/>
                    <a:pt x="50602" y="1463"/>
                    <a:pt x="50602" y="1463"/>
                  </a:cubicBezTo>
                  <a:cubicBezTo>
                    <a:pt x="50602" y="1463"/>
                    <a:pt x="50602" y="1463"/>
                    <a:pt x="50602" y="1463"/>
                  </a:cubicBezTo>
                  <a:cubicBezTo>
                    <a:pt x="21686" y="5853"/>
                    <a:pt x="0" y="30731"/>
                    <a:pt x="0" y="60000"/>
                  </a:cubicBezTo>
                  <a:cubicBezTo>
                    <a:pt x="0" y="93658"/>
                    <a:pt x="27469" y="120000"/>
                    <a:pt x="59277" y="120000"/>
                  </a:cubicBezTo>
                  <a:cubicBezTo>
                    <a:pt x="70843" y="120000"/>
                    <a:pt x="80963" y="117073"/>
                    <a:pt x="89638" y="112682"/>
                  </a:cubicBezTo>
                  <a:close/>
                  <a:moveTo>
                    <a:pt x="59277" y="7317"/>
                  </a:moveTo>
                  <a:cubicBezTo>
                    <a:pt x="88192" y="7317"/>
                    <a:pt x="112771" y="30731"/>
                    <a:pt x="112771" y="60000"/>
                  </a:cubicBezTo>
                  <a:cubicBezTo>
                    <a:pt x="112771" y="79024"/>
                    <a:pt x="102650" y="95121"/>
                    <a:pt x="88192" y="103902"/>
                  </a:cubicBezTo>
                  <a:cubicBezTo>
                    <a:pt x="63614" y="58536"/>
                    <a:pt x="63614" y="58536"/>
                    <a:pt x="63614" y="58536"/>
                  </a:cubicBezTo>
                  <a:cubicBezTo>
                    <a:pt x="54939" y="7317"/>
                    <a:pt x="54939" y="7317"/>
                    <a:pt x="54939" y="7317"/>
                  </a:cubicBezTo>
                  <a:cubicBezTo>
                    <a:pt x="56385" y="7317"/>
                    <a:pt x="57831" y="7317"/>
                    <a:pt x="59277" y="7317"/>
                  </a:cubicBezTo>
                  <a:close/>
                  <a:moveTo>
                    <a:pt x="47710" y="8780"/>
                  </a:moveTo>
                  <a:cubicBezTo>
                    <a:pt x="56385" y="57073"/>
                    <a:pt x="56385" y="57073"/>
                    <a:pt x="56385" y="57073"/>
                  </a:cubicBezTo>
                  <a:cubicBezTo>
                    <a:pt x="7228" y="57073"/>
                    <a:pt x="7228" y="57073"/>
                    <a:pt x="7228" y="57073"/>
                  </a:cubicBezTo>
                  <a:cubicBezTo>
                    <a:pt x="10120" y="33658"/>
                    <a:pt x="26024" y="14634"/>
                    <a:pt x="47710" y="8780"/>
                  </a:cubicBezTo>
                  <a:close/>
                  <a:moveTo>
                    <a:pt x="7228" y="64390"/>
                  </a:moveTo>
                  <a:cubicBezTo>
                    <a:pt x="57831" y="64390"/>
                    <a:pt x="57831" y="64390"/>
                    <a:pt x="57831" y="64390"/>
                  </a:cubicBezTo>
                  <a:cubicBezTo>
                    <a:pt x="82409" y="108292"/>
                    <a:pt x="82409" y="108292"/>
                    <a:pt x="82409" y="108292"/>
                  </a:cubicBezTo>
                  <a:cubicBezTo>
                    <a:pt x="75180" y="111219"/>
                    <a:pt x="67951" y="112682"/>
                    <a:pt x="59277" y="112682"/>
                  </a:cubicBezTo>
                  <a:cubicBezTo>
                    <a:pt x="31807" y="112682"/>
                    <a:pt x="10120" y="90731"/>
                    <a:pt x="7228" y="6439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Shape 45"/>
            <p:cNvSpPr/>
            <p:nvPr/>
          </p:nvSpPr>
          <p:spPr>
            <a:xfrm>
              <a:off x="6550025" y="2005013"/>
              <a:ext cx="1465200" cy="1120800"/>
            </a:xfrm>
            <a:custGeom>
              <a:avLst/>
              <a:gdLst/>
              <a:ahLst/>
              <a:cxnLst/>
              <a:rect l="0" t="0" r="0" b="0"/>
              <a:pathLst>
                <a:path w="120000" h="120000" extrusionOk="0">
                  <a:moveTo>
                    <a:pt x="110364" y="0"/>
                  </a:moveTo>
                  <a:cubicBezTo>
                    <a:pt x="45109" y="0"/>
                    <a:pt x="45109" y="0"/>
                    <a:pt x="45109" y="0"/>
                  </a:cubicBezTo>
                  <a:cubicBezTo>
                    <a:pt x="45109" y="2870"/>
                    <a:pt x="45109" y="2870"/>
                    <a:pt x="45109" y="2870"/>
                  </a:cubicBezTo>
                  <a:cubicBezTo>
                    <a:pt x="110364" y="2870"/>
                    <a:pt x="110364" y="2870"/>
                    <a:pt x="110364" y="2870"/>
                  </a:cubicBezTo>
                  <a:cubicBezTo>
                    <a:pt x="114306" y="2870"/>
                    <a:pt x="117810" y="7464"/>
                    <a:pt x="117810" y="12631"/>
                  </a:cubicBezTo>
                  <a:cubicBezTo>
                    <a:pt x="117810" y="107942"/>
                    <a:pt x="117810" y="107942"/>
                    <a:pt x="117810" y="107942"/>
                  </a:cubicBezTo>
                  <a:cubicBezTo>
                    <a:pt x="117810" y="113110"/>
                    <a:pt x="114306" y="117129"/>
                    <a:pt x="110364" y="117129"/>
                  </a:cubicBezTo>
                  <a:cubicBezTo>
                    <a:pt x="9635" y="117129"/>
                    <a:pt x="9635" y="117129"/>
                    <a:pt x="9635" y="117129"/>
                  </a:cubicBezTo>
                  <a:cubicBezTo>
                    <a:pt x="5693" y="117129"/>
                    <a:pt x="2189" y="113110"/>
                    <a:pt x="2189" y="107942"/>
                  </a:cubicBezTo>
                  <a:cubicBezTo>
                    <a:pt x="2627" y="12631"/>
                    <a:pt x="2627" y="12631"/>
                    <a:pt x="2627" y="12631"/>
                  </a:cubicBezTo>
                  <a:cubicBezTo>
                    <a:pt x="2627" y="7464"/>
                    <a:pt x="5693" y="2870"/>
                    <a:pt x="9635" y="2870"/>
                  </a:cubicBezTo>
                  <a:cubicBezTo>
                    <a:pt x="24525" y="2870"/>
                    <a:pt x="24525" y="2870"/>
                    <a:pt x="24525" y="2870"/>
                  </a:cubicBezTo>
                  <a:cubicBezTo>
                    <a:pt x="23649" y="2296"/>
                    <a:pt x="22773" y="1722"/>
                    <a:pt x="22335" y="0"/>
                  </a:cubicBezTo>
                  <a:cubicBezTo>
                    <a:pt x="9635" y="0"/>
                    <a:pt x="9635" y="0"/>
                    <a:pt x="9635" y="0"/>
                  </a:cubicBezTo>
                  <a:cubicBezTo>
                    <a:pt x="4379" y="0"/>
                    <a:pt x="437" y="5741"/>
                    <a:pt x="437" y="12631"/>
                  </a:cubicBezTo>
                  <a:cubicBezTo>
                    <a:pt x="0" y="107942"/>
                    <a:pt x="0" y="107942"/>
                    <a:pt x="0" y="107942"/>
                  </a:cubicBezTo>
                  <a:cubicBezTo>
                    <a:pt x="0" y="107942"/>
                    <a:pt x="0" y="107942"/>
                    <a:pt x="0" y="107942"/>
                  </a:cubicBezTo>
                  <a:cubicBezTo>
                    <a:pt x="0" y="114832"/>
                    <a:pt x="4379" y="119999"/>
                    <a:pt x="9635" y="119999"/>
                  </a:cubicBezTo>
                  <a:cubicBezTo>
                    <a:pt x="110364" y="119999"/>
                    <a:pt x="110364" y="119999"/>
                    <a:pt x="110364" y="119999"/>
                  </a:cubicBezTo>
                  <a:cubicBezTo>
                    <a:pt x="115620" y="119999"/>
                    <a:pt x="120000" y="114832"/>
                    <a:pt x="120000" y="107942"/>
                  </a:cubicBezTo>
                  <a:cubicBezTo>
                    <a:pt x="120000" y="12631"/>
                    <a:pt x="120000" y="12631"/>
                    <a:pt x="120000" y="12631"/>
                  </a:cubicBezTo>
                  <a:cubicBezTo>
                    <a:pt x="120000" y="5741"/>
                    <a:pt x="115620" y="0"/>
                    <a:pt x="11036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Shape 46"/>
            <p:cNvSpPr/>
            <p:nvPr/>
          </p:nvSpPr>
          <p:spPr>
            <a:xfrm>
              <a:off x="6545263" y="855663"/>
              <a:ext cx="765300" cy="1444500"/>
            </a:xfrm>
            <a:custGeom>
              <a:avLst/>
              <a:gdLst/>
              <a:ahLst/>
              <a:cxnLst/>
              <a:rect l="0" t="0" r="0" b="0"/>
              <a:pathLst>
                <a:path w="120000" h="120000" extrusionOk="0">
                  <a:moveTo>
                    <a:pt x="83076" y="44609"/>
                  </a:moveTo>
                  <a:cubicBezTo>
                    <a:pt x="91468" y="44609"/>
                    <a:pt x="91468" y="44609"/>
                    <a:pt x="91468" y="44609"/>
                  </a:cubicBezTo>
                  <a:cubicBezTo>
                    <a:pt x="93146" y="44609"/>
                    <a:pt x="93986" y="44163"/>
                    <a:pt x="93986" y="43271"/>
                  </a:cubicBezTo>
                  <a:cubicBezTo>
                    <a:pt x="93986" y="0"/>
                    <a:pt x="93986" y="0"/>
                    <a:pt x="93986" y="0"/>
                  </a:cubicBezTo>
                  <a:cubicBezTo>
                    <a:pt x="89790" y="0"/>
                    <a:pt x="89790" y="0"/>
                    <a:pt x="89790" y="0"/>
                  </a:cubicBezTo>
                  <a:cubicBezTo>
                    <a:pt x="89790" y="42379"/>
                    <a:pt x="89790" y="42379"/>
                    <a:pt x="89790" y="42379"/>
                  </a:cubicBezTo>
                  <a:cubicBezTo>
                    <a:pt x="79720" y="42379"/>
                    <a:pt x="79720" y="42379"/>
                    <a:pt x="79720" y="42379"/>
                  </a:cubicBezTo>
                  <a:cubicBezTo>
                    <a:pt x="78881" y="42379"/>
                    <a:pt x="78881" y="42379"/>
                    <a:pt x="78881" y="42379"/>
                  </a:cubicBezTo>
                  <a:cubicBezTo>
                    <a:pt x="17622" y="42379"/>
                    <a:pt x="17622" y="42379"/>
                    <a:pt x="17622" y="42379"/>
                  </a:cubicBezTo>
                  <a:cubicBezTo>
                    <a:pt x="17622" y="42379"/>
                    <a:pt x="16783" y="42379"/>
                    <a:pt x="16783" y="42379"/>
                  </a:cubicBezTo>
                  <a:cubicBezTo>
                    <a:pt x="4195" y="42379"/>
                    <a:pt x="4195" y="42379"/>
                    <a:pt x="4195" y="42379"/>
                  </a:cubicBezTo>
                  <a:cubicBezTo>
                    <a:pt x="4195" y="0"/>
                    <a:pt x="4195" y="0"/>
                    <a:pt x="4195" y="0"/>
                  </a:cubicBezTo>
                  <a:cubicBezTo>
                    <a:pt x="0" y="0"/>
                    <a:pt x="0" y="0"/>
                    <a:pt x="0" y="0"/>
                  </a:cubicBezTo>
                  <a:cubicBezTo>
                    <a:pt x="0" y="43271"/>
                    <a:pt x="0" y="43271"/>
                    <a:pt x="0" y="43271"/>
                  </a:cubicBezTo>
                  <a:cubicBezTo>
                    <a:pt x="0" y="44163"/>
                    <a:pt x="839" y="44609"/>
                    <a:pt x="2517" y="44609"/>
                  </a:cubicBezTo>
                  <a:cubicBezTo>
                    <a:pt x="15104" y="44609"/>
                    <a:pt x="15104" y="44609"/>
                    <a:pt x="15104" y="44609"/>
                  </a:cubicBezTo>
                  <a:cubicBezTo>
                    <a:pt x="5034" y="63345"/>
                    <a:pt x="5034" y="63345"/>
                    <a:pt x="5034" y="63345"/>
                  </a:cubicBezTo>
                  <a:cubicBezTo>
                    <a:pt x="3356" y="66468"/>
                    <a:pt x="1678" y="70037"/>
                    <a:pt x="1678" y="73605"/>
                  </a:cubicBezTo>
                  <a:cubicBezTo>
                    <a:pt x="1678" y="84758"/>
                    <a:pt x="1678" y="84758"/>
                    <a:pt x="1678" y="84758"/>
                  </a:cubicBezTo>
                  <a:cubicBezTo>
                    <a:pt x="1678" y="88327"/>
                    <a:pt x="7552" y="91003"/>
                    <a:pt x="14265" y="91003"/>
                  </a:cubicBezTo>
                  <a:cubicBezTo>
                    <a:pt x="22657" y="91003"/>
                    <a:pt x="22657" y="91003"/>
                    <a:pt x="22657" y="91003"/>
                  </a:cubicBezTo>
                  <a:cubicBezTo>
                    <a:pt x="23496" y="93234"/>
                    <a:pt x="26853" y="94572"/>
                    <a:pt x="31048" y="94572"/>
                  </a:cubicBezTo>
                  <a:cubicBezTo>
                    <a:pt x="42797" y="94572"/>
                    <a:pt x="42797" y="94572"/>
                    <a:pt x="42797" y="94572"/>
                  </a:cubicBezTo>
                  <a:cubicBezTo>
                    <a:pt x="43636" y="96802"/>
                    <a:pt x="46993" y="98141"/>
                    <a:pt x="51188" y="98141"/>
                  </a:cubicBezTo>
                  <a:cubicBezTo>
                    <a:pt x="62937" y="98141"/>
                    <a:pt x="62937" y="98141"/>
                    <a:pt x="62937" y="98141"/>
                  </a:cubicBezTo>
                  <a:cubicBezTo>
                    <a:pt x="62937" y="113308"/>
                    <a:pt x="62937" y="113308"/>
                    <a:pt x="62937" y="113308"/>
                  </a:cubicBezTo>
                  <a:cubicBezTo>
                    <a:pt x="62937" y="116877"/>
                    <a:pt x="67972" y="120000"/>
                    <a:pt x="74685" y="120000"/>
                  </a:cubicBezTo>
                  <a:cubicBezTo>
                    <a:pt x="82237" y="120000"/>
                    <a:pt x="87272" y="116877"/>
                    <a:pt x="87272" y="113308"/>
                  </a:cubicBezTo>
                  <a:cubicBezTo>
                    <a:pt x="87272" y="74498"/>
                    <a:pt x="87272" y="74498"/>
                    <a:pt x="87272" y="74498"/>
                  </a:cubicBezTo>
                  <a:cubicBezTo>
                    <a:pt x="101538" y="81189"/>
                    <a:pt x="101538" y="81189"/>
                    <a:pt x="101538" y="81189"/>
                  </a:cubicBezTo>
                  <a:cubicBezTo>
                    <a:pt x="105734" y="82973"/>
                    <a:pt x="111608" y="82973"/>
                    <a:pt x="115804" y="80743"/>
                  </a:cubicBezTo>
                  <a:cubicBezTo>
                    <a:pt x="119160" y="78959"/>
                    <a:pt x="120000" y="75836"/>
                    <a:pt x="116643" y="74052"/>
                  </a:cubicBezTo>
                  <a:cubicBezTo>
                    <a:pt x="115804" y="72713"/>
                    <a:pt x="93986" y="53085"/>
                    <a:pt x="83076" y="44609"/>
                  </a:cubicBezTo>
                  <a:close/>
                  <a:moveTo>
                    <a:pt x="112447" y="79405"/>
                  </a:moveTo>
                  <a:cubicBezTo>
                    <a:pt x="110769" y="80297"/>
                    <a:pt x="106573" y="80297"/>
                    <a:pt x="104895" y="79405"/>
                  </a:cubicBezTo>
                  <a:cubicBezTo>
                    <a:pt x="86433" y="71375"/>
                    <a:pt x="86433" y="71375"/>
                    <a:pt x="86433" y="71375"/>
                  </a:cubicBezTo>
                  <a:cubicBezTo>
                    <a:pt x="85594" y="70929"/>
                    <a:pt x="84755" y="70929"/>
                    <a:pt x="84755" y="70929"/>
                  </a:cubicBezTo>
                  <a:cubicBezTo>
                    <a:pt x="83916" y="71375"/>
                    <a:pt x="83076" y="71375"/>
                    <a:pt x="83076" y="71821"/>
                  </a:cubicBezTo>
                  <a:cubicBezTo>
                    <a:pt x="83076" y="113308"/>
                    <a:pt x="83076" y="113308"/>
                    <a:pt x="83076" y="113308"/>
                  </a:cubicBezTo>
                  <a:cubicBezTo>
                    <a:pt x="83076" y="115539"/>
                    <a:pt x="79720" y="117769"/>
                    <a:pt x="74685" y="117769"/>
                  </a:cubicBezTo>
                  <a:cubicBezTo>
                    <a:pt x="70489" y="117769"/>
                    <a:pt x="67132" y="115539"/>
                    <a:pt x="67132" y="113308"/>
                  </a:cubicBezTo>
                  <a:cubicBezTo>
                    <a:pt x="67132" y="86542"/>
                    <a:pt x="67132" y="86542"/>
                    <a:pt x="67132" y="86542"/>
                  </a:cubicBezTo>
                  <a:cubicBezTo>
                    <a:pt x="67132" y="85650"/>
                    <a:pt x="66293" y="85204"/>
                    <a:pt x="64615" y="85204"/>
                  </a:cubicBezTo>
                  <a:cubicBezTo>
                    <a:pt x="63776" y="85204"/>
                    <a:pt x="62937" y="85650"/>
                    <a:pt x="62937" y="86542"/>
                  </a:cubicBezTo>
                  <a:cubicBezTo>
                    <a:pt x="62937" y="95910"/>
                    <a:pt x="62937" y="95910"/>
                    <a:pt x="62937" y="95910"/>
                  </a:cubicBezTo>
                  <a:cubicBezTo>
                    <a:pt x="51188" y="95910"/>
                    <a:pt x="51188" y="95910"/>
                    <a:pt x="51188" y="95910"/>
                  </a:cubicBezTo>
                  <a:cubicBezTo>
                    <a:pt x="48671" y="95910"/>
                    <a:pt x="46993" y="95018"/>
                    <a:pt x="46993" y="93680"/>
                  </a:cubicBezTo>
                  <a:cubicBezTo>
                    <a:pt x="46993" y="86542"/>
                    <a:pt x="46993" y="86542"/>
                    <a:pt x="46993" y="86542"/>
                  </a:cubicBezTo>
                  <a:cubicBezTo>
                    <a:pt x="46993" y="85650"/>
                    <a:pt x="46153" y="85204"/>
                    <a:pt x="44475" y="85204"/>
                  </a:cubicBezTo>
                  <a:cubicBezTo>
                    <a:pt x="43636" y="85204"/>
                    <a:pt x="42797" y="85650"/>
                    <a:pt x="42797" y="86542"/>
                  </a:cubicBezTo>
                  <a:cubicBezTo>
                    <a:pt x="42797" y="92342"/>
                    <a:pt x="42797" y="92342"/>
                    <a:pt x="42797" y="92342"/>
                  </a:cubicBezTo>
                  <a:cubicBezTo>
                    <a:pt x="31048" y="92342"/>
                    <a:pt x="31048" y="92342"/>
                    <a:pt x="31048" y="92342"/>
                  </a:cubicBezTo>
                  <a:cubicBezTo>
                    <a:pt x="28531" y="92342"/>
                    <a:pt x="26853" y="91449"/>
                    <a:pt x="26853" y="90111"/>
                  </a:cubicBezTo>
                  <a:cubicBezTo>
                    <a:pt x="26853" y="82973"/>
                    <a:pt x="26853" y="82973"/>
                    <a:pt x="26853" y="82973"/>
                  </a:cubicBezTo>
                  <a:cubicBezTo>
                    <a:pt x="26853" y="82081"/>
                    <a:pt x="25174" y="81635"/>
                    <a:pt x="24335" y="81635"/>
                  </a:cubicBezTo>
                  <a:cubicBezTo>
                    <a:pt x="23496" y="81635"/>
                    <a:pt x="22657" y="82081"/>
                    <a:pt x="22657" y="82973"/>
                  </a:cubicBezTo>
                  <a:cubicBezTo>
                    <a:pt x="22657" y="88773"/>
                    <a:pt x="22657" y="88773"/>
                    <a:pt x="22657" y="88773"/>
                  </a:cubicBezTo>
                  <a:cubicBezTo>
                    <a:pt x="14265" y="88773"/>
                    <a:pt x="14265" y="88773"/>
                    <a:pt x="14265" y="88773"/>
                  </a:cubicBezTo>
                  <a:cubicBezTo>
                    <a:pt x="10069" y="88773"/>
                    <a:pt x="5874" y="86988"/>
                    <a:pt x="5874" y="84758"/>
                  </a:cubicBezTo>
                  <a:cubicBezTo>
                    <a:pt x="5874" y="73605"/>
                    <a:pt x="5874" y="73605"/>
                    <a:pt x="5874" y="73605"/>
                  </a:cubicBezTo>
                  <a:cubicBezTo>
                    <a:pt x="5874" y="70037"/>
                    <a:pt x="6713" y="66914"/>
                    <a:pt x="8391" y="63791"/>
                  </a:cubicBezTo>
                  <a:cubicBezTo>
                    <a:pt x="19300" y="44609"/>
                    <a:pt x="19300" y="44609"/>
                    <a:pt x="19300" y="44609"/>
                  </a:cubicBezTo>
                  <a:cubicBezTo>
                    <a:pt x="78041" y="44609"/>
                    <a:pt x="78041" y="44609"/>
                    <a:pt x="78041" y="44609"/>
                  </a:cubicBezTo>
                  <a:cubicBezTo>
                    <a:pt x="88111" y="52193"/>
                    <a:pt x="113286" y="74944"/>
                    <a:pt x="113286" y="74944"/>
                  </a:cubicBezTo>
                  <a:cubicBezTo>
                    <a:pt x="113286" y="74944"/>
                    <a:pt x="113286" y="74944"/>
                    <a:pt x="113286" y="74944"/>
                  </a:cubicBezTo>
                  <a:cubicBezTo>
                    <a:pt x="114965" y="76282"/>
                    <a:pt x="114965" y="78066"/>
                    <a:pt x="112447" y="7940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83"/>
        <p:cNvGrpSpPr/>
        <p:nvPr/>
      </p:nvGrpSpPr>
      <p:grpSpPr>
        <a:xfrm>
          <a:off x="0" y="0"/>
          <a:ext cx="0" cy="0"/>
          <a:chOff x="0" y="0"/>
          <a:chExt cx="0" cy="0"/>
        </a:xfrm>
      </p:grpSpPr>
      <p:sp>
        <p:nvSpPr>
          <p:cNvPr id="84" name="Shape 84"/>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5" name="Shape 85"/>
          <p:cNvSpPr txBox="1">
            <a:spLocks noGrp="1"/>
          </p:cNvSpPr>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
        <p:nvSpPr>
          <p:cNvPr id="86" name="Shape 86"/>
          <p:cNvSpPr/>
          <p:nvPr/>
        </p:nvSpPr>
        <p:spPr>
          <a:xfrm>
            <a:off x="0" y="0"/>
            <a:ext cx="6096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7" name="Shape 87"/>
          <p:cNvSpPr txBox="1">
            <a:spLocks noGrp="1"/>
          </p:cNvSpPr>
          <p:nvPr>
            <p:ph type="title"/>
          </p:nvPr>
        </p:nvSpPr>
        <p:spPr>
          <a:xfrm>
            <a:off x="457200" y="586975"/>
            <a:ext cx="5138700" cy="8574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88" name="Shape 88"/>
          <p:cNvSpPr txBox="1">
            <a:spLocks noGrp="1"/>
          </p:cNvSpPr>
          <p:nvPr>
            <p:ph type="body" idx="1"/>
          </p:nvPr>
        </p:nvSpPr>
        <p:spPr>
          <a:xfrm>
            <a:off x="457200" y="1657350"/>
            <a:ext cx="5138700" cy="3180900"/>
          </a:xfrm>
          <a:prstGeom prst="rect">
            <a:avLst/>
          </a:prstGeom>
        </p:spPr>
        <p:txBody>
          <a:bodyPr spcFirstLastPara="1" wrap="square" lIns="91425" tIns="91425" rIns="91425" bIns="91425" anchor="t" anchorCtr="0"/>
          <a:lstStyle>
            <a:lvl1pPr marL="457200" lvl="0" indent="-381000">
              <a:spcBef>
                <a:spcPts val="600"/>
              </a:spcBef>
              <a:spcAft>
                <a:spcPts val="0"/>
              </a:spcAft>
              <a:buSzPts val="24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a:lvl4pPr>
            <a:lvl5pPr marL="2286000" lvl="4" indent="-381000">
              <a:spcBef>
                <a:spcPts val="0"/>
              </a:spcBef>
              <a:spcAft>
                <a:spcPts val="0"/>
              </a:spcAft>
              <a:buSzPts val="2400"/>
              <a:buChar char="○"/>
              <a:defRPr/>
            </a:lvl5pPr>
            <a:lvl6pPr marL="2743200" lvl="5" indent="-381000">
              <a:spcBef>
                <a:spcPts val="0"/>
              </a:spcBef>
              <a:spcAft>
                <a:spcPts val="0"/>
              </a:spcAft>
              <a:buSzPts val="2400"/>
              <a:buChar char="■"/>
              <a:defRPr/>
            </a:lvl6pPr>
            <a:lvl7pPr marL="3200400" lvl="6" indent="-381000">
              <a:spcBef>
                <a:spcPts val="0"/>
              </a:spcBef>
              <a:spcAft>
                <a:spcPts val="0"/>
              </a:spcAft>
              <a:buSzPts val="2400"/>
              <a:buChar char="●"/>
              <a:defRPr/>
            </a:lvl7pPr>
            <a:lvl8pPr marL="3657600" lvl="7" indent="-381000">
              <a:spcBef>
                <a:spcPts val="0"/>
              </a:spcBef>
              <a:spcAft>
                <a:spcPts val="0"/>
              </a:spcAft>
              <a:buSzPts val="2400"/>
              <a:buChar char="○"/>
              <a:defRPr/>
            </a:lvl8pPr>
            <a:lvl9pPr marL="4114800" lvl="8" indent="-381000">
              <a:spcBef>
                <a:spcPts val="0"/>
              </a:spcBef>
              <a:spcAft>
                <a:spcPts val="0"/>
              </a:spcAft>
              <a:buSzPts val="2400"/>
              <a:buChar char="■"/>
              <a:defRPr/>
            </a:lvl9pPr>
          </a:lstStyle>
          <a:p>
            <a:endParaRPr/>
          </a:p>
        </p:txBody>
      </p:sp>
      <p:grpSp>
        <p:nvGrpSpPr>
          <p:cNvPr id="89" name="Shape 89"/>
          <p:cNvGrpSpPr/>
          <p:nvPr/>
        </p:nvGrpSpPr>
        <p:grpSpPr>
          <a:xfrm>
            <a:off x="6422240" y="-62"/>
            <a:ext cx="1652475" cy="2270250"/>
            <a:chOff x="0" y="855663"/>
            <a:chExt cx="1652475" cy="2270250"/>
          </a:xfrm>
        </p:grpSpPr>
        <p:sp>
          <p:nvSpPr>
            <p:cNvPr id="90" name="Shape 90"/>
            <p:cNvSpPr/>
            <p:nvPr/>
          </p:nvSpPr>
          <p:spPr>
            <a:xfrm>
              <a:off x="277813" y="2616200"/>
              <a:ext cx="230100" cy="20700"/>
            </a:xfrm>
            <a:custGeom>
              <a:avLst/>
              <a:gdLst/>
              <a:ahLst/>
              <a:cxnLst/>
              <a:rect l="0" t="0" r="0" b="0"/>
              <a:pathLst>
                <a:path w="120000" h="120000" extrusionOk="0">
                  <a:moveTo>
                    <a:pt x="111627" y="0"/>
                  </a:moveTo>
                  <a:cubicBezTo>
                    <a:pt x="5581" y="0"/>
                    <a:pt x="5581" y="0"/>
                    <a:pt x="5581" y="0"/>
                  </a:cubicBezTo>
                  <a:cubicBezTo>
                    <a:pt x="2790" y="0"/>
                    <a:pt x="0" y="30000"/>
                    <a:pt x="0" y="60000"/>
                  </a:cubicBezTo>
                  <a:cubicBezTo>
                    <a:pt x="0" y="90000"/>
                    <a:pt x="2790" y="120000"/>
                    <a:pt x="5581" y="120000"/>
                  </a:cubicBezTo>
                  <a:cubicBezTo>
                    <a:pt x="111627" y="120000"/>
                    <a:pt x="111627" y="120000"/>
                    <a:pt x="111627" y="120000"/>
                  </a:cubicBezTo>
                  <a:cubicBezTo>
                    <a:pt x="117209" y="120000"/>
                    <a:pt x="120000" y="90000"/>
                    <a:pt x="120000" y="60000"/>
                  </a:cubicBezTo>
                  <a:cubicBezTo>
                    <a:pt x="120000" y="30000"/>
                    <a:pt x="117209" y="0"/>
                    <a:pt x="1116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 name="Shape 91"/>
            <p:cNvSpPr/>
            <p:nvPr/>
          </p:nvSpPr>
          <p:spPr>
            <a:xfrm>
              <a:off x="0" y="2208213"/>
              <a:ext cx="1257300" cy="917700"/>
            </a:xfrm>
            <a:custGeom>
              <a:avLst/>
              <a:gdLst/>
              <a:ahLst/>
              <a:cxnLst/>
              <a:rect l="0" t="0" r="0" b="0"/>
              <a:pathLst>
                <a:path w="120000" h="120000" extrusionOk="0">
                  <a:moveTo>
                    <a:pt x="118978" y="0"/>
                  </a:moveTo>
                  <a:cubicBezTo>
                    <a:pt x="69446" y="0"/>
                    <a:pt x="69446" y="0"/>
                    <a:pt x="69446" y="0"/>
                  </a:cubicBezTo>
                  <a:cubicBezTo>
                    <a:pt x="69446" y="3508"/>
                    <a:pt x="69446" y="3508"/>
                    <a:pt x="69446" y="3508"/>
                  </a:cubicBezTo>
                  <a:cubicBezTo>
                    <a:pt x="117446" y="3508"/>
                    <a:pt x="117446" y="3508"/>
                    <a:pt x="117446" y="3508"/>
                  </a:cubicBezTo>
                  <a:cubicBezTo>
                    <a:pt x="117446" y="105964"/>
                    <a:pt x="117446" y="105964"/>
                    <a:pt x="117446" y="105964"/>
                  </a:cubicBezTo>
                  <a:cubicBezTo>
                    <a:pt x="111829" y="105964"/>
                    <a:pt x="111829" y="105964"/>
                    <a:pt x="111829" y="105964"/>
                  </a:cubicBezTo>
                  <a:cubicBezTo>
                    <a:pt x="111829" y="13333"/>
                    <a:pt x="111829" y="13333"/>
                    <a:pt x="111829" y="13333"/>
                  </a:cubicBezTo>
                  <a:cubicBezTo>
                    <a:pt x="111829" y="12631"/>
                    <a:pt x="111319" y="11929"/>
                    <a:pt x="110297" y="11929"/>
                  </a:cubicBezTo>
                  <a:cubicBezTo>
                    <a:pt x="69446" y="11929"/>
                    <a:pt x="69446" y="11929"/>
                    <a:pt x="69446" y="11929"/>
                  </a:cubicBezTo>
                  <a:cubicBezTo>
                    <a:pt x="69446" y="15438"/>
                    <a:pt x="69446" y="15438"/>
                    <a:pt x="69446" y="15438"/>
                  </a:cubicBezTo>
                  <a:cubicBezTo>
                    <a:pt x="109276" y="15438"/>
                    <a:pt x="109276" y="15438"/>
                    <a:pt x="109276" y="15438"/>
                  </a:cubicBezTo>
                  <a:cubicBezTo>
                    <a:pt x="109276" y="116491"/>
                    <a:pt x="109276" y="116491"/>
                    <a:pt x="109276" y="116491"/>
                  </a:cubicBezTo>
                  <a:cubicBezTo>
                    <a:pt x="2553" y="116491"/>
                    <a:pt x="2553" y="116491"/>
                    <a:pt x="2553" y="116491"/>
                  </a:cubicBezTo>
                  <a:cubicBezTo>
                    <a:pt x="2553" y="15438"/>
                    <a:pt x="2553" y="15438"/>
                    <a:pt x="2553" y="15438"/>
                  </a:cubicBezTo>
                  <a:cubicBezTo>
                    <a:pt x="21446" y="15438"/>
                    <a:pt x="21446" y="15438"/>
                    <a:pt x="21446" y="15438"/>
                  </a:cubicBezTo>
                  <a:cubicBezTo>
                    <a:pt x="20936" y="14035"/>
                    <a:pt x="20425" y="13333"/>
                    <a:pt x="20425" y="11929"/>
                  </a:cubicBezTo>
                  <a:cubicBezTo>
                    <a:pt x="10723" y="11929"/>
                    <a:pt x="10723" y="11929"/>
                    <a:pt x="10723" y="11929"/>
                  </a:cubicBezTo>
                  <a:cubicBezTo>
                    <a:pt x="10723" y="3508"/>
                    <a:pt x="10723" y="3508"/>
                    <a:pt x="10723" y="3508"/>
                  </a:cubicBezTo>
                  <a:cubicBezTo>
                    <a:pt x="19914" y="3508"/>
                    <a:pt x="19914" y="3508"/>
                    <a:pt x="19914" y="3508"/>
                  </a:cubicBezTo>
                  <a:cubicBezTo>
                    <a:pt x="19914" y="0"/>
                    <a:pt x="19914" y="0"/>
                    <a:pt x="19914" y="0"/>
                  </a:cubicBezTo>
                  <a:cubicBezTo>
                    <a:pt x="9191" y="0"/>
                    <a:pt x="9191" y="0"/>
                    <a:pt x="9191" y="0"/>
                  </a:cubicBezTo>
                  <a:cubicBezTo>
                    <a:pt x="8680" y="0"/>
                    <a:pt x="8170" y="1403"/>
                    <a:pt x="8170" y="2105"/>
                  </a:cubicBezTo>
                  <a:cubicBezTo>
                    <a:pt x="8170" y="11929"/>
                    <a:pt x="8170" y="11929"/>
                    <a:pt x="8170" y="11929"/>
                  </a:cubicBezTo>
                  <a:cubicBezTo>
                    <a:pt x="1021" y="11929"/>
                    <a:pt x="1021" y="11929"/>
                    <a:pt x="1021" y="11929"/>
                  </a:cubicBezTo>
                  <a:cubicBezTo>
                    <a:pt x="510" y="11929"/>
                    <a:pt x="0" y="12631"/>
                    <a:pt x="0" y="13333"/>
                  </a:cubicBezTo>
                  <a:cubicBezTo>
                    <a:pt x="0" y="118596"/>
                    <a:pt x="0" y="118596"/>
                    <a:pt x="0" y="118596"/>
                  </a:cubicBezTo>
                  <a:cubicBezTo>
                    <a:pt x="0" y="119298"/>
                    <a:pt x="510" y="120000"/>
                    <a:pt x="1021" y="120000"/>
                  </a:cubicBezTo>
                  <a:cubicBezTo>
                    <a:pt x="110297" y="120000"/>
                    <a:pt x="110297" y="120000"/>
                    <a:pt x="110297" y="120000"/>
                  </a:cubicBezTo>
                  <a:cubicBezTo>
                    <a:pt x="111319" y="120000"/>
                    <a:pt x="111829" y="119298"/>
                    <a:pt x="111829" y="118596"/>
                  </a:cubicBezTo>
                  <a:cubicBezTo>
                    <a:pt x="111829" y="108771"/>
                    <a:pt x="111829" y="108771"/>
                    <a:pt x="111829" y="108771"/>
                  </a:cubicBezTo>
                  <a:cubicBezTo>
                    <a:pt x="118978" y="108771"/>
                    <a:pt x="118978" y="108771"/>
                    <a:pt x="118978" y="108771"/>
                  </a:cubicBezTo>
                  <a:cubicBezTo>
                    <a:pt x="119489" y="108771"/>
                    <a:pt x="120000" y="108070"/>
                    <a:pt x="120000" y="107368"/>
                  </a:cubicBezTo>
                  <a:cubicBezTo>
                    <a:pt x="120000" y="2105"/>
                    <a:pt x="120000" y="2105"/>
                    <a:pt x="120000" y="2105"/>
                  </a:cubicBezTo>
                  <a:cubicBezTo>
                    <a:pt x="120000" y="1403"/>
                    <a:pt x="119489" y="0"/>
                    <a:pt x="118978"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 name="Shape 92"/>
            <p:cNvSpPr/>
            <p:nvPr/>
          </p:nvSpPr>
          <p:spPr>
            <a:xfrm>
              <a:off x="133350" y="2701925"/>
              <a:ext cx="374700" cy="22200"/>
            </a:xfrm>
            <a:custGeom>
              <a:avLst/>
              <a:gdLst/>
              <a:ahLst/>
              <a:cxnLst/>
              <a:rect l="0" t="0" r="0" b="0"/>
              <a:pathLst>
                <a:path w="120000" h="120000" extrusionOk="0">
                  <a:moveTo>
                    <a:pt x="114857" y="0"/>
                  </a:moveTo>
                  <a:cubicBezTo>
                    <a:pt x="3428" y="0"/>
                    <a:pt x="3428" y="0"/>
                    <a:pt x="3428" y="0"/>
                  </a:cubicBezTo>
                  <a:cubicBezTo>
                    <a:pt x="1714" y="0"/>
                    <a:pt x="0" y="30000"/>
                    <a:pt x="0" y="60000"/>
                  </a:cubicBezTo>
                  <a:cubicBezTo>
                    <a:pt x="0" y="90000"/>
                    <a:pt x="1714" y="120000"/>
                    <a:pt x="3428" y="120000"/>
                  </a:cubicBezTo>
                  <a:cubicBezTo>
                    <a:pt x="114857" y="120000"/>
                    <a:pt x="114857" y="120000"/>
                    <a:pt x="114857" y="120000"/>
                  </a:cubicBezTo>
                  <a:cubicBezTo>
                    <a:pt x="118285" y="120000"/>
                    <a:pt x="120000" y="90000"/>
                    <a:pt x="120000" y="60000"/>
                  </a:cubicBezTo>
                  <a:cubicBezTo>
                    <a:pt x="120000" y="30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 name="Shape 93"/>
            <p:cNvSpPr/>
            <p:nvPr/>
          </p:nvSpPr>
          <p:spPr>
            <a:xfrm>
              <a:off x="133350" y="2959100"/>
              <a:ext cx="374700" cy="27000"/>
            </a:xfrm>
            <a:custGeom>
              <a:avLst/>
              <a:gdLst/>
              <a:ahLst/>
              <a:cxnLst/>
              <a:rect l="0" t="0" r="0" b="0"/>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 name="Shape 94"/>
            <p:cNvSpPr/>
            <p:nvPr/>
          </p:nvSpPr>
          <p:spPr>
            <a:xfrm>
              <a:off x="133350" y="2787650"/>
              <a:ext cx="374700" cy="27000"/>
            </a:xfrm>
            <a:custGeom>
              <a:avLst/>
              <a:gdLst/>
              <a:ahLst/>
              <a:cxnLst/>
              <a:rect l="0" t="0" r="0" b="0"/>
              <a:pathLst>
                <a:path w="120000" h="120000" extrusionOk="0">
                  <a:moveTo>
                    <a:pt x="114857" y="0"/>
                  </a:moveTo>
                  <a:cubicBezTo>
                    <a:pt x="3428" y="0"/>
                    <a:pt x="3428" y="0"/>
                    <a:pt x="3428" y="0"/>
                  </a:cubicBezTo>
                  <a:cubicBezTo>
                    <a:pt x="1714" y="0"/>
                    <a:pt x="0" y="24000"/>
                    <a:pt x="0" y="48000"/>
                  </a:cubicBezTo>
                  <a:cubicBezTo>
                    <a:pt x="0" y="72000"/>
                    <a:pt x="1714" y="120000"/>
                    <a:pt x="3428" y="120000"/>
                  </a:cubicBezTo>
                  <a:cubicBezTo>
                    <a:pt x="114857" y="120000"/>
                    <a:pt x="114857" y="120000"/>
                    <a:pt x="114857" y="120000"/>
                  </a:cubicBezTo>
                  <a:cubicBezTo>
                    <a:pt x="118285" y="120000"/>
                    <a:pt x="120000" y="72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 name="Shape 95"/>
            <p:cNvSpPr/>
            <p:nvPr/>
          </p:nvSpPr>
          <p:spPr>
            <a:xfrm>
              <a:off x="133350" y="2873375"/>
              <a:ext cx="374700" cy="27000"/>
            </a:xfrm>
            <a:custGeom>
              <a:avLst/>
              <a:gdLst/>
              <a:ahLst/>
              <a:cxnLst/>
              <a:rect l="0" t="0" r="0" b="0"/>
              <a:pathLst>
                <a:path w="120000" h="120000" extrusionOk="0">
                  <a:moveTo>
                    <a:pt x="114857" y="0"/>
                  </a:moveTo>
                  <a:cubicBezTo>
                    <a:pt x="3428" y="0"/>
                    <a:pt x="3428" y="0"/>
                    <a:pt x="3428" y="0"/>
                  </a:cubicBezTo>
                  <a:cubicBezTo>
                    <a:pt x="1714" y="0"/>
                    <a:pt x="0" y="24000"/>
                    <a:pt x="0" y="48000"/>
                  </a:cubicBezTo>
                  <a:cubicBezTo>
                    <a:pt x="0" y="96000"/>
                    <a:pt x="1714" y="120000"/>
                    <a:pt x="3428" y="120000"/>
                  </a:cubicBezTo>
                  <a:cubicBezTo>
                    <a:pt x="114857" y="120000"/>
                    <a:pt x="114857" y="120000"/>
                    <a:pt x="114857" y="120000"/>
                  </a:cubicBezTo>
                  <a:cubicBezTo>
                    <a:pt x="118285" y="120000"/>
                    <a:pt x="120000" y="96000"/>
                    <a:pt x="120000" y="48000"/>
                  </a:cubicBezTo>
                  <a:cubicBezTo>
                    <a:pt x="120000" y="24000"/>
                    <a:pt x="118285" y="0"/>
                    <a:pt x="11485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 name="Shape 96"/>
            <p:cNvSpPr/>
            <p:nvPr/>
          </p:nvSpPr>
          <p:spPr>
            <a:xfrm>
              <a:off x="598488" y="2616200"/>
              <a:ext cx="444600" cy="376200"/>
            </a:xfrm>
            <a:custGeom>
              <a:avLst/>
              <a:gdLst/>
              <a:ahLst/>
              <a:cxnLst/>
              <a:rect l="0" t="0" r="0" b="0"/>
              <a:pathLst>
                <a:path w="120000" h="120000" extrusionOk="0">
                  <a:moveTo>
                    <a:pt x="117108" y="0"/>
                  </a:moveTo>
                  <a:cubicBezTo>
                    <a:pt x="92530" y="0"/>
                    <a:pt x="92530" y="0"/>
                    <a:pt x="92530" y="0"/>
                  </a:cubicBezTo>
                  <a:cubicBezTo>
                    <a:pt x="91084" y="0"/>
                    <a:pt x="89638" y="1714"/>
                    <a:pt x="89638" y="3428"/>
                  </a:cubicBezTo>
                  <a:cubicBezTo>
                    <a:pt x="89638" y="32571"/>
                    <a:pt x="89638" y="32571"/>
                    <a:pt x="89638" y="32571"/>
                  </a:cubicBezTo>
                  <a:cubicBezTo>
                    <a:pt x="89638" y="34285"/>
                    <a:pt x="91084" y="36000"/>
                    <a:pt x="92530" y="36000"/>
                  </a:cubicBezTo>
                  <a:cubicBezTo>
                    <a:pt x="99759" y="36000"/>
                    <a:pt x="99759" y="36000"/>
                    <a:pt x="99759" y="36000"/>
                  </a:cubicBezTo>
                  <a:cubicBezTo>
                    <a:pt x="99759" y="58285"/>
                    <a:pt x="99759" y="58285"/>
                    <a:pt x="99759" y="58285"/>
                  </a:cubicBezTo>
                  <a:cubicBezTo>
                    <a:pt x="65060" y="58285"/>
                    <a:pt x="65060" y="58285"/>
                    <a:pt x="65060" y="58285"/>
                  </a:cubicBezTo>
                  <a:cubicBezTo>
                    <a:pt x="65060" y="36000"/>
                    <a:pt x="65060" y="36000"/>
                    <a:pt x="65060" y="36000"/>
                  </a:cubicBezTo>
                  <a:cubicBezTo>
                    <a:pt x="72289" y="36000"/>
                    <a:pt x="72289" y="36000"/>
                    <a:pt x="72289" y="36000"/>
                  </a:cubicBezTo>
                  <a:cubicBezTo>
                    <a:pt x="73734" y="36000"/>
                    <a:pt x="75180" y="34285"/>
                    <a:pt x="75180" y="32571"/>
                  </a:cubicBezTo>
                  <a:cubicBezTo>
                    <a:pt x="75180" y="3428"/>
                    <a:pt x="75180" y="3428"/>
                    <a:pt x="75180" y="3428"/>
                  </a:cubicBezTo>
                  <a:cubicBezTo>
                    <a:pt x="75180" y="1714"/>
                    <a:pt x="73734" y="0"/>
                    <a:pt x="72289" y="0"/>
                  </a:cubicBezTo>
                  <a:cubicBezTo>
                    <a:pt x="47710" y="0"/>
                    <a:pt x="47710" y="0"/>
                    <a:pt x="47710" y="0"/>
                  </a:cubicBezTo>
                  <a:cubicBezTo>
                    <a:pt x="46265" y="0"/>
                    <a:pt x="44819" y="1714"/>
                    <a:pt x="44819" y="3428"/>
                  </a:cubicBezTo>
                  <a:cubicBezTo>
                    <a:pt x="44819" y="32571"/>
                    <a:pt x="44819" y="32571"/>
                    <a:pt x="44819" y="32571"/>
                  </a:cubicBezTo>
                  <a:cubicBezTo>
                    <a:pt x="44819" y="34285"/>
                    <a:pt x="46265" y="36000"/>
                    <a:pt x="47710" y="36000"/>
                  </a:cubicBezTo>
                  <a:cubicBezTo>
                    <a:pt x="59277" y="36000"/>
                    <a:pt x="59277" y="36000"/>
                    <a:pt x="59277" y="36000"/>
                  </a:cubicBezTo>
                  <a:cubicBezTo>
                    <a:pt x="59277" y="58285"/>
                    <a:pt x="59277" y="58285"/>
                    <a:pt x="59277" y="58285"/>
                  </a:cubicBezTo>
                  <a:cubicBezTo>
                    <a:pt x="20240" y="58285"/>
                    <a:pt x="20240" y="58285"/>
                    <a:pt x="20240" y="58285"/>
                  </a:cubicBezTo>
                  <a:cubicBezTo>
                    <a:pt x="20240" y="36000"/>
                    <a:pt x="20240" y="36000"/>
                    <a:pt x="20240" y="36000"/>
                  </a:cubicBezTo>
                  <a:cubicBezTo>
                    <a:pt x="27469" y="36000"/>
                    <a:pt x="27469" y="36000"/>
                    <a:pt x="27469" y="36000"/>
                  </a:cubicBezTo>
                  <a:cubicBezTo>
                    <a:pt x="28915" y="36000"/>
                    <a:pt x="30361" y="34285"/>
                    <a:pt x="30361" y="32571"/>
                  </a:cubicBezTo>
                  <a:cubicBezTo>
                    <a:pt x="30361" y="3428"/>
                    <a:pt x="30361" y="3428"/>
                    <a:pt x="30361" y="3428"/>
                  </a:cubicBezTo>
                  <a:cubicBezTo>
                    <a:pt x="30361" y="1714"/>
                    <a:pt x="28915" y="0"/>
                    <a:pt x="27469" y="0"/>
                  </a:cubicBezTo>
                  <a:cubicBezTo>
                    <a:pt x="2891" y="0"/>
                    <a:pt x="2891" y="0"/>
                    <a:pt x="2891" y="0"/>
                  </a:cubicBezTo>
                  <a:cubicBezTo>
                    <a:pt x="1445" y="0"/>
                    <a:pt x="0" y="1714"/>
                    <a:pt x="0" y="3428"/>
                  </a:cubicBezTo>
                  <a:cubicBezTo>
                    <a:pt x="0" y="32571"/>
                    <a:pt x="0" y="32571"/>
                    <a:pt x="0" y="32571"/>
                  </a:cubicBezTo>
                  <a:cubicBezTo>
                    <a:pt x="0" y="34285"/>
                    <a:pt x="1445" y="36000"/>
                    <a:pt x="2891" y="36000"/>
                  </a:cubicBezTo>
                  <a:cubicBezTo>
                    <a:pt x="14457" y="36000"/>
                    <a:pt x="14457" y="36000"/>
                    <a:pt x="14457" y="36000"/>
                  </a:cubicBezTo>
                  <a:cubicBezTo>
                    <a:pt x="14457" y="61714"/>
                    <a:pt x="14457" y="61714"/>
                    <a:pt x="14457" y="61714"/>
                  </a:cubicBezTo>
                  <a:cubicBezTo>
                    <a:pt x="14457" y="63428"/>
                    <a:pt x="15903" y="65142"/>
                    <a:pt x="17349" y="65142"/>
                  </a:cubicBezTo>
                  <a:cubicBezTo>
                    <a:pt x="59277" y="65142"/>
                    <a:pt x="59277" y="65142"/>
                    <a:pt x="59277" y="65142"/>
                  </a:cubicBezTo>
                  <a:cubicBezTo>
                    <a:pt x="59277" y="89142"/>
                    <a:pt x="59277" y="89142"/>
                    <a:pt x="59277" y="89142"/>
                  </a:cubicBezTo>
                  <a:cubicBezTo>
                    <a:pt x="23132" y="89142"/>
                    <a:pt x="23132" y="89142"/>
                    <a:pt x="23132" y="89142"/>
                  </a:cubicBezTo>
                  <a:cubicBezTo>
                    <a:pt x="21686" y="89142"/>
                    <a:pt x="20240" y="90857"/>
                    <a:pt x="20240" y="92571"/>
                  </a:cubicBezTo>
                  <a:cubicBezTo>
                    <a:pt x="20240" y="116571"/>
                    <a:pt x="20240" y="116571"/>
                    <a:pt x="20240" y="116571"/>
                  </a:cubicBezTo>
                  <a:cubicBezTo>
                    <a:pt x="20240" y="118285"/>
                    <a:pt x="21686" y="120000"/>
                    <a:pt x="23132" y="120000"/>
                  </a:cubicBezTo>
                  <a:cubicBezTo>
                    <a:pt x="96867" y="120000"/>
                    <a:pt x="96867" y="120000"/>
                    <a:pt x="96867" y="120000"/>
                  </a:cubicBezTo>
                  <a:cubicBezTo>
                    <a:pt x="98313" y="120000"/>
                    <a:pt x="99759" y="118285"/>
                    <a:pt x="99759" y="116571"/>
                  </a:cubicBezTo>
                  <a:cubicBezTo>
                    <a:pt x="99759" y="92571"/>
                    <a:pt x="99759" y="92571"/>
                    <a:pt x="99759" y="92571"/>
                  </a:cubicBezTo>
                  <a:cubicBezTo>
                    <a:pt x="99759" y="90857"/>
                    <a:pt x="98313" y="89142"/>
                    <a:pt x="96867" y="89142"/>
                  </a:cubicBezTo>
                  <a:cubicBezTo>
                    <a:pt x="65060" y="89142"/>
                    <a:pt x="65060" y="89142"/>
                    <a:pt x="65060" y="89142"/>
                  </a:cubicBezTo>
                  <a:cubicBezTo>
                    <a:pt x="65060" y="65142"/>
                    <a:pt x="65060" y="65142"/>
                    <a:pt x="65060" y="65142"/>
                  </a:cubicBezTo>
                  <a:cubicBezTo>
                    <a:pt x="102650" y="65142"/>
                    <a:pt x="102650" y="65142"/>
                    <a:pt x="102650" y="65142"/>
                  </a:cubicBezTo>
                  <a:cubicBezTo>
                    <a:pt x="104096" y="65142"/>
                    <a:pt x="105542" y="63428"/>
                    <a:pt x="105542" y="61714"/>
                  </a:cubicBezTo>
                  <a:cubicBezTo>
                    <a:pt x="105542" y="36000"/>
                    <a:pt x="105542" y="36000"/>
                    <a:pt x="105542" y="36000"/>
                  </a:cubicBezTo>
                  <a:cubicBezTo>
                    <a:pt x="117108" y="36000"/>
                    <a:pt x="117108" y="36000"/>
                    <a:pt x="117108" y="36000"/>
                  </a:cubicBezTo>
                  <a:cubicBezTo>
                    <a:pt x="118554" y="36000"/>
                    <a:pt x="119999" y="34285"/>
                    <a:pt x="119999" y="32571"/>
                  </a:cubicBezTo>
                  <a:cubicBezTo>
                    <a:pt x="119999" y="3428"/>
                    <a:pt x="119999" y="3428"/>
                    <a:pt x="119999" y="3428"/>
                  </a:cubicBezTo>
                  <a:cubicBezTo>
                    <a:pt x="119999" y="1714"/>
                    <a:pt x="118554" y="0"/>
                    <a:pt x="117108" y="0"/>
                  </a:cubicBezTo>
                  <a:close/>
                  <a:moveTo>
                    <a:pt x="50602" y="29142"/>
                  </a:moveTo>
                  <a:cubicBezTo>
                    <a:pt x="50602" y="6857"/>
                    <a:pt x="50602" y="6857"/>
                    <a:pt x="50602" y="6857"/>
                  </a:cubicBezTo>
                  <a:cubicBezTo>
                    <a:pt x="69397" y="6857"/>
                    <a:pt x="69397" y="6857"/>
                    <a:pt x="69397" y="6857"/>
                  </a:cubicBezTo>
                  <a:cubicBezTo>
                    <a:pt x="69397" y="29142"/>
                    <a:pt x="69397" y="29142"/>
                    <a:pt x="69397" y="29142"/>
                  </a:cubicBezTo>
                  <a:cubicBezTo>
                    <a:pt x="65060" y="29142"/>
                    <a:pt x="65060" y="29142"/>
                    <a:pt x="65060" y="29142"/>
                  </a:cubicBezTo>
                  <a:cubicBezTo>
                    <a:pt x="59277" y="29142"/>
                    <a:pt x="59277" y="29142"/>
                    <a:pt x="59277" y="29142"/>
                  </a:cubicBezTo>
                  <a:lnTo>
                    <a:pt x="50602" y="29142"/>
                  </a:lnTo>
                  <a:close/>
                  <a:moveTo>
                    <a:pt x="5783" y="29142"/>
                  </a:moveTo>
                  <a:cubicBezTo>
                    <a:pt x="5783" y="6857"/>
                    <a:pt x="5783" y="6857"/>
                    <a:pt x="5783" y="6857"/>
                  </a:cubicBezTo>
                  <a:cubicBezTo>
                    <a:pt x="24578" y="6857"/>
                    <a:pt x="24578" y="6857"/>
                    <a:pt x="24578" y="6857"/>
                  </a:cubicBezTo>
                  <a:cubicBezTo>
                    <a:pt x="24578" y="29142"/>
                    <a:pt x="24578" y="29142"/>
                    <a:pt x="24578" y="29142"/>
                  </a:cubicBezTo>
                  <a:cubicBezTo>
                    <a:pt x="20240" y="29142"/>
                    <a:pt x="20240" y="29142"/>
                    <a:pt x="20240" y="29142"/>
                  </a:cubicBezTo>
                  <a:cubicBezTo>
                    <a:pt x="14457" y="29142"/>
                    <a:pt x="14457" y="29142"/>
                    <a:pt x="14457" y="29142"/>
                  </a:cubicBezTo>
                  <a:lnTo>
                    <a:pt x="5783" y="29142"/>
                  </a:lnTo>
                  <a:close/>
                  <a:moveTo>
                    <a:pt x="93975" y="96000"/>
                  </a:moveTo>
                  <a:cubicBezTo>
                    <a:pt x="93975" y="113142"/>
                    <a:pt x="93975" y="113142"/>
                    <a:pt x="93975" y="113142"/>
                  </a:cubicBezTo>
                  <a:cubicBezTo>
                    <a:pt x="26024" y="113142"/>
                    <a:pt x="26024" y="113142"/>
                    <a:pt x="26024" y="113142"/>
                  </a:cubicBezTo>
                  <a:cubicBezTo>
                    <a:pt x="26024" y="96000"/>
                    <a:pt x="26024" y="96000"/>
                    <a:pt x="26024" y="96000"/>
                  </a:cubicBezTo>
                  <a:cubicBezTo>
                    <a:pt x="59277" y="96000"/>
                    <a:pt x="59277" y="96000"/>
                    <a:pt x="59277" y="96000"/>
                  </a:cubicBezTo>
                  <a:cubicBezTo>
                    <a:pt x="65060" y="96000"/>
                    <a:pt x="65060" y="96000"/>
                    <a:pt x="65060" y="96000"/>
                  </a:cubicBezTo>
                  <a:lnTo>
                    <a:pt x="93975" y="96000"/>
                  </a:lnTo>
                  <a:close/>
                  <a:moveTo>
                    <a:pt x="114216" y="29142"/>
                  </a:moveTo>
                  <a:cubicBezTo>
                    <a:pt x="105542" y="29142"/>
                    <a:pt x="105542" y="29142"/>
                    <a:pt x="105542" y="29142"/>
                  </a:cubicBezTo>
                  <a:cubicBezTo>
                    <a:pt x="99759" y="29142"/>
                    <a:pt x="99759" y="29142"/>
                    <a:pt x="99759" y="29142"/>
                  </a:cubicBezTo>
                  <a:cubicBezTo>
                    <a:pt x="95421" y="29142"/>
                    <a:pt x="95421" y="29142"/>
                    <a:pt x="95421" y="29142"/>
                  </a:cubicBezTo>
                  <a:cubicBezTo>
                    <a:pt x="95421" y="6857"/>
                    <a:pt x="95421" y="6857"/>
                    <a:pt x="95421" y="6857"/>
                  </a:cubicBezTo>
                  <a:cubicBezTo>
                    <a:pt x="114216" y="6857"/>
                    <a:pt x="114216" y="6857"/>
                    <a:pt x="114216" y="6857"/>
                  </a:cubicBezTo>
                  <a:lnTo>
                    <a:pt x="114216" y="2914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 name="Shape 97"/>
            <p:cNvSpPr/>
            <p:nvPr/>
          </p:nvSpPr>
          <p:spPr>
            <a:xfrm>
              <a:off x="1476375" y="2262188"/>
              <a:ext cx="176100" cy="723900"/>
            </a:xfrm>
            <a:custGeom>
              <a:avLst/>
              <a:gdLst/>
              <a:ahLst/>
              <a:cxnLst/>
              <a:rect l="0" t="0" r="0" b="0"/>
              <a:pathLst>
                <a:path w="120000" h="120000" extrusionOk="0">
                  <a:moveTo>
                    <a:pt x="112727" y="68444"/>
                  </a:moveTo>
                  <a:cubicBezTo>
                    <a:pt x="109090" y="68444"/>
                    <a:pt x="105454" y="69333"/>
                    <a:pt x="105454" y="70222"/>
                  </a:cubicBezTo>
                  <a:cubicBezTo>
                    <a:pt x="105454" y="104888"/>
                    <a:pt x="105454" y="104888"/>
                    <a:pt x="105454" y="104888"/>
                  </a:cubicBezTo>
                  <a:cubicBezTo>
                    <a:pt x="105454" y="107555"/>
                    <a:pt x="98181" y="110222"/>
                    <a:pt x="87272" y="111111"/>
                  </a:cubicBezTo>
                  <a:cubicBezTo>
                    <a:pt x="87272" y="83555"/>
                    <a:pt x="87272" y="83555"/>
                    <a:pt x="87272" y="83555"/>
                  </a:cubicBezTo>
                  <a:cubicBezTo>
                    <a:pt x="87272" y="83555"/>
                    <a:pt x="87272" y="83555"/>
                    <a:pt x="87272" y="83555"/>
                  </a:cubicBezTo>
                  <a:cubicBezTo>
                    <a:pt x="87272" y="24000"/>
                    <a:pt x="87272" y="24000"/>
                    <a:pt x="87272" y="24000"/>
                  </a:cubicBezTo>
                  <a:cubicBezTo>
                    <a:pt x="87272" y="24000"/>
                    <a:pt x="87272" y="24000"/>
                    <a:pt x="87272" y="23111"/>
                  </a:cubicBezTo>
                  <a:cubicBezTo>
                    <a:pt x="87272" y="23111"/>
                    <a:pt x="87272" y="23111"/>
                    <a:pt x="87272" y="23111"/>
                  </a:cubicBezTo>
                  <a:cubicBezTo>
                    <a:pt x="87272" y="23111"/>
                    <a:pt x="87272" y="23111"/>
                    <a:pt x="87272" y="23111"/>
                  </a:cubicBezTo>
                  <a:cubicBezTo>
                    <a:pt x="87272" y="23111"/>
                    <a:pt x="87272" y="23111"/>
                    <a:pt x="87272" y="23111"/>
                  </a:cubicBezTo>
                  <a:cubicBezTo>
                    <a:pt x="50909" y="1777"/>
                    <a:pt x="50909" y="1777"/>
                    <a:pt x="50909" y="1777"/>
                  </a:cubicBezTo>
                  <a:cubicBezTo>
                    <a:pt x="50909" y="888"/>
                    <a:pt x="47272" y="0"/>
                    <a:pt x="43636" y="0"/>
                  </a:cubicBezTo>
                  <a:cubicBezTo>
                    <a:pt x="40000" y="0"/>
                    <a:pt x="36363" y="888"/>
                    <a:pt x="36363" y="1777"/>
                  </a:cubicBezTo>
                  <a:cubicBezTo>
                    <a:pt x="0" y="23111"/>
                    <a:pt x="0" y="23111"/>
                    <a:pt x="0" y="23111"/>
                  </a:cubicBezTo>
                  <a:cubicBezTo>
                    <a:pt x="0" y="23111"/>
                    <a:pt x="0" y="23111"/>
                    <a:pt x="0" y="23111"/>
                  </a:cubicBezTo>
                  <a:cubicBezTo>
                    <a:pt x="0" y="23111"/>
                    <a:pt x="0" y="23111"/>
                    <a:pt x="0" y="23111"/>
                  </a:cubicBezTo>
                  <a:cubicBezTo>
                    <a:pt x="0" y="23111"/>
                    <a:pt x="0" y="23111"/>
                    <a:pt x="0" y="23111"/>
                  </a:cubicBezTo>
                  <a:cubicBezTo>
                    <a:pt x="0" y="23111"/>
                    <a:pt x="0" y="23111"/>
                    <a:pt x="0" y="23111"/>
                  </a:cubicBezTo>
                  <a:cubicBezTo>
                    <a:pt x="0" y="23111"/>
                    <a:pt x="0" y="23111"/>
                    <a:pt x="0" y="23111"/>
                  </a:cubicBezTo>
                  <a:cubicBezTo>
                    <a:pt x="0" y="24000"/>
                    <a:pt x="0" y="24000"/>
                    <a:pt x="0" y="24000"/>
                  </a:cubicBezTo>
                  <a:cubicBezTo>
                    <a:pt x="0" y="83555"/>
                    <a:pt x="0" y="83555"/>
                    <a:pt x="0" y="83555"/>
                  </a:cubicBezTo>
                  <a:cubicBezTo>
                    <a:pt x="0" y="117333"/>
                    <a:pt x="0" y="117333"/>
                    <a:pt x="0" y="117333"/>
                  </a:cubicBezTo>
                  <a:cubicBezTo>
                    <a:pt x="0" y="118222"/>
                    <a:pt x="0" y="119111"/>
                    <a:pt x="3636" y="119111"/>
                  </a:cubicBezTo>
                  <a:cubicBezTo>
                    <a:pt x="3636" y="119111"/>
                    <a:pt x="7272" y="120000"/>
                    <a:pt x="7272" y="120000"/>
                  </a:cubicBezTo>
                  <a:cubicBezTo>
                    <a:pt x="76363" y="120000"/>
                    <a:pt x="76363" y="120000"/>
                    <a:pt x="76363" y="120000"/>
                  </a:cubicBezTo>
                  <a:cubicBezTo>
                    <a:pt x="83636" y="120000"/>
                    <a:pt x="87272" y="119111"/>
                    <a:pt x="87272" y="117333"/>
                  </a:cubicBezTo>
                  <a:cubicBezTo>
                    <a:pt x="87272" y="115555"/>
                    <a:pt x="87272" y="115555"/>
                    <a:pt x="87272" y="115555"/>
                  </a:cubicBezTo>
                  <a:cubicBezTo>
                    <a:pt x="105454" y="114666"/>
                    <a:pt x="120000" y="110222"/>
                    <a:pt x="120000" y="104888"/>
                  </a:cubicBezTo>
                  <a:cubicBezTo>
                    <a:pt x="120000" y="70222"/>
                    <a:pt x="120000" y="70222"/>
                    <a:pt x="120000" y="70222"/>
                  </a:cubicBezTo>
                  <a:cubicBezTo>
                    <a:pt x="120000" y="69333"/>
                    <a:pt x="116363" y="68444"/>
                    <a:pt x="112727" y="68444"/>
                  </a:cubicBezTo>
                  <a:close/>
                  <a:moveTo>
                    <a:pt x="69090" y="80888"/>
                  </a:moveTo>
                  <a:cubicBezTo>
                    <a:pt x="18181" y="80888"/>
                    <a:pt x="18181" y="80888"/>
                    <a:pt x="18181" y="80888"/>
                  </a:cubicBezTo>
                  <a:cubicBezTo>
                    <a:pt x="18181" y="25777"/>
                    <a:pt x="18181" y="25777"/>
                    <a:pt x="18181" y="25777"/>
                  </a:cubicBezTo>
                  <a:cubicBezTo>
                    <a:pt x="69090" y="25777"/>
                    <a:pt x="69090" y="25777"/>
                    <a:pt x="69090" y="25777"/>
                  </a:cubicBezTo>
                  <a:lnTo>
                    <a:pt x="69090" y="80888"/>
                  </a:lnTo>
                  <a:close/>
                  <a:moveTo>
                    <a:pt x="43636" y="8000"/>
                  </a:moveTo>
                  <a:cubicBezTo>
                    <a:pt x="65454" y="21333"/>
                    <a:pt x="65454" y="21333"/>
                    <a:pt x="65454" y="21333"/>
                  </a:cubicBezTo>
                  <a:cubicBezTo>
                    <a:pt x="21818" y="21333"/>
                    <a:pt x="21818" y="21333"/>
                    <a:pt x="21818" y="21333"/>
                  </a:cubicBezTo>
                  <a:lnTo>
                    <a:pt x="43636" y="8000"/>
                  </a:lnTo>
                  <a:close/>
                  <a:moveTo>
                    <a:pt x="18181" y="115555"/>
                  </a:moveTo>
                  <a:cubicBezTo>
                    <a:pt x="18181" y="85333"/>
                    <a:pt x="18181" y="85333"/>
                    <a:pt x="18181" y="85333"/>
                  </a:cubicBezTo>
                  <a:cubicBezTo>
                    <a:pt x="69090" y="85333"/>
                    <a:pt x="69090" y="85333"/>
                    <a:pt x="69090" y="85333"/>
                  </a:cubicBezTo>
                  <a:cubicBezTo>
                    <a:pt x="69090" y="115555"/>
                    <a:pt x="69090" y="115555"/>
                    <a:pt x="69090" y="115555"/>
                  </a:cubicBezTo>
                  <a:lnTo>
                    <a:pt x="18181" y="115555"/>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 name="Shape 98"/>
            <p:cNvSpPr/>
            <p:nvPr/>
          </p:nvSpPr>
          <p:spPr>
            <a:xfrm>
              <a:off x="207963" y="855663"/>
              <a:ext cx="711300" cy="1701900"/>
            </a:xfrm>
            <a:custGeom>
              <a:avLst/>
              <a:gdLst/>
              <a:ahLst/>
              <a:cxnLst/>
              <a:rect l="0" t="0" r="0" b="0"/>
              <a:pathLst>
                <a:path w="120000" h="120000" extrusionOk="0">
                  <a:moveTo>
                    <a:pt x="117293" y="84037"/>
                  </a:moveTo>
                  <a:cubicBezTo>
                    <a:pt x="116390" y="83280"/>
                    <a:pt x="101954" y="70788"/>
                    <a:pt x="91127" y="63217"/>
                  </a:cubicBezTo>
                  <a:cubicBezTo>
                    <a:pt x="87518" y="61324"/>
                    <a:pt x="83909" y="59810"/>
                    <a:pt x="79398" y="58675"/>
                  </a:cubicBezTo>
                  <a:cubicBezTo>
                    <a:pt x="79398" y="38611"/>
                    <a:pt x="79398" y="38611"/>
                    <a:pt x="79398" y="38611"/>
                  </a:cubicBezTo>
                  <a:cubicBezTo>
                    <a:pt x="88421" y="38611"/>
                    <a:pt x="88421" y="38611"/>
                    <a:pt x="88421" y="38611"/>
                  </a:cubicBezTo>
                  <a:cubicBezTo>
                    <a:pt x="90225" y="38611"/>
                    <a:pt x="91127" y="38233"/>
                    <a:pt x="91127" y="37476"/>
                  </a:cubicBezTo>
                  <a:cubicBezTo>
                    <a:pt x="91127" y="0"/>
                    <a:pt x="91127" y="0"/>
                    <a:pt x="91127" y="0"/>
                  </a:cubicBezTo>
                  <a:cubicBezTo>
                    <a:pt x="86616" y="0"/>
                    <a:pt x="86616" y="0"/>
                    <a:pt x="86616" y="0"/>
                  </a:cubicBezTo>
                  <a:cubicBezTo>
                    <a:pt x="86616" y="36719"/>
                    <a:pt x="86616" y="36719"/>
                    <a:pt x="86616" y="36719"/>
                  </a:cubicBezTo>
                  <a:cubicBezTo>
                    <a:pt x="9022" y="36719"/>
                    <a:pt x="9022" y="36719"/>
                    <a:pt x="9022" y="36719"/>
                  </a:cubicBezTo>
                  <a:cubicBezTo>
                    <a:pt x="9022" y="0"/>
                    <a:pt x="9022" y="0"/>
                    <a:pt x="9022" y="0"/>
                  </a:cubicBezTo>
                  <a:cubicBezTo>
                    <a:pt x="5413" y="0"/>
                    <a:pt x="5413" y="0"/>
                    <a:pt x="5413" y="0"/>
                  </a:cubicBezTo>
                  <a:cubicBezTo>
                    <a:pt x="5413" y="37476"/>
                    <a:pt x="5413" y="37476"/>
                    <a:pt x="5413" y="37476"/>
                  </a:cubicBezTo>
                  <a:cubicBezTo>
                    <a:pt x="5413" y="38233"/>
                    <a:pt x="6315" y="38611"/>
                    <a:pt x="7218" y="38611"/>
                  </a:cubicBezTo>
                  <a:cubicBezTo>
                    <a:pt x="17142" y="38611"/>
                    <a:pt x="17142" y="38611"/>
                    <a:pt x="17142" y="38611"/>
                  </a:cubicBezTo>
                  <a:cubicBezTo>
                    <a:pt x="17142" y="58675"/>
                    <a:pt x="17142" y="58675"/>
                    <a:pt x="17142" y="58675"/>
                  </a:cubicBezTo>
                  <a:cubicBezTo>
                    <a:pt x="6315" y="61703"/>
                    <a:pt x="0" y="66624"/>
                    <a:pt x="0" y="71545"/>
                  </a:cubicBezTo>
                  <a:cubicBezTo>
                    <a:pt x="0" y="100315"/>
                    <a:pt x="0" y="100315"/>
                    <a:pt x="0" y="100315"/>
                  </a:cubicBezTo>
                  <a:cubicBezTo>
                    <a:pt x="0" y="103343"/>
                    <a:pt x="6315" y="105615"/>
                    <a:pt x="12631" y="105615"/>
                  </a:cubicBezTo>
                  <a:cubicBezTo>
                    <a:pt x="16240" y="105615"/>
                    <a:pt x="18947" y="105236"/>
                    <a:pt x="20751" y="104479"/>
                  </a:cubicBezTo>
                  <a:cubicBezTo>
                    <a:pt x="20751" y="109022"/>
                    <a:pt x="20751" y="109022"/>
                    <a:pt x="20751" y="109022"/>
                  </a:cubicBezTo>
                  <a:cubicBezTo>
                    <a:pt x="20751" y="112050"/>
                    <a:pt x="27067" y="114321"/>
                    <a:pt x="33383" y="114321"/>
                  </a:cubicBezTo>
                  <a:cubicBezTo>
                    <a:pt x="36992" y="114321"/>
                    <a:pt x="39699" y="113943"/>
                    <a:pt x="41503" y="113186"/>
                  </a:cubicBezTo>
                  <a:cubicBezTo>
                    <a:pt x="41503" y="115078"/>
                    <a:pt x="41503" y="115078"/>
                    <a:pt x="41503" y="115078"/>
                  </a:cubicBezTo>
                  <a:cubicBezTo>
                    <a:pt x="41503" y="117728"/>
                    <a:pt x="46917" y="120000"/>
                    <a:pt x="54135" y="120000"/>
                  </a:cubicBezTo>
                  <a:cubicBezTo>
                    <a:pt x="61353" y="120000"/>
                    <a:pt x="66766" y="117728"/>
                    <a:pt x="66766" y="115078"/>
                  </a:cubicBezTo>
                  <a:cubicBezTo>
                    <a:pt x="66766" y="113186"/>
                    <a:pt x="66766" y="113186"/>
                    <a:pt x="66766" y="113186"/>
                  </a:cubicBezTo>
                  <a:cubicBezTo>
                    <a:pt x="68571" y="113943"/>
                    <a:pt x="72180" y="114321"/>
                    <a:pt x="74887" y="114321"/>
                  </a:cubicBezTo>
                  <a:cubicBezTo>
                    <a:pt x="82105" y="114321"/>
                    <a:pt x="87518" y="112050"/>
                    <a:pt x="87518" y="109022"/>
                  </a:cubicBezTo>
                  <a:cubicBezTo>
                    <a:pt x="87518" y="82902"/>
                    <a:pt x="87518" y="82902"/>
                    <a:pt x="87518" y="82902"/>
                  </a:cubicBezTo>
                  <a:cubicBezTo>
                    <a:pt x="101954" y="89716"/>
                    <a:pt x="101954" y="89716"/>
                    <a:pt x="101954" y="89716"/>
                  </a:cubicBezTo>
                  <a:cubicBezTo>
                    <a:pt x="101954" y="89716"/>
                    <a:pt x="101954" y="90094"/>
                    <a:pt x="101954" y="90094"/>
                  </a:cubicBezTo>
                  <a:cubicBezTo>
                    <a:pt x="106466" y="91230"/>
                    <a:pt x="112781" y="91230"/>
                    <a:pt x="116390" y="89716"/>
                  </a:cubicBezTo>
                  <a:cubicBezTo>
                    <a:pt x="120000" y="88201"/>
                    <a:pt x="120000" y="85930"/>
                    <a:pt x="117293" y="84037"/>
                  </a:cubicBezTo>
                  <a:close/>
                  <a:moveTo>
                    <a:pt x="20751" y="38990"/>
                  </a:moveTo>
                  <a:cubicBezTo>
                    <a:pt x="74887" y="38990"/>
                    <a:pt x="74887" y="38990"/>
                    <a:pt x="74887" y="38990"/>
                  </a:cubicBezTo>
                  <a:cubicBezTo>
                    <a:pt x="74887" y="45425"/>
                    <a:pt x="74887" y="45425"/>
                    <a:pt x="74887" y="45425"/>
                  </a:cubicBezTo>
                  <a:cubicBezTo>
                    <a:pt x="61353" y="45425"/>
                    <a:pt x="61353" y="45425"/>
                    <a:pt x="61353" y="45425"/>
                  </a:cubicBezTo>
                  <a:cubicBezTo>
                    <a:pt x="61353" y="43911"/>
                    <a:pt x="61353" y="43911"/>
                    <a:pt x="61353" y="43911"/>
                  </a:cubicBezTo>
                  <a:cubicBezTo>
                    <a:pt x="61353" y="43533"/>
                    <a:pt x="60451" y="42776"/>
                    <a:pt x="59548" y="42776"/>
                  </a:cubicBezTo>
                  <a:cubicBezTo>
                    <a:pt x="36992" y="42776"/>
                    <a:pt x="36992" y="42776"/>
                    <a:pt x="36992" y="42776"/>
                  </a:cubicBezTo>
                  <a:cubicBezTo>
                    <a:pt x="35187" y="42776"/>
                    <a:pt x="34285" y="43533"/>
                    <a:pt x="34285" y="43911"/>
                  </a:cubicBezTo>
                  <a:cubicBezTo>
                    <a:pt x="34285" y="45425"/>
                    <a:pt x="34285" y="45425"/>
                    <a:pt x="34285" y="45425"/>
                  </a:cubicBezTo>
                  <a:cubicBezTo>
                    <a:pt x="20751" y="45425"/>
                    <a:pt x="20751" y="45425"/>
                    <a:pt x="20751" y="45425"/>
                  </a:cubicBezTo>
                  <a:lnTo>
                    <a:pt x="20751" y="38990"/>
                  </a:lnTo>
                  <a:close/>
                  <a:moveTo>
                    <a:pt x="74887" y="47318"/>
                  </a:moveTo>
                  <a:cubicBezTo>
                    <a:pt x="74887" y="49968"/>
                    <a:pt x="74887" y="49968"/>
                    <a:pt x="74887" y="49968"/>
                  </a:cubicBezTo>
                  <a:cubicBezTo>
                    <a:pt x="61353" y="49968"/>
                    <a:pt x="61353" y="49968"/>
                    <a:pt x="61353" y="49968"/>
                  </a:cubicBezTo>
                  <a:cubicBezTo>
                    <a:pt x="61353" y="47318"/>
                    <a:pt x="61353" y="47318"/>
                    <a:pt x="61353" y="47318"/>
                  </a:cubicBezTo>
                  <a:lnTo>
                    <a:pt x="74887" y="47318"/>
                  </a:lnTo>
                  <a:close/>
                  <a:moveTo>
                    <a:pt x="56842" y="45047"/>
                  </a:moveTo>
                  <a:cubicBezTo>
                    <a:pt x="56842" y="52618"/>
                    <a:pt x="56842" y="52618"/>
                    <a:pt x="56842" y="52618"/>
                  </a:cubicBezTo>
                  <a:cubicBezTo>
                    <a:pt x="39699" y="52618"/>
                    <a:pt x="39699" y="52618"/>
                    <a:pt x="39699" y="52618"/>
                  </a:cubicBezTo>
                  <a:cubicBezTo>
                    <a:pt x="39699" y="45047"/>
                    <a:pt x="39699" y="45047"/>
                    <a:pt x="39699" y="45047"/>
                  </a:cubicBezTo>
                  <a:lnTo>
                    <a:pt x="56842" y="45047"/>
                  </a:lnTo>
                  <a:close/>
                  <a:moveTo>
                    <a:pt x="20751" y="47318"/>
                  </a:moveTo>
                  <a:cubicBezTo>
                    <a:pt x="34285" y="47318"/>
                    <a:pt x="34285" y="47318"/>
                    <a:pt x="34285" y="47318"/>
                  </a:cubicBezTo>
                  <a:cubicBezTo>
                    <a:pt x="34285" y="49968"/>
                    <a:pt x="34285" y="49968"/>
                    <a:pt x="34285" y="49968"/>
                  </a:cubicBezTo>
                  <a:cubicBezTo>
                    <a:pt x="20751" y="49968"/>
                    <a:pt x="20751" y="49968"/>
                    <a:pt x="20751" y="49968"/>
                  </a:cubicBezTo>
                  <a:lnTo>
                    <a:pt x="20751" y="47318"/>
                  </a:lnTo>
                  <a:close/>
                  <a:moveTo>
                    <a:pt x="112781" y="88580"/>
                  </a:moveTo>
                  <a:cubicBezTo>
                    <a:pt x="110977" y="89337"/>
                    <a:pt x="107368" y="89337"/>
                    <a:pt x="104661" y="88580"/>
                  </a:cubicBezTo>
                  <a:cubicBezTo>
                    <a:pt x="86616" y="79873"/>
                    <a:pt x="86616" y="79873"/>
                    <a:pt x="86616" y="79873"/>
                  </a:cubicBezTo>
                  <a:cubicBezTo>
                    <a:pt x="86616" y="79495"/>
                    <a:pt x="85714" y="79116"/>
                    <a:pt x="84812" y="79495"/>
                  </a:cubicBezTo>
                  <a:cubicBezTo>
                    <a:pt x="83909" y="79495"/>
                    <a:pt x="83007" y="79873"/>
                    <a:pt x="83007" y="80252"/>
                  </a:cubicBezTo>
                  <a:cubicBezTo>
                    <a:pt x="83007" y="109022"/>
                    <a:pt x="83007" y="109022"/>
                    <a:pt x="83007" y="109022"/>
                  </a:cubicBezTo>
                  <a:cubicBezTo>
                    <a:pt x="83007" y="110914"/>
                    <a:pt x="80300" y="112429"/>
                    <a:pt x="75789" y="112429"/>
                  </a:cubicBezTo>
                  <a:cubicBezTo>
                    <a:pt x="71278" y="112807"/>
                    <a:pt x="66766" y="111293"/>
                    <a:pt x="66766" y="109022"/>
                  </a:cubicBezTo>
                  <a:cubicBezTo>
                    <a:pt x="66766" y="93501"/>
                    <a:pt x="66766" y="93501"/>
                    <a:pt x="66766" y="93501"/>
                  </a:cubicBezTo>
                  <a:cubicBezTo>
                    <a:pt x="66766" y="92744"/>
                    <a:pt x="65864" y="92365"/>
                    <a:pt x="64060" y="92365"/>
                  </a:cubicBezTo>
                  <a:cubicBezTo>
                    <a:pt x="64060" y="92365"/>
                    <a:pt x="64060" y="92365"/>
                    <a:pt x="64060" y="92365"/>
                  </a:cubicBezTo>
                  <a:cubicBezTo>
                    <a:pt x="63157" y="92365"/>
                    <a:pt x="62255" y="92744"/>
                    <a:pt x="62255" y="93501"/>
                  </a:cubicBezTo>
                  <a:cubicBezTo>
                    <a:pt x="62255" y="109022"/>
                    <a:pt x="62255" y="109022"/>
                    <a:pt x="62255" y="109022"/>
                  </a:cubicBezTo>
                  <a:cubicBezTo>
                    <a:pt x="62255" y="114700"/>
                    <a:pt x="62255" y="114700"/>
                    <a:pt x="62255" y="114700"/>
                  </a:cubicBezTo>
                  <a:cubicBezTo>
                    <a:pt x="62255" y="116593"/>
                    <a:pt x="59548" y="118107"/>
                    <a:pt x="55037" y="118485"/>
                  </a:cubicBezTo>
                  <a:cubicBezTo>
                    <a:pt x="50526" y="118485"/>
                    <a:pt x="46015" y="116971"/>
                    <a:pt x="46015" y="115078"/>
                  </a:cubicBezTo>
                  <a:cubicBezTo>
                    <a:pt x="46015" y="109022"/>
                    <a:pt x="46015" y="109022"/>
                    <a:pt x="46015" y="109022"/>
                  </a:cubicBezTo>
                  <a:cubicBezTo>
                    <a:pt x="46015" y="93501"/>
                    <a:pt x="46015" y="93501"/>
                    <a:pt x="46015" y="93501"/>
                  </a:cubicBezTo>
                  <a:cubicBezTo>
                    <a:pt x="46015" y="92744"/>
                    <a:pt x="45112" y="92365"/>
                    <a:pt x="44210" y="92365"/>
                  </a:cubicBezTo>
                  <a:cubicBezTo>
                    <a:pt x="44210" y="92365"/>
                    <a:pt x="44210" y="92365"/>
                    <a:pt x="44210" y="92365"/>
                  </a:cubicBezTo>
                  <a:cubicBezTo>
                    <a:pt x="42406" y="92365"/>
                    <a:pt x="41503" y="92744"/>
                    <a:pt x="41503" y="93501"/>
                  </a:cubicBezTo>
                  <a:cubicBezTo>
                    <a:pt x="41503" y="109022"/>
                    <a:pt x="41503" y="109022"/>
                    <a:pt x="41503" y="109022"/>
                  </a:cubicBezTo>
                  <a:cubicBezTo>
                    <a:pt x="41503" y="110914"/>
                    <a:pt x="38796" y="112429"/>
                    <a:pt x="34285" y="112429"/>
                  </a:cubicBezTo>
                  <a:cubicBezTo>
                    <a:pt x="29774" y="112807"/>
                    <a:pt x="25263" y="111293"/>
                    <a:pt x="25263" y="109022"/>
                  </a:cubicBezTo>
                  <a:cubicBezTo>
                    <a:pt x="25263" y="100315"/>
                    <a:pt x="25263" y="100315"/>
                    <a:pt x="25263" y="100315"/>
                  </a:cubicBezTo>
                  <a:cubicBezTo>
                    <a:pt x="25263" y="88958"/>
                    <a:pt x="25263" y="88958"/>
                    <a:pt x="25263" y="88958"/>
                  </a:cubicBezTo>
                  <a:cubicBezTo>
                    <a:pt x="25263" y="88580"/>
                    <a:pt x="24360" y="88201"/>
                    <a:pt x="23458" y="88201"/>
                  </a:cubicBezTo>
                  <a:cubicBezTo>
                    <a:pt x="23458" y="88201"/>
                    <a:pt x="23458" y="88201"/>
                    <a:pt x="23458" y="88201"/>
                  </a:cubicBezTo>
                  <a:cubicBezTo>
                    <a:pt x="21654" y="88201"/>
                    <a:pt x="20751" y="88580"/>
                    <a:pt x="20751" y="88958"/>
                  </a:cubicBezTo>
                  <a:cubicBezTo>
                    <a:pt x="20751" y="100315"/>
                    <a:pt x="20751" y="100315"/>
                    <a:pt x="20751" y="100315"/>
                  </a:cubicBezTo>
                  <a:cubicBezTo>
                    <a:pt x="20751" y="102208"/>
                    <a:pt x="18045" y="103722"/>
                    <a:pt x="13533" y="103722"/>
                  </a:cubicBezTo>
                  <a:cubicBezTo>
                    <a:pt x="9022" y="104100"/>
                    <a:pt x="4511" y="102586"/>
                    <a:pt x="4511" y="100315"/>
                  </a:cubicBezTo>
                  <a:cubicBezTo>
                    <a:pt x="4511" y="71545"/>
                    <a:pt x="4511" y="71545"/>
                    <a:pt x="4511" y="71545"/>
                  </a:cubicBezTo>
                  <a:cubicBezTo>
                    <a:pt x="4511" y="67003"/>
                    <a:pt x="10827" y="62460"/>
                    <a:pt x="19849" y="60189"/>
                  </a:cubicBezTo>
                  <a:cubicBezTo>
                    <a:pt x="20751" y="59810"/>
                    <a:pt x="20751" y="59810"/>
                    <a:pt x="20751" y="59432"/>
                  </a:cubicBezTo>
                  <a:cubicBezTo>
                    <a:pt x="20751" y="52239"/>
                    <a:pt x="20751" y="52239"/>
                    <a:pt x="20751" y="52239"/>
                  </a:cubicBezTo>
                  <a:cubicBezTo>
                    <a:pt x="34285" y="52239"/>
                    <a:pt x="34285" y="52239"/>
                    <a:pt x="34285" y="52239"/>
                  </a:cubicBezTo>
                  <a:cubicBezTo>
                    <a:pt x="34285" y="53375"/>
                    <a:pt x="34285" y="53375"/>
                    <a:pt x="34285" y="53375"/>
                  </a:cubicBezTo>
                  <a:cubicBezTo>
                    <a:pt x="34285" y="54132"/>
                    <a:pt x="35187" y="54511"/>
                    <a:pt x="36992" y="54511"/>
                  </a:cubicBezTo>
                  <a:cubicBezTo>
                    <a:pt x="59548" y="54511"/>
                    <a:pt x="59548" y="54511"/>
                    <a:pt x="59548" y="54511"/>
                  </a:cubicBezTo>
                  <a:cubicBezTo>
                    <a:pt x="60451" y="54511"/>
                    <a:pt x="61353" y="54132"/>
                    <a:pt x="61353" y="53375"/>
                  </a:cubicBezTo>
                  <a:cubicBezTo>
                    <a:pt x="61353" y="52239"/>
                    <a:pt x="61353" y="52239"/>
                    <a:pt x="61353" y="52239"/>
                  </a:cubicBezTo>
                  <a:cubicBezTo>
                    <a:pt x="74887" y="52239"/>
                    <a:pt x="74887" y="52239"/>
                    <a:pt x="74887" y="52239"/>
                  </a:cubicBezTo>
                  <a:cubicBezTo>
                    <a:pt x="74887" y="59053"/>
                    <a:pt x="74887" y="59053"/>
                    <a:pt x="74887" y="59053"/>
                  </a:cubicBezTo>
                  <a:cubicBezTo>
                    <a:pt x="74887" y="59432"/>
                    <a:pt x="74887" y="59810"/>
                    <a:pt x="75789" y="59810"/>
                  </a:cubicBezTo>
                  <a:cubicBezTo>
                    <a:pt x="80300" y="60946"/>
                    <a:pt x="84812" y="62460"/>
                    <a:pt x="87518" y="64353"/>
                  </a:cubicBezTo>
                  <a:cubicBezTo>
                    <a:pt x="99248" y="71924"/>
                    <a:pt x="113684" y="84794"/>
                    <a:pt x="113684" y="85173"/>
                  </a:cubicBezTo>
                  <a:cubicBezTo>
                    <a:pt x="113684" y="85173"/>
                    <a:pt x="113684" y="85173"/>
                    <a:pt x="113684" y="85173"/>
                  </a:cubicBezTo>
                  <a:cubicBezTo>
                    <a:pt x="115488" y="86309"/>
                    <a:pt x="115488" y="87444"/>
                    <a:pt x="112781" y="8858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99" name="Shape 99"/>
          <p:cNvGrpSpPr/>
          <p:nvPr/>
        </p:nvGrpSpPr>
        <p:grpSpPr>
          <a:xfrm>
            <a:off x="7106138" y="2674863"/>
            <a:ext cx="1551087" cy="2468625"/>
            <a:chOff x="715963" y="3538538"/>
            <a:chExt cx="1551087" cy="2468625"/>
          </a:xfrm>
        </p:grpSpPr>
        <p:sp>
          <p:nvSpPr>
            <p:cNvPr id="100" name="Shape 100"/>
            <p:cNvSpPr/>
            <p:nvPr/>
          </p:nvSpPr>
          <p:spPr>
            <a:xfrm>
              <a:off x="785813" y="4429125"/>
              <a:ext cx="15900" cy="33300"/>
            </a:xfrm>
            <a:custGeom>
              <a:avLst/>
              <a:gdLst/>
              <a:ahLst/>
              <a:cxnLst/>
              <a:rect l="0" t="0" r="0" b="0"/>
              <a:pathLst>
                <a:path w="120000" h="120000" extrusionOk="0">
                  <a:moveTo>
                    <a:pt x="40000" y="0"/>
                  </a:moveTo>
                  <a:cubicBezTo>
                    <a:pt x="40000" y="0"/>
                    <a:pt x="0" y="20000"/>
                    <a:pt x="0" y="20000"/>
                  </a:cubicBezTo>
                  <a:cubicBezTo>
                    <a:pt x="0" y="100000"/>
                    <a:pt x="0" y="100000"/>
                    <a:pt x="0" y="100000"/>
                  </a:cubicBezTo>
                  <a:cubicBezTo>
                    <a:pt x="0" y="100000"/>
                    <a:pt x="40000" y="120000"/>
                    <a:pt x="40000" y="120000"/>
                  </a:cubicBezTo>
                  <a:cubicBezTo>
                    <a:pt x="80000" y="120000"/>
                    <a:pt x="120000" y="100000"/>
                    <a:pt x="120000" y="100000"/>
                  </a:cubicBezTo>
                  <a:cubicBezTo>
                    <a:pt x="120000" y="20000"/>
                    <a:pt x="120000" y="20000"/>
                    <a:pt x="120000" y="20000"/>
                  </a:cubicBezTo>
                  <a:cubicBezTo>
                    <a:pt x="120000" y="20000"/>
                    <a:pt x="80000" y="0"/>
                    <a:pt x="4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 name="Shape 101"/>
            <p:cNvSpPr/>
            <p:nvPr/>
          </p:nvSpPr>
          <p:spPr>
            <a:xfrm>
              <a:off x="817563" y="4429125"/>
              <a:ext cx="15900" cy="33300"/>
            </a:xfrm>
            <a:custGeom>
              <a:avLst/>
              <a:gdLst/>
              <a:ahLst/>
              <a:cxnLst/>
              <a:rect l="0" t="0" r="0" b="0"/>
              <a:pathLst>
                <a:path w="120000" h="120000" extrusionOk="0">
                  <a:moveTo>
                    <a:pt x="80000" y="0"/>
                  </a:moveTo>
                  <a:cubicBezTo>
                    <a:pt x="40000" y="0"/>
                    <a:pt x="0" y="20000"/>
                    <a:pt x="0" y="20000"/>
                  </a:cubicBezTo>
                  <a:cubicBezTo>
                    <a:pt x="0" y="100000"/>
                    <a:pt x="0" y="100000"/>
                    <a:pt x="0" y="100000"/>
                  </a:cubicBezTo>
                  <a:cubicBezTo>
                    <a:pt x="0" y="100000"/>
                    <a:pt x="40000" y="120000"/>
                    <a:pt x="80000" y="120000"/>
                  </a:cubicBezTo>
                  <a:cubicBezTo>
                    <a:pt x="120000" y="120000"/>
                    <a:pt x="120000" y="100000"/>
                    <a:pt x="120000" y="100000"/>
                  </a:cubicBezTo>
                  <a:cubicBezTo>
                    <a:pt x="120000" y="20000"/>
                    <a:pt x="120000" y="20000"/>
                    <a:pt x="120000" y="20000"/>
                  </a:cubicBezTo>
                  <a:cubicBezTo>
                    <a:pt x="120000" y="20000"/>
                    <a:pt x="120000" y="0"/>
                    <a:pt x="8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 name="Shape 102"/>
            <p:cNvSpPr/>
            <p:nvPr/>
          </p:nvSpPr>
          <p:spPr>
            <a:xfrm>
              <a:off x="715963" y="4392613"/>
              <a:ext cx="187200" cy="401700"/>
            </a:xfrm>
            <a:custGeom>
              <a:avLst/>
              <a:gdLst/>
              <a:ahLst/>
              <a:cxnLst/>
              <a:rect l="0" t="0" r="0" b="0"/>
              <a:pathLst>
                <a:path w="120000" h="120000" extrusionOk="0">
                  <a:moveTo>
                    <a:pt x="113142" y="24000"/>
                  </a:moveTo>
                  <a:cubicBezTo>
                    <a:pt x="99428" y="24000"/>
                    <a:pt x="99428" y="24000"/>
                    <a:pt x="99428" y="24000"/>
                  </a:cubicBezTo>
                  <a:cubicBezTo>
                    <a:pt x="99428" y="3200"/>
                    <a:pt x="99428" y="3200"/>
                    <a:pt x="99428" y="3200"/>
                  </a:cubicBezTo>
                  <a:cubicBezTo>
                    <a:pt x="99428" y="1600"/>
                    <a:pt x="96000" y="0"/>
                    <a:pt x="92571" y="0"/>
                  </a:cubicBezTo>
                  <a:cubicBezTo>
                    <a:pt x="27428" y="0"/>
                    <a:pt x="27428" y="0"/>
                    <a:pt x="27428" y="0"/>
                  </a:cubicBezTo>
                  <a:cubicBezTo>
                    <a:pt x="24000" y="0"/>
                    <a:pt x="20571" y="1600"/>
                    <a:pt x="20571" y="3200"/>
                  </a:cubicBezTo>
                  <a:cubicBezTo>
                    <a:pt x="20571" y="24000"/>
                    <a:pt x="20571" y="24000"/>
                    <a:pt x="20571" y="24000"/>
                  </a:cubicBezTo>
                  <a:cubicBezTo>
                    <a:pt x="6857" y="24000"/>
                    <a:pt x="6857" y="24000"/>
                    <a:pt x="6857" y="24000"/>
                  </a:cubicBezTo>
                  <a:cubicBezTo>
                    <a:pt x="3428" y="24000"/>
                    <a:pt x="0" y="25600"/>
                    <a:pt x="0" y="28800"/>
                  </a:cubicBezTo>
                  <a:cubicBezTo>
                    <a:pt x="0" y="97600"/>
                    <a:pt x="0" y="97600"/>
                    <a:pt x="0" y="97600"/>
                  </a:cubicBezTo>
                  <a:cubicBezTo>
                    <a:pt x="0" y="110400"/>
                    <a:pt x="20571" y="120000"/>
                    <a:pt x="48000" y="120000"/>
                  </a:cubicBezTo>
                  <a:cubicBezTo>
                    <a:pt x="72000" y="120000"/>
                    <a:pt x="72000" y="120000"/>
                    <a:pt x="72000" y="120000"/>
                  </a:cubicBezTo>
                  <a:cubicBezTo>
                    <a:pt x="99428" y="120000"/>
                    <a:pt x="120000" y="110400"/>
                    <a:pt x="120000" y="97600"/>
                  </a:cubicBezTo>
                  <a:cubicBezTo>
                    <a:pt x="120000" y="28800"/>
                    <a:pt x="120000" y="28800"/>
                    <a:pt x="120000" y="28800"/>
                  </a:cubicBezTo>
                  <a:cubicBezTo>
                    <a:pt x="120000" y="25600"/>
                    <a:pt x="116571" y="24000"/>
                    <a:pt x="113142" y="24000"/>
                  </a:cubicBezTo>
                  <a:close/>
                  <a:moveTo>
                    <a:pt x="37714" y="8000"/>
                  </a:moveTo>
                  <a:cubicBezTo>
                    <a:pt x="82285" y="8000"/>
                    <a:pt x="82285" y="8000"/>
                    <a:pt x="82285" y="8000"/>
                  </a:cubicBezTo>
                  <a:cubicBezTo>
                    <a:pt x="82285" y="24000"/>
                    <a:pt x="82285" y="24000"/>
                    <a:pt x="82285" y="24000"/>
                  </a:cubicBezTo>
                  <a:cubicBezTo>
                    <a:pt x="37714" y="24000"/>
                    <a:pt x="37714" y="24000"/>
                    <a:pt x="37714" y="24000"/>
                  </a:cubicBezTo>
                  <a:lnTo>
                    <a:pt x="37714" y="8000"/>
                  </a:lnTo>
                  <a:close/>
                  <a:moveTo>
                    <a:pt x="72000" y="113600"/>
                  </a:moveTo>
                  <a:cubicBezTo>
                    <a:pt x="48000" y="113600"/>
                    <a:pt x="48000" y="113600"/>
                    <a:pt x="48000" y="113600"/>
                  </a:cubicBezTo>
                  <a:cubicBezTo>
                    <a:pt x="30857" y="113600"/>
                    <a:pt x="17142" y="105600"/>
                    <a:pt x="17142" y="97600"/>
                  </a:cubicBezTo>
                  <a:cubicBezTo>
                    <a:pt x="17142" y="32000"/>
                    <a:pt x="17142" y="32000"/>
                    <a:pt x="17142" y="32000"/>
                  </a:cubicBezTo>
                  <a:cubicBezTo>
                    <a:pt x="27428" y="32000"/>
                    <a:pt x="27428" y="32000"/>
                    <a:pt x="27428" y="32000"/>
                  </a:cubicBezTo>
                  <a:cubicBezTo>
                    <a:pt x="92571" y="32000"/>
                    <a:pt x="92571" y="32000"/>
                    <a:pt x="92571" y="32000"/>
                  </a:cubicBezTo>
                  <a:cubicBezTo>
                    <a:pt x="102857" y="32000"/>
                    <a:pt x="102857" y="32000"/>
                    <a:pt x="102857" y="32000"/>
                  </a:cubicBezTo>
                  <a:cubicBezTo>
                    <a:pt x="102857" y="97600"/>
                    <a:pt x="102857" y="97600"/>
                    <a:pt x="102857" y="97600"/>
                  </a:cubicBezTo>
                  <a:cubicBezTo>
                    <a:pt x="102857" y="105600"/>
                    <a:pt x="89142" y="113600"/>
                    <a:pt x="72000" y="1136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3" name="Shape 103"/>
            <p:cNvSpPr/>
            <p:nvPr/>
          </p:nvSpPr>
          <p:spPr>
            <a:xfrm>
              <a:off x="758825" y="4521200"/>
              <a:ext cx="101700" cy="27000"/>
            </a:xfrm>
            <a:custGeom>
              <a:avLst/>
              <a:gdLst/>
              <a:ahLst/>
              <a:cxnLst/>
              <a:rect l="0" t="0" r="0" b="0"/>
              <a:pathLst>
                <a:path w="120000" h="120000" extrusionOk="0">
                  <a:moveTo>
                    <a:pt x="107368" y="0"/>
                  </a:moveTo>
                  <a:cubicBezTo>
                    <a:pt x="12631" y="0"/>
                    <a:pt x="12631" y="0"/>
                    <a:pt x="12631" y="0"/>
                  </a:cubicBezTo>
                  <a:cubicBezTo>
                    <a:pt x="6315" y="0"/>
                    <a:pt x="0" y="24000"/>
                    <a:pt x="0" y="72000"/>
                  </a:cubicBezTo>
                  <a:cubicBezTo>
                    <a:pt x="0" y="96000"/>
                    <a:pt x="6315" y="120000"/>
                    <a:pt x="12631" y="120000"/>
                  </a:cubicBezTo>
                  <a:cubicBezTo>
                    <a:pt x="107368" y="120000"/>
                    <a:pt x="107368" y="120000"/>
                    <a:pt x="107368" y="120000"/>
                  </a:cubicBezTo>
                  <a:cubicBezTo>
                    <a:pt x="113684" y="120000"/>
                    <a:pt x="120000" y="96000"/>
                    <a:pt x="120000" y="72000"/>
                  </a:cubicBezTo>
                  <a:cubicBezTo>
                    <a:pt x="120000" y="24000"/>
                    <a:pt x="113684" y="0"/>
                    <a:pt x="107368"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 name="Shape 104"/>
            <p:cNvSpPr/>
            <p:nvPr/>
          </p:nvSpPr>
          <p:spPr>
            <a:xfrm>
              <a:off x="1293813" y="4230688"/>
              <a:ext cx="523800" cy="371400"/>
            </a:xfrm>
            <a:custGeom>
              <a:avLst/>
              <a:gdLst/>
              <a:ahLst/>
              <a:cxnLst/>
              <a:rect l="0" t="0" r="0" b="0"/>
              <a:pathLst>
                <a:path w="120000" h="120000" extrusionOk="0">
                  <a:moveTo>
                    <a:pt x="2448" y="120000"/>
                  </a:moveTo>
                  <a:cubicBezTo>
                    <a:pt x="105306" y="120000"/>
                    <a:pt x="105306" y="120000"/>
                    <a:pt x="105306" y="120000"/>
                  </a:cubicBezTo>
                  <a:cubicBezTo>
                    <a:pt x="105306" y="116521"/>
                    <a:pt x="106530" y="113043"/>
                    <a:pt x="107755" y="111304"/>
                  </a:cubicBezTo>
                  <a:cubicBezTo>
                    <a:pt x="105306" y="111304"/>
                    <a:pt x="105306" y="111304"/>
                    <a:pt x="105306" y="111304"/>
                  </a:cubicBezTo>
                  <a:cubicBezTo>
                    <a:pt x="105306" y="8695"/>
                    <a:pt x="105306" y="8695"/>
                    <a:pt x="105306" y="8695"/>
                  </a:cubicBezTo>
                  <a:cubicBezTo>
                    <a:pt x="115102" y="8695"/>
                    <a:pt x="115102" y="8695"/>
                    <a:pt x="115102" y="8695"/>
                  </a:cubicBezTo>
                  <a:cubicBezTo>
                    <a:pt x="115102" y="102608"/>
                    <a:pt x="115102" y="102608"/>
                    <a:pt x="115102" y="102608"/>
                  </a:cubicBezTo>
                  <a:cubicBezTo>
                    <a:pt x="116326" y="102608"/>
                    <a:pt x="118775" y="100869"/>
                    <a:pt x="119999" y="100869"/>
                  </a:cubicBezTo>
                  <a:cubicBezTo>
                    <a:pt x="119999" y="3478"/>
                    <a:pt x="119999" y="3478"/>
                    <a:pt x="119999" y="3478"/>
                  </a:cubicBezTo>
                  <a:cubicBezTo>
                    <a:pt x="119999" y="1739"/>
                    <a:pt x="118775" y="0"/>
                    <a:pt x="117551" y="0"/>
                  </a:cubicBezTo>
                  <a:cubicBezTo>
                    <a:pt x="101632" y="0"/>
                    <a:pt x="101632" y="0"/>
                    <a:pt x="101632" y="0"/>
                  </a:cubicBezTo>
                  <a:cubicBezTo>
                    <a:pt x="100408" y="0"/>
                    <a:pt x="99183" y="1739"/>
                    <a:pt x="99183" y="3478"/>
                  </a:cubicBezTo>
                  <a:cubicBezTo>
                    <a:pt x="99183" y="111304"/>
                    <a:pt x="99183" y="111304"/>
                    <a:pt x="99183" y="111304"/>
                  </a:cubicBezTo>
                  <a:cubicBezTo>
                    <a:pt x="89387" y="111304"/>
                    <a:pt x="89387" y="111304"/>
                    <a:pt x="89387" y="111304"/>
                  </a:cubicBezTo>
                  <a:cubicBezTo>
                    <a:pt x="89387" y="55652"/>
                    <a:pt x="89387" y="55652"/>
                    <a:pt x="89387" y="55652"/>
                  </a:cubicBezTo>
                  <a:cubicBezTo>
                    <a:pt x="89387" y="53913"/>
                    <a:pt x="88163" y="52173"/>
                    <a:pt x="85714" y="52173"/>
                  </a:cubicBezTo>
                  <a:cubicBezTo>
                    <a:pt x="69795" y="52173"/>
                    <a:pt x="69795" y="52173"/>
                    <a:pt x="69795" y="52173"/>
                  </a:cubicBezTo>
                  <a:cubicBezTo>
                    <a:pt x="68571" y="52173"/>
                    <a:pt x="67346" y="53913"/>
                    <a:pt x="67346" y="55652"/>
                  </a:cubicBezTo>
                  <a:cubicBezTo>
                    <a:pt x="67346" y="111304"/>
                    <a:pt x="67346" y="111304"/>
                    <a:pt x="67346" y="111304"/>
                  </a:cubicBezTo>
                  <a:cubicBezTo>
                    <a:pt x="57551" y="111304"/>
                    <a:pt x="57551" y="111304"/>
                    <a:pt x="57551" y="111304"/>
                  </a:cubicBezTo>
                  <a:cubicBezTo>
                    <a:pt x="57551" y="41739"/>
                    <a:pt x="57551" y="41739"/>
                    <a:pt x="57551" y="41739"/>
                  </a:cubicBezTo>
                  <a:cubicBezTo>
                    <a:pt x="57551" y="38260"/>
                    <a:pt x="56326" y="36521"/>
                    <a:pt x="55102" y="36521"/>
                  </a:cubicBezTo>
                  <a:cubicBezTo>
                    <a:pt x="39183" y="36521"/>
                    <a:pt x="39183" y="36521"/>
                    <a:pt x="39183" y="36521"/>
                  </a:cubicBezTo>
                  <a:cubicBezTo>
                    <a:pt x="37959" y="36521"/>
                    <a:pt x="35510" y="38260"/>
                    <a:pt x="35510" y="41739"/>
                  </a:cubicBezTo>
                  <a:cubicBezTo>
                    <a:pt x="35510" y="111304"/>
                    <a:pt x="35510" y="111304"/>
                    <a:pt x="35510" y="111304"/>
                  </a:cubicBezTo>
                  <a:cubicBezTo>
                    <a:pt x="25714" y="111304"/>
                    <a:pt x="25714" y="111304"/>
                    <a:pt x="25714" y="111304"/>
                  </a:cubicBezTo>
                  <a:cubicBezTo>
                    <a:pt x="25714" y="78260"/>
                    <a:pt x="25714" y="78260"/>
                    <a:pt x="25714" y="78260"/>
                  </a:cubicBezTo>
                  <a:cubicBezTo>
                    <a:pt x="25714" y="76521"/>
                    <a:pt x="24489" y="74782"/>
                    <a:pt x="23265" y="74782"/>
                  </a:cubicBezTo>
                  <a:cubicBezTo>
                    <a:pt x="7346" y="74782"/>
                    <a:pt x="7346" y="74782"/>
                    <a:pt x="7346" y="74782"/>
                  </a:cubicBezTo>
                  <a:cubicBezTo>
                    <a:pt x="6122" y="74782"/>
                    <a:pt x="4897" y="76521"/>
                    <a:pt x="4897" y="78260"/>
                  </a:cubicBezTo>
                  <a:cubicBezTo>
                    <a:pt x="4897" y="111304"/>
                    <a:pt x="4897" y="111304"/>
                    <a:pt x="4897" y="111304"/>
                  </a:cubicBezTo>
                  <a:cubicBezTo>
                    <a:pt x="2448" y="111304"/>
                    <a:pt x="2448" y="111304"/>
                    <a:pt x="2448" y="111304"/>
                  </a:cubicBezTo>
                  <a:cubicBezTo>
                    <a:pt x="1224" y="111304"/>
                    <a:pt x="0" y="113043"/>
                    <a:pt x="0" y="114782"/>
                  </a:cubicBezTo>
                  <a:cubicBezTo>
                    <a:pt x="0" y="118260"/>
                    <a:pt x="1224" y="120000"/>
                    <a:pt x="2448" y="120000"/>
                  </a:cubicBezTo>
                  <a:close/>
                  <a:moveTo>
                    <a:pt x="73469" y="60869"/>
                  </a:moveTo>
                  <a:cubicBezTo>
                    <a:pt x="83265" y="60869"/>
                    <a:pt x="83265" y="60869"/>
                    <a:pt x="83265" y="60869"/>
                  </a:cubicBezTo>
                  <a:cubicBezTo>
                    <a:pt x="83265" y="111304"/>
                    <a:pt x="83265" y="111304"/>
                    <a:pt x="83265" y="111304"/>
                  </a:cubicBezTo>
                  <a:cubicBezTo>
                    <a:pt x="73469" y="111304"/>
                    <a:pt x="73469" y="111304"/>
                    <a:pt x="73469" y="111304"/>
                  </a:cubicBezTo>
                  <a:lnTo>
                    <a:pt x="73469" y="60869"/>
                  </a:lnTo>
                  <a:close/>
                  <a:moveTo>
                    <a:pt x="41632" y="45217"/>
                  </a:moveTo>
                  <a:cubicBezTo>
                    <a:pt x="51428" y="45217"/>
                    <a:pt x="51428" y="45217"/>
                    <a:pt x="51428" y="45217"/>
                  </a:cubicBezTo>
                  <a:cubicBezTo>
                    <a:pt x="51428" y="111304"/>
                    <a:pt x="51428" y="111304"/>
                    <a:pt x="51428" y="111304"/>
                  </a:cubicBezTo>
                  <a:cubicBezTo>
                    <a:pt x="41632" y="111304"/>
                    <a:pt x="41632" y="111304"/>
                    <a:pt x="41632" y="111304"/>
                  </a:cubicBezTo>
                  <a:lnTo>
                    <a:pt x="41632" y="45217"/>
                  </a:lnTo>
                  <a:close/>
                  <a:moveTo>
                    <a:pt x="11020" y="83478"/>
                  </a:moveTo>
                  <a:cubicBezTo>
                    <a:pt x="20816" y="83478"/>
                    <a:pt x="20816" y="83478"/>
                    <a:pt x="20816" y="83478"/>
                  </a:cubicBezTo>
                  <a:cubicBezTo>
                    <a:pt x="20816" y="111304"/>
                    <a:pt x="20816" y="111304"/>
                    <a:pt x="20816" y="111304"/>
                  </a:cubicBezTo>
                  <a:cubicBezTo>
                    <a:pt x="11020" y="111304"/>
                    <a:pt x="11020" y="111304"/>
                    <a:pt x="11020" y="111304"/>
                  </a:cubicBezTo>
                  <a:lnTo>
                    <a:pt x="11020" y="8347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 name="Shape 105"/>
            <p:cNvSpPr/>
            <p:nvPr/>
          </p:nvSpPr>
          <p:spPr>
            <a:xfrm>
              <a:off x="1106488" y="3538538"/>
              <a:ext cx="936600" cy="1255800"/>
            </a:xfrm>
            <a:custGeom>
              <a:avLst/>
              <a:gdLst/>
              <a:ahLst/>
              <a:cxnLst/>
              <a:rect l="0" t="0" r="0" b="0"/>
              <a:pathLst>
                <a:path w="120000" h="120000" extrusionOk="0">
                  <a:moveTo>
                    <a:pt x="82971" y="117948"/>
                  </a:moveTo>
                  <a:cubicBezTo>
                    <a:pt x="3428" y="117948"/>
                    <a:pt x="3428" y="117948"/>
                    <a:pt x="3428" y="117948"/>
                  </a:cubicBezTo>
                  <a:cubicBezTo>
                    <a:pt x="3428" y="2564"/>
                    <a:pt x="3428" y="2564"/>
                    <a:pt x="3428" y="2564"/>
                  </a:cubicBezTo>
                  <a:cubicBezTo>
                    <a:pt x="75428" y="2564"/>
                    <a:pt x="75428" y="2564"/>
                    <a:pt x="75428" y="2564"/>
                  </a:cubicBezTo>
                  <a:cubicBezTo>
                    <a:pt x="75428" y="31794"/>
                    <a:pt x="75428" y="31794"/>
                    <a:pt x="75428" y="31794"/>
                  </a:cubicBezTo>
                  <a:cubicBezTo>
                    <a:pt x="75428" y="32820"/>
                    <a:pt x="76114" y="33333"/>
                    <a:pt x="76800" y="33333"/>
                  </a:cubicBezTo>
                  <a:cubicBezTo>
                    <a:pt x="116571" y="33333"/>
                    <a:pt x="116571" y="33333"/>
                    <a:pt x="116571" y="33333"/>
                  </a:cubicBezTo>
                  <a:cubicBezTo>
                    <a:pt x="116571" y="92307"/>
                    <a:pt x="116571" y="92307"/>
                    <a:pt x="116571" y="92307"/>
                  </a:cubicBezTo>
                  <a:cubicBezTo>
                    <a:pt x="117257" y="92820"/>
                    <a:pt x="117257" y="94358"/>
                    <a:pt x="117257" y="95384"/>
                  </a:cubicBezTo>
                  <a:cubicBezTo>
                    <a:pt x="117257" y="97435"/>
                    <a:pt x="117257" y="97435"/>
                    <a:pt x="117257" y="97435"/>
                  </a:cubicBezTo>
                  <a:cubicBezTo>
                    <a:pt x="117942" y="97435"/>
                    <a:pt x="118628" y="96923"/>
                    <a:pt x="119999" y="96410"/>
                  </a:cubicBezTo>
                  <a:cubicBezTo>
                    <a:pt x="119999" y="31794"/>
                    <a:pt x="119999" y="31794"/>
                    <a:pt x="119999" y="31794"/>
                  </a:cubicBezTo>
                  <a:cubicBezTo>
                    <a:pt x="119999" y="31794"/>
                    <a:pt x="119999" y="31794"/>
                    <a:pt x="119999" y="31794"/>
                  </a:cubicBezTo>
                  <a:cubicBezTo>
                    <a:pt x="119999" y="31794"/>
                    <a:pt x="119999" y="31794"/>
                    <a:pt x="119999" y="31794"/>
                  </a:cubicBezTo>
                  <a:cubicBezTo>
                    <a:pt x="119314" y="31794"/>
                    <a:pt x="119314" y="31282"/>
                    <a:pt x="119314" y="31282"/>
                  </a:cubicBezTo>
                  <a:cubicBezTo>
                    <a:pt x="119314" y="31282"/>
                    <a:pt x="119314" y="31282"/>
                    <a:pt x="119314" y="31282"/>
                  </a:cubicBezTo>
                  <a:cubicBezTo>
                    <a:pt x="119314" y="31282"/>
                    <a:pt x="119314" y="31282"/>
                    <a:pt x="119314" y="31282"/>
                  </a:cubicBezTo>
                  <a:cubicBezTo>
                    <a:pt x="119314" y="31282"/>
                    <a:pt x="119314" y="31282"/>
                    <a:pt x="119314" y="31282"/>
                  </a:cubicBezTo>
                  <a:cubicBezTo>
                    <a:pt x="78171" y="512"/>
                    <a:pt x="78171" y="512"/>
                    <a:pt x="78171" y="512"/>
                  </a:cubicBezTo>
                  <a:cubicBezTo>
                    <a:pt x="78171" y="512"/>
                    <a:pt x="78171" y="512"/>
                    <a:pt x="78171" y="0"/>
                  </a:cubicBezTo>
                  <a:cubicBezTo>
                    <a:pt x="78171" y="0"/>
                    <a:pt x="78171" y="0"/>
                    <a:pt x="78171" y="0"/>
                  </a:cubicBezTo>
                  <a:cubicBezTo>
                    <a:pt x="78171" y="0"/>
                    <a:pt x="77485" y="0"/>
                    <a:pt x="77485" y="0"/>
                  </a:cubicBezTo>
                  <a:cubicBezTo>
                    <a:pt x="77485" y="0"/>
                    <a:pt x="77485" y="0"/>
                    <a:pt x="77485" y="0"/>
                  </a:cubicBezTo>
                  <a:cubicBezTo>
                    <a:pt x="77485" y="0"/>
                    <a:pt x="77485" y="0"/>
                    <a:pt x="77485" y="0"/>
                  </a:cubicBezTo>
                  <a:cubicBezTo>
                    <a:pt x="77485" y="0"/>
                    <a:pt x="77485" y="0"/>
                    <a:pt x="76800" y="0"/>
                  </a:cubicBezTo>
                  <a:cubicBezTo>
                    <a:pt x="2057" y="0"/>
                    <a:pt x="2057" y="0"/>
                    <a:pt x="2057" y="0"/>
                  </a:cubicBezTo>
                  <a:cubicBezTo>
                    <a:pt x="685" y="0"/>
                    <a:pt x="0" y="512"/>
                    <a:pt x="0" y="1538"/>
                  </a:cubicBezTo>
                  <a:cubicBezTo>
                    <a:pt x="0" y="118974"/>
                    <a:pt x="0" y="118974"/>
                    <a:pt x="0" y="118974"/>
                  </a:cubicBezTo>
                  <a:cubicBezTo>
                    <a:pt x="0" y="119487"/>
                    <a:pt x="685" y="120000"/>
                    <a:pt x="2057" y="120000"/>
                  </a:cubicBezTo>
                  <a:cubicBezTo>
                    <a:pt x="82971" y="120000"/>
                    <a:pt x="82971" y="120000"/>
                    <a:pt x="82971" y="120000"/>
                  </a:cubicBezTo>
                  <a:lnTo>
                    <a:pt x="82971" y="117948"/>
                  </a:lnTo>
                  <a:close/>
                  <a:moveTo>
                    <a:pt x="78857" y="4102"/>
                  </a:moveTo>
                  <a:cubicBezTo>
                    <a:pt x="113828" y="30769"/>
                    <a:pt x="113828" y="30769"/>
                    <a:pt x="113828" y="30769"/>
                  </a:cubicBezTo>
                  <a:cubicBezTo>
                    <a:pt x="78857" y="30769"/>
                    <a:pt x="78857" y="30769"/>
                    <a:pt x="78857" y="30769"/>
                  </a:cubicBezTo>
                  <a:lnTo>
                    <a:pt x="78857" y="4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 name="Shape 106"/>
            <p:cNvSpPr/>
            <p:nvPr/>
          </p:nvSpPr>
          <p:spPr>
            <a:xfrm>
              <a:off x="1293813" y="3748088"/>
              <a:ext cx="250800" cy="22200"/>
            </a:xfrm>
            <a:custGeom>
              <a:avLst/>
              <a:gdLst/>
              <a:ahLst/>
              <a:cxnLst/>
              <a:rect l="0" t="0" r="0" b="0"/>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 name="Shape 107"/>
            <p:cNvSpPr/>
            <p:nvPr/>
          </p:nvSpPr>
          <p:spPr>
            <a:xfrm>
              <a:off x="1293813" y="3919538"/>
              <a:ext cx="250800" cy="27000"/>
            </a:xfrm>
            <a:custGeom>
              <a:avLst/>
              <a:gdLst/>
              <a:ahLst/>
              <a:cxnLst/>
              <a:rect l="0" t="0" r="0" b="0"/>
              <a:pathLst>
                <a:path w="120000" h="120000" extrusionOk="0">
                  <a:moveTo>
                    <a:pt x="5106" y="120000"/>
                  </a:moveTo>
                  <a:cubicBezTo>
                    <a:pt x="114893" y="120000"/>
                    <a:pt x="114893" y="120000"/>
                    <a:pt x="114893" y="120000"/>
                  </a:cubicBezTo>
                  <a:cubicBezTo>
                    <a:pt x="117446" y="120000"/>
                    <a:pt x="120000" y="96000"/>
                    <a:pt x="120000" y="48000"/>
                  </a:cubicBezTo>
                  <a:cubicBezTo>
                    <a:pt x="120000" y="24000"/>
                    <a:pt x="117446" y="0"/>
                    <a:pt x="114893" y="0"/>
                  </a:cubicBezTo>
                  <a:cubicBezTo>
                    <a:pt x="5106" y="0"/>
                    <a:pt x="5106" y="0"/>
                    <a:pt x="5106" y="0"/>
                  </a:cubicBezTo>
                  <a:cubicBezTo>
                    <a:pt x="2553" y="0"/>
                    <a:pt x="0" y="24000"/>
                    <a:pt x="0" y="48000"/>
                  </a:cubicBezTo>
                  <a:cubicBezTo>
                    <a:pt x="0" y="96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Shape 108"/>
            <p:cNvSpPr/>
            <p:nvPr/>
          </p:nvSpPr>
          <p:spPr>
            <a:xfrm>
              <a:off x="1325563" y="4048125"/>
              <a:ext cx="480900" cy="301500"/>
            </a:xfrm>
            <a:custGeom>
              <a:avLst/>
              <a:gdLst/>
              <a:ahLst/>
              <a:cxnLst/>
              <a:rect l="0" t="0" r="0" b="0"/>
              <a:pathLst>
                <a:path w="120000" h="120000" extrusionOk="0">
                  <a:moveTo>
                    <a:pt x="77333" y="64285"/>
                  </a:moveTo>
                  <a:cubicBezTo>
                    <a:pt x="74666" y="64285"/>
                    <a:pt x="72000" y="66428"/>
                    <a:pt x="70666" y="68571"/>
                  </a:cubicBezTo>
                  <a:cubicBezTo>
                    <a:pt x="52000" y="59999"/>
                    <a:pt x="52000" y="59999"/>
                    <a:pt x="52000" y="59999"/>
                  </a:cubicBezTo>
                  <a:cubicBezTo>
                    <a:pt x="52000" y="51428"/>
                    <a:pt x="48000" y="44999"/>
                    <a:pt x="42666" y="44999"/>
                  </a:cubicBezTo>
                  <a:cubicBezTo>
                    <a:pt x="38666" y="44999"/>
                    <a:pt x="34666" y="51428"/>
                    <a:pt x="34666" y="59999"/>
                  </a:cubicBezTo>
                  <a:cubicBezTo>
                    <a:pt x="34666" y="62142"/>
                    <a:pt x="34666" y="62142"/>
                    <a:pt x="34666" y="64285"/>
                  </a:cubicBezTo>
                  <a:cubicBezTo>
                    <a:pt x="13333" y="92142"/>
                    <a:pt x="13333" y="92142"/>
                    <a:pt x="13333" y="92142"/>
                  </a:cubicBezTo>
                  <a:cubicBezTo>
                    <a:pt x="12000" y="92142"/>
                    <a:pt x="10666" y="92142"/>
                    <a:pt x="9333" y="92142"/>
                  </a:cubicBezTo>
                  <a:cubicBezTo>
                    <a:pt x="4000" y="92142"/>
                    <a:pt x="0" y="98571"/>
                    <a:pt x="0" y="104999"/>
                  </a:cubicBezTo>
                  <a:cubicBezTo>
                    <a:pt x="0" y="113571"/>
                    <a:pt x="4000" y="119999"/>
                    <a:pt x="9333" y="119999"/>
                  </a:cubicBezTo>
                  <a:cubicBezTo>
                    <a:pt x="13333" y="119999"/>
                    <a:pt x="17333" y="113571"/>
                    <a:pt x="17333" y="104999"/>
                  </a:cubicBezTo>
                  <a:cubicBezTo>
                    <a:pt x="17333" y="102857"/>
                    <a:pt x="17333" y="102857"/>
                    <a:pt x="17333" y="100714"/>
                  </a:cubicBezTo>
                  <a:cubicBezTo>
                    <a:pt x="38666" y="72857"/>
                    <a:pt x="38666" y="72857"/>
                    <a:pt x="38666" y="72857"/>
                  </a:cubicBezTo>
                  <a:cubicBezTo>
                    <a:pt x="40000" y="72857"/>
                    <a:pt x="41333" y="75000"/>
                    <a:pt x="42666" y="75000"/>
                  </a:cubicBezTo>
                  <a:cubicBezTo>
                    <a:pt x="45333" y="75000"/>
                    <a:pt x="48000" y="72857"/>
                    <a:pt x="49333" y="68571"/>
                  </a:cubicBezTo>
                  <a:cubicBezTo>
                    <a:pt x="68000" y="79285"/>
                    <a:pt x="68000" y="79285"/>
                    <a:pt x="68000" y="79285"/>
                  </a:cubicBezTo>
                  <a:cubicBezTo>
                    <a:pt x="68000" y="85714"/>
                    <a:pt x="72000" y="92142"/>
                    <a:pt x="77333" y="92142"/>
                  </a:cubicBezTo>
                  <a:cubicBezTo>
                    <a:pt x="82666" y="92142"/>
                    <a:pt x="86666" y="85714"/>
                    <a:pt x="86666" y="77142"/>
                  </a:cubicBezTo>
                  <a:cubicBezTo>
                    <a:pt x="86666" y="75000"/>
                    <a:pt x="85333" y="72857"/>
                    <a:pt x="85333" y="70714"/>
                  </a:cubicBezTo>
                  <a:cubicBezTo>
                    <a:pt x="108000" y="27857"/>
                    <a:pt x="108000" y="27857"/>
                    <a:pt x="108000" y="27857"/>
                  </a:cubicBezTo>
                  <a:cubicBezTo>
                    <a:pt x="109333" y="27857"/>
                    <a:pt x="110666" y="27857"/>
                    <a:pt x="112000" y="27857"/>
                  </a:cubicBezTo>
                  <a:cubicBezTo>
                    <a:pt x="116000" y="27857"/>
                    <a:pt x="120000" y="21428"/>
                    <a:pt x="120000" y="12857"/>
                  </a:cubicBezTo>
                  <a:cubicBezTo>
                    <a:pt x="120000" y="6428"/>
                    <a:pt x="116000" y="0"/>
                    <a:pt x="112000" y="0"/>
                  </a:cubicBezTo>
                  <a:cubicBezTo>
                    <a:pt x="106666" y="0"/>
                    <a:pt x="102666" y="6428"/>
                    <a:pt x="102666" y="12857"/>
                  </a:cubicBezTo>
                  <a:cubicBezTo>
                    <a:pt x="102666" y="17142"/>
                    <a:pt x="102666" y="19285"/>
                    <a:pt x="104000" y="21428"/>
                  </a:cubicBezTo>
                  <a:cubicBezTo>
                    <a:pt x="80000" y="64285"/>
                    <a:pt x="80000" y="64285"/>
                    <a:pt x="80000" y="64285"/>
                  </a:cubicBezTo>
                  <a:cubicBezTo>
                    <a:pt x="78666" y="64285"/>
                    <a:pt x="78666" y="64285"/>
                    <a:pt x="77333" y="64285"/>
                  </a:cubicBezTo>
                  <a:close/>
                  <a:moveTo>
                    <a:pt x="9333" y="109285"/>
                  </a:moveTo>
                  <a:cubicBezTo>
                    <a:pt x="8000" y="109285"/>
                    <a:pt x="6666" y="107142"/>
                    <a:pt x="6666" y="104999"/>
                  </a:cubicBezTo>
                  <a:cubicBezTo>
                    <a:pt x="6666" y="102857"/>
                    <a:pt x="8000" y="100714"/>
                    <a:pt x="9333" y="100714"/>
                  </a:cubicBezTo>
                  <a:cubicBezTo>
                    <a:pt x="10666" y="100714"/>
                    <a:pt x="10666" y="102857"/>
                    <a:pt x="10666" y="104999"/>
                  </a:cubicBezTo>
                  <a:cubicBezTo>
                    <a:pt x="10666" y="107142"/>
                    <a:pt x="10666" y="109285"/>
                    <a:pt x="9333" y="109285"/>
                  </a:cubicBezTo>
                  <a:close/>
                  <a:moveTo>
                    <a:pt x="42666" y="64285"/>
                  </a:moveTo>
                  <a:cubicBezTo>
                    <a:pt x="41333" y="64285"/>
                    <a:pt x="40000" y="62142"/>
                    <a:pt x="40000" y="59999"/>
                  </a:cubicBezTo>
                  <a:cubicBezTo>
                    <a:pt x="40000" y="57857"/>
                    <a:pt x="41333" y="55714"/>
                    <a:pt x="42666" y="55714"/>
                  </a:cubicBezTo>
                  <a:cubicBezTo>
                    <a:pt x="44000" y="55714"/>
                    <a:pt x="45333" y="57857"/>
                    <a:pt x="45333" y="59999"/>
                  </a:cubicBezTo>
                  <a:cubicBezTo>
                    <a:pt x="45333" y="62142"/>
                    <a:pt x="44000" y="64285"/>
                    <a:pt x="42666" y="64285"/>
                  </a:cubicBezTo>
                  <a:close/>
                  <a:moveTo>
                    <a:pt x="77333" y="81428"/>
                  </a:moveTo>
                  <a:cubicBezTo>
                    <a:pt x="76000" y="81428"/>
                    <a:pt x="74666" y="79285"/>
                    <a:pt x="74666" y="77142"/>
                  </a:cubicBezTo>
                  <a:cubicBezTo>
                    <a:pt x="74666" y="77142"/>
                    <a:pt x="74666" y="77142"/>
                    <a:pt x="74666" y="77142"/>
                  </a:cubicBezTo>
                  <a:cubicBezTo>
                    <a:pt x="74666" y="77142"/>
                    <a:pt x="74666" y="77142"/>
                    <a:pt x="74666" y="77142"/>
                  </a:cubicBezTo>
                  <a:cubicBezTo>
                    <a:pt x="74666" y="77142"/>
                    <a:pt x="74666" y="77142"/>
                    <a:pt x="74666" y="75000"/>
                  </a:cubicBezTo>
                  <a:cubicBezTo>
                    <a:pt x="76000" y="75000"/>
                    <a:pt x="76000" y="75000"/>
                    <a:pt x="77333" y="75000"/>
                  </a:cubicBezTo>
                  <a:cubicBezTo>
                    <a:pt x="78666" y="75000"/>
                    <a:pt x="80000" y="75000"/>
                    <a:pt x="80000" y="77142"/>
                  </a:cubicBezTo>
                  <a:cubicBezTo>
                    <a:pt x="80000" y="79285"/>
                    <a:pt x="78666" y="81428"/>
                    <a:pt x="77333" y="81428"/>
                  </a:cubicBezTo>
                  <a:close/>
                  <a:moveTo>
                    <a:pt x="112000" y="10714"/>
                  </a:moveTo>
                  <a:cubicBezTo>
                    <a:pt x="113333" y="10714"/>
                    <a:pt x="113333" y="10714"/>
                    <a:pt x="113333" y="12857"/>
                  </a:cubicBezTo>
                  <a:cubicBezTo>
                    <a:pt x="113333" y="14999"/>
                    <a:pt x="113333" y="17142"/>
                    <a:pt x="112000" y="17142"/>
                  </a:cubicBezTo>
                  <a:cubicBezTo>
                    <a:pt x="109333" y="17142"/>
                    <a:pt x="109333" y="14999"/>
                    <a:pt x="109333" y="12857"/>
                  </a:cubicBezTo>
                  <a:cubicBezTo>
                    <a:pt x="109333" y="10714"/>
                    <a:pt x="109333" y="10714"/>
                    <a:pt x="112000" y="1071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 name="Shape 109"/>
            <p:cNvSpPr/>
            <p:nvPr/>
          </p:nvSpPr>
          <p:spPr>
            <a:xfrm>
              <a:off x="1293813" y="3833813"/>
              <a:ext cx="250800" cy="22200"/>
            </a:xfrm>
            <a:custGeom>
              <a:avLst/>
              <a:gdLst/>
              <a:ahLst/>
              <a:cxnLst/>
              <a:rect l="0" t="0" r="0" b="0"/>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0" name="Shape 110"/>
            <p:cNvSpPr/>
            <p:nvPr/>
          </p:nvSpPr>
          <p:spPr>
            <a:xfrm>
              <a:off x="1555750" y="4462463"/>
              <a:ext cx="711300" cy="1544700"/>
            </a:xfrm>
            <a:custGeom>
              <a:avLst/>
              <a:gdLst/>
              <a:ahLst/>
              <a:cxnLst/>
              <a:rect l="0" t="0" r="0" b="0"/>
              <a:pathLst>
                <a:path w="120000" h="120000" extrusionOk="0">
                  <a:moveTo>
                    <a:pt x="29774" y="62500"/>
                  </a:moveTo>
                  <a:cubicBezTo>
                    <a:pt x="32481" y="64583"/>
                    <a:pt x="36090" y="66250"/>
                    <a:pt x="41503" y="67916"/>
                  </a:cubicBezTo>
                  <a:cubicBezTo>
                    <a:pt x="41503" y="76250"/>
                    <a:pt x="41503" y="76250"/>
                    <a:pt x="41503" y="76250"/>
                  </a:cubicBezTo>
                  <a:cubicBezTo>
                    <a:pt x="31578" y="76250"/>
                    <a:pt x="31578" y="76250"/>
                    <a:pt x="31578" y="76250"/>
                  </a:cubicBezTo>
                  <a:cubicBezTo>
                    <a:pt x="30676" y="76250"/>
                    <a:pt x="29774" y="77083"/>
                    <a:pt x="29774" y="77500"/>
                  </a:cubicBezTo>
                  <a:cubicBezTo>
                    <a:pt x="29774" y="89166"/>
                    <a:pt x="29774" y="89166"/>
                    <a:pt x="29774" y="89166"/>
                  </a:cubicBezTo>
                  <a:cubicBezTo>
                    <a:pt x="29774" y="120000"/>
                    <a:pt x="29774" y="120000"/>
                    <a:pt x="29774" y="120000"/>
                  </a:cubicBezTo>
                  <a:cubicBezTo>
                    <a:pt x="34285" y="120000"/>
                    <a:pt x="34285" y="120000"/>
                    <a:pt x="34285" y="120000"/>
                  </a:cubicBezTo>
                  <a:cubicBezTo>
                    <a:pt x="34285" y="90000"/>
                    <a:pt x="34285" y="90000"/>
                    <a:pt x="34285" y="90000"/>
                  </a:cubicBezTo>
                  <a:cubicBezTo>
                    <a:pt x="110977" y="90000"/>
                    <a:pt x="110977" y="90000"/>
                    <a:pt x="110977" y="90000"/>
                  </a:cubicBezTo>
                  <a:cubicBezTo>
                    <a:pt x="110977" y="120000"/>
                    <a:pt x="110977" y="120000"/>
                    <a:pt x="110977" y="120000"/>
                  </a:cubicBezTo>
                  <a:cubicBezTo>
                    <a:pt x="115488" y="120000"/>
                    <a:pt x="115488" y="120000"/>
                    <a:pt x="115488" y="120000"/>
                  </a:cubicBezTo>
                  <a:cubicBezTo>
                    <a:pt x="115488" y="89166"/>
                    <a:pt x="115488" y="89166"/>
                    <a:pt x="115488" y="89166"/>
                  </a:cubicBezTo>
                  <a:cubicBezTo>
                    <a:pt x="115488" y="77500"/>
                    <a:pt x="115488" y="77500"/>
                    <a:pt x="115488" y="77500"/>
                  </a:cubicBezTo>
                  <a:cubicBezTo>
                    <a:pt x="115488" y="77083"/>
                    <a:pt x="114586" y="76250"/>
                    <a:pt x="112781" y="76250"/>
                  </a:cubicBezTo>
                  <a:cubicBezTo>
                    <a:pt x="103759" y="76250"/>
                    <a:pt x="103759" y="76250"/>
                    <a:pt x="103759" y="76250"/>
                  </a:cubicBezTo>
                  <a:cubicBezTo>
                    <a:pt x="103759" y="67500"/>
                    <a:pt x="103759" y="67500"/>
                    <a:pt x="103759" y="67500"/>
                  </a:cubicBezTo>
                  <a:cubicBezTo>
                    <a:pt x="113684" y="64166"/>
                    <a:pt x="120000" y="59166"/>
                    <a:pt x="120000" y="53333"/>
                  </a:cubicBezTo>
                  <a:cubicBezTo>
                    <a:pt x="120000" y="21666"/>
                    <a:pt x="120000" y="21666"/>
                    <a:pt x="120000" y="21666"/>
                  </a:cubicBezTo>
                  <a:cubicBezTo>
                    <a:pt x="120000" y="18333"/>
                    <a:pt x="114586" y="15833"/>
                    <a:pt x="107368" y="15833"/>
                  </a:cubicBezTo>
                  <a:cubicBezTo>
                    <a:pt x="104661" y="15833"/>
                    <a:pt x="101954" y="16250"/>
                    <a:pt x="99248" y="17083"/>
                  </a:cubicBezTo>
                  <a:cubicBezTo>
                    <a:pt x="99248" y="12083"/>
                    <a:pt x="99248" y="12083"/>
                    <a:pt x="99248" y="12083"/>
                  </a:cubicBezTo>
                  <a:cubicBezTo>
                    <a:pt x="99248" y="8750"/>
                    <a:pt x="93834" y="6250"/>
                    <a:pt x="86616" y="6250"/>
                  </a:cubicBezTo>
                  <a:cubicBezTo>
                    <a:pt x="83909" y="6250"/>
                    <a:pt x="81203" y="6666"/>
                    <a:pt x="78496" y="7500"/>
                  </a:cubicBezTo>
                  <a:cubicBezTo>
                    <a:pt x="78496" y="5833"/>
                    <a:pt x="78496" y="5833"/>
                    <a:pt x="78496" y="5833"/>
                  </a:cubicBezTo>
                  <a:cubicBezTo>
                    <a:pt x="78496" y="2500"/>
                    <a:pt x="73082" y="0"/>
                    <a:pt x="65864" y="0"/>
                  </a:cubicBezTo>
                  <a:cubicBezTo>
                    <a:pt x="59548" y="0"/>
                    <a:pt x="54135" y="2500"/>
                    <a:pt x="54135" y="5833"/>
                  </a:cubicBezTo>
                  <a:cubicBezTo>
                    <a:pt x="54135" y="7500"/>
                    <a:pt x="54135" y="7500"/>
                    <a:pt x="54135" y="7500"/>
                  </a:cubicBezTo>
                  <a:cubicBezTo>
                    <a:pt x="51428" y="6666"/>
                    <a:pt x="48721" y="6250"/>
                    <a:pt x="45112" y="6250"/>
                  </a:cubicBezTo>
                  <a:cubicBezTo>
                    <a:pt x="38796" y="6250"/>
                    <a:pt x="33383" y="8750"/>
                    <a:pt x="33383" y="12083"/>
                  </a:cubicBezTo>
                  <a:cubicBezTo>
                    <a:pt x="33383" y="41250"/>
                    <a:pt x="33383" y="41250"/>
                    <a:pt x="33383" y="41250"/>
                  </a:cubicBezTo>
                  <a:cubicBezTo>
                    <a:pt x="18947" y="33333"/>
                    <a:pt x="18947" y="33333"/>
                    <a:pt x="18947" y="33333"/>
                  </a:cubicBezTo>
                  <a:cubicBezTo>
                    <a:pt x="18947" y="33333"/>
                    <a:pt x="18045" y="33333"/>
                    <a:pt x="18045" y="33333"/>
                  </a:cubicBezTo>
                  <a:cubicBezTo>
                    <a:pt x="14436" y="31666"/>
                    <a:pt x="8120" y="31666"/>
                    <a:pt x="4511" y="33333"/>
                  </a:cubicBezTo>
                  <a:cubicBezTo>
                    <a:pt x="902" y="35000"/>
                    <a:pt x="0" y="37500"/>
                    <a:pt x="2706" y="39583"/>
                  </a:cubicBezTo>
                  <a:cubicBezTo>
                    <a:pt x="4511" y="40833"/>
                    <a:pt x="18045" y="54166"/>
                    <a:pt x="29774" y="62500"/>
                  </a:cubicBezTo>
                  <a:close/>
                  <a:moveTo>
                    <a:pt x="110977" y="78333"/>
                  </a:moveTo>
                  <a:cubicBezTo>
                    <a:pt x="110977" y="88333"/>
                    <a:pt x="110977" y="88333"/>
                    <a:pt x="110977" y="88333"/>
                  </a:cubicBezTo>
                  <a:cubicBezTo>
                    <a:pt x="34285" y="88333"/>
                    <a:pt x="34285" y="88333"/>
                    <a:pt x="34285" y="88333"/>
                  </a:cubicBezTo>
                  <a:cubicBezTo>
                    <a:pt x="34285" y="78333"/>
                    <a:pt x="34285" y="78333"/>
                    <a:pt x="34285" y="78333"/>
                  </a:cubicBezTo>
                  <a:lnTo>
                    <a:pt x="110977" y="78333"/>
                  </a:lnTo>
                  <a:close/>
                  <a:moveTo>
                    <a:pt x="7218" y="35000"/>
                  </a:moveTo>
                  <a:cubicBezTo>
                    <a:pt x="9022" y="33750"/>
                    <a:pt x="12631" y="33750"/>
                    <a:pt x="15338" y="34583"/>
                  </a:cubicBezTo>
                  <a:cubicBezTo>
                    <a:pt x="33383" y="44583"/>
                    <a:pt x="33383" y="44583"/>
                    <a:pt x="33383" y="44583"/>
                  </a:cubicBezTo>
                  <a:cubicBezTo>
                    <a:pt x="34285" y="45000"/>
                    <a:pt x="35187" y="45000"/>
                    <a:pt x="36090" y="45000"/>
                  </a:cubicBezTo>
                  <a:cubicBezTo>
                    <a:pt x="36992" y="44583"/>
                    <a:pt x="36992" y="44166"/>
                    <a:pt x="36992" y="43750"/>
                  </a:cubicBezTo>
                  <a:cubicBezTo>
                    <a:pt x="36992" y="12083"/>
                    <a:pt x="36992" y="12083"/>
                    <a:pt x="36992" y="12083"/>
                  </a:cubicBezTo>
                  <a:cubicBezTo>
                    <a:pt x="36992" y="10416"/>
                    <a:pt x="40601" y="8750"/>
                    <a:pt x="44210" y="8333"/>
                  </a:cubicBezTo>
                  <a:cubicBezTo>
                    <a:pt x="49624" y="7916"/>
                    <a:pt x="54135" y="10000"/>
                    <a:pt x="54135" y="12083"/>
                  </a:cubicBezTo>
                  <a:cubicBezTo>
                    <a:pt x="54135" y="29583"/>
                    <a:pt x="54135" y="29583"/>
                    <a:pt x="54135" y="29583"/>
                  </a:cubicBezTo>
                  <a:cubicBezTo>
                    <a:pt x="54135" y="30000"/>
                    <a:pt x="55037" y="30416"/>
                    <a:pt x="55939" y="30416"/>
                  </a:cubicBezTo>
                  <a:cubicBezTo>
                    <a:pt x="55939" y="30416"/>
                    <a:pt x="55939" y="30416"/>
                    <a:pt x="55939" y="30416"/>
                  </a:cubicBezTo>
                  <a:cubicBezTo>
                    <a:pt x="56842" y="30416"/>
                    <a:pt x="57744" y="30000"/>
                    <a:pt x="57744" y="29583"/>
                  </a:cubicBezTo>
                  <a:cubicBezTo>
                    <a:pt x="57744" y="12083"/>
                    <a:pt x="57744" y="12083"/>
                    <a:pt x="57744" y="12083"/>
                  </a:cubicBezTo>
                  <a:cubicBezTo>
                    <a:pt x="57744" y="5833"/>
                    <a:pt x="57744" y="5833"/>
                    <a:pt x="57744" y="5833"/>
                  </a:cubicBezTo>
                  <a:cubicBezTo>
                    <a:pt x="57744" y="3750"/>
                    <a:pt x="61353" y="2083"/>
                    <a:pt x="64962" y="2083"/>
                  </a:cubicBezTo>
                  <a:cubicBezTo>
                    <a:pt x="70375" y="1666"/>
                    <a:pt x="73984" y="3333"/>
                    <a:pt x="73984" y="5833"/>
                  </a:cubicBezTo>
                  <a:cubicBezTo>
                    <a:pt x="73984" y="12083"/>
                    <a:pt x="73984" y="12083"/>
                    <a:pt x="73984" y="12083"/>
                  </a:cubicBezTo>
                  <a:cubicBezTo>
                    <a:pt x="73984" y="29583"/>
                    <a:pt x="73984" y="29583"/>
                    <a:pt x="73984" y="29583"/>
                  </a:cubicBezTo>
                  <a:cubicBezTo>
                    <a:pt x="73984" y="30000"/>
                    <a:pt x="75789" y="30416"/>
                    <a:pt x="76691" y="30416"/>
                  </a:cubicBezTo>
                  <a:cubicBezTo>
                    <a:pt x="76691" y="30416"/>
                    <a:pt x="76691" y="30416"/>
                    <a:pt x="76691" y="30416"/>
                  </a:cubicBezTo>
                  <a:cubicBezTo>
                    <a:pt x="77593" y="30416"/>
                    <a:pt x="78496" y="30000"/>
                    <a:pt x="78496" y="29583"/>
                  </a:cubicBezTo>
                  <a:cubicBezTo>
                    <a:pt x="78496" y="12083"/>
                    <a:pt x="78496" y="12083"/>
                    <a:pt x="78496" y="12083"/>
                  </a:cubicBezTo>
                  <a:cubicBezTo>
                    <a:pt x="78496" y="10416"/>
                    <a:pt x="82105" y="8750"/>
                    <a:pt x="85714" y="8333"/>
                  </a:cubicBezTo>
                  <a:cubicBezTo>
                    <a:pt x="91127" y="7916"/>
                    <a:pt x="94736" y="10000"/>
                    <a:pt x="94736" y="12083"/>
                  </a:cubicBezTo>
                  <a:cubicBezTo>
                    <a:pt x="94736" y="21666"/>
                    <a:pt x="94736" y="21666"/>
                    <a:pt x="94736" y="21666"/>
                  </a:cubicBezTo>
                  <a:cubicBezTo>
                    <a:pt x="94736" y="34166"/>
                    <a:pt x="94736" y="34166"/>
                    <a:pt x="94736" y="34166"/>
                  </a:cubicBezTo>
                  <a:cubicBezTo>
                    <a:pt x="94736" y="34583"/>
                    <a:pt x="95639" y="35416"/>
                    <a:pt x="97443" y="35416"/>
                  </a:cubicBezTo>
                  <a:cubicBezTo>
                    <a:pt x="97443" y="35416"/>
                    <a:pt x="97443" y="35416"/>
                    <a:pt x="97443" y="35416"/>
                  </a:cubicBezTo>
                  <a:cubicBezTo>
                    <a:pt x="98345" y="35416"/>
                    <a:pt x="99248" y="34583"/>
                    <a:pt x="99248" y="34166"/>
                  </a:cubicBezTo>
                  <a:cubicBezTo>
                    <a:pt x="99248" y="21666"/>
                    <a:pt x="99248" y="21666"/>
                    <a:pt x="99248" y="21666"/>
                  </a:cubicBezTo>
                  <a:cubicBezTo>
                    <a:pt x="99248" y="20000"/>
                    <a:pt x="101954" y="17916"/>
                    <a:pt x="106466" y="17916"/>
                  </a:cubicBezTo>
                  <a:cubicBezTo>
                    <a:pt x="110977" y="17500"/>
                    <a:pt x="115488" y="19166"/>
                    <a:pt x="115488" y="21666"/>
                  </a:cubicBezTo>
                  <a:cubicBezTo>
                    <a:pt x="115488" y="53333"/>
                    <a:pt x="115488" y="53333"/>
                    <a:pt x="115488" y="53333"/>
                  </a:cubicBezTo>
                  <a:cubicBezTo>
                    <a:pt x="115488" y="58750"/>
                    <a:pt x="110075" y="63333"/>
                    <a:pt x="100150" y="65833"/>
                  </a:cubicBezTo>
                  <a:cubicBezTo>
                    <a:pt x="100150" y="66250"/>
                    <a:pt x="99248" y="66666"/>
                    <a:pt x="99248" y="67083"/>
                  </a:cubicBezTo>
                  <a:cubicBezTo>
                    <a:pt x="99248" y="76250"/>
                    <a:pt x="99248" y="76250"/>
                    <a:pt x="99248" y="76250"/>
                  </a:cubicBezTo>
                  <a:cubicBezTo>
                    <a:pt x="46015" y="76250"/>
                    <a:pt x="46015" y="76250"/>
                    <a:pt x="46015" y="76250"/>
                  </a:cubicBezTo>
                  <a:cubicBezTo>
                    <a:pt x="46015" y="67083"/>
                    <a:pt x="46015" y="67083"/>
                    <a:pt x="46015" y="67083"/>
                  </a:cubicBezTo>
                  <a:cubicBezTo>
                    <a:pt x="46015" y="66666"/>
                    <a:pt x="45112" y="66666"/>
                    <a:pt x="44210" y="66250"/>
                  </a:cubicBezTo>
                  <a:cubicBezTo>
                    <a:pt x="39699" y="65000"/>
                    <a:pt x="36090" y="63333"/>
                    <a:pt x="33383" y="61250"/>
                  </a:cubicBezTo>
                  <a:cubicBezTo>
                    <a:pt x="21654" y="52916"/>
                    <a:pt x="7218" y="38750"/>
                    <a:pt x="7218" y="38750"/>
                  </a:cubicBezTo>
                  <a:cubicBezTo>
                    <a:pt x="6315" y="38750"/>
                    <a:pt x="6315" y="38750"/>
                    <a:pt x="6315" y="38333"/>
                  </a:cubicBezTo>
                  <a:cubicBezTo>
                    <a:pt x="4511" y="37500"/>
                    <a:pt x="5413" y="35833"/>
                    <a:pt x="7218" y="35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3"/>
        <p:cNvGrpSpPr/>
        <p:nvPr/>
      </p:nvGrpSpPr>
      <p:grpSpPr>
        <a:xfrm>
          <a:off x="0" y="0"/>
          <a:ext cx="0" cy="0"/>
          <a:chOff x="0" y="0"/>
          <a:chExt cx="0" cy="0"/>
        </a:xfrm>
      </p:grpSpPr>
      <p:sp>
        <p:nvSpPr>
          <p:cNvPr id="184" name="Shape 184"/>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5" name="Shape 185"/>
          <p:cNvSpPr/>
          <p:nvPr/>
        </p:nvSpPr>
        <p:spPr>
          <a:xfrm>
            <a:off x="0" y="0"/>
            <a:ext cx="6096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6" name="Shape 186"/>
          <p:cNvSpPr txBox="1">
            <a:spLocks noGrp="1"/>
          </p:cNvSpPr>
          <p:nvPr>
            <p:ph type="title"/>
          </p:nvPr>
        </p:nvSpPr>
        <p:spPr>
          <a:xfrm>
            <a:off x="457200" y="586975"/>
            <a:ext cx="5138700" cy="8574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187" name="Shape 187"/>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grpSp>
        <p:nvGrpSpPr>
          <p:cNvPr id="188" name="Shape 188"/>
          <p:cNvGrpSpPr/>
          <p:nvPr/>
        </p:nvGrpSpPr>
        <p:grpSpPr>
          <a:xfrm>
            <a:off x="6707938" y="2948000"/>
            <a:ext cx="1732075" cy="2195488"/>
            <a:chOff x="6662738" y="3806825"/>
            <a:chExt cx="1732075" cy="2195488"/>
          </a:xfrm>
        </p:grpSpPr>
        <p:sp>
          <p:nvSpPr>
            <p:cNvPr id="189" name="Shape 189"/>
            <p:cNvSpPr/>
            <p:nvPr/>
          </p:nvSpPr>
          <p:spPr>
            <a:xfrm>
              <a:off x="7839075" y="4194175"/>
              <a:ext cx="74700" cy="52500"/>
            </a:xfrm>
            <a:custGeom>
              <a:avLst/>
              <a:gdLst/>
              <a:ahLst/>
              <a:cxnLst/>
              <a:rect l="0" t="0" r="0" b="0"/>
              <a:pathLst>
                <a:path w="120000" h="120000" extrusionOk="0">
                  <a:moveTo>
                    <a:pt x="85714" y="0"/>
                  </a:moveTo>
                  <a:cubicBezTo>
                    <a:pt x="17142" y="60000"/>
                    <a:pt x="17142" y="60000"/>
                    <a:pt x="17142" y="60000"/>
                  </a:cubicBezTo>
                  <a:cubicBezTo>
                    <a:pt x="0" y="72000"/>
                    <a:pt x="0" y="84000"/>
                    <a:pt x="8571" y="108000"/>
                  </a:cubicBezTo>
                  <a:cubicBezTo>
                    <a:pt x="8571" y="108000"/>
                    <a:pt x="17142" y="120000"/>
                    <a:pt x="25714" y="120000"/>
                  </a:cubicBezTo>
                  <a:cubicBezTo>
                    <a:pt x="25714" y="120000"/>
                    <a:pt x="34285" y="120000"/>
                    <a:pt x="34285" y="120000"/>
                  </a:cubicBezTo>
                  <a:cubicBezTo>
                    <a:pt x="111428" y="60000"/>
                    <a:pt x="111428" y="60000"/>
                    <a:pt x="111428" y="60000"/>
                  </a:cubicBezTo>
                  <a:cubicBezTo>
                    <a:pt x="119999" y="48000"/>
                    <a:pt x="119999" y="24000"/>
                    <a:pt x="119999" y="12000"/>
                  </a:cubicBezTo>
                  <a:cubicBezTo>
                    <a:pt x="111428" y="0"/>
                    <a:pt x="94285" y="0"/>
                    <a:pt x="8571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 name="Shape 190"/>
            <p:cNvSpPr/>
            <p:nvPr/>
          </p:nvSpPr>
          <p:spPr>
            <a:xfrm>
              <a:off x="7800975" y="4070350"/>
              <a:ext cx="327000" cy="219000"/>
            </a:xfrm>
            <a:custGeom>
              <a:avLst/>
              <a:gdLst/>
              <a:ahLst/>
              <a:cxnLst/>
              <a:rect l="0" t="0" r="0" b="0"/>
              <a:pathLst>
                <a:path w="120000" h="120000" extrusionOk="0">
                  <a:moveTo>
                    <a:pt x="11803" y="120000"/>
                  </a:moveTo>
                  <a:cubicBezTo>
                    <a:pt x="11803" y="120000"/>
                    <a:pt x="11803" y="120000"/>
                    <a:pt x="11803" y="120000"/>
                  </a:cubicBezTo>
                  <a:cubicBezTo>
                    <a:pt x="108196" y="120000"/>
                    <a:pt x="108196" y="120000"/>
                    <a:pt x="108196" y="120000"/>
                  </a:cubicBezTo>
                  <a:cubicBezTo>
                    <a:pt x="114098" y="120000"/>
                    <a:pt x="120000" y="114146"/>
                    <a:pt x="120000" y="102439"/>
                  </a:cubicBezTo>
                  <a:cubicBezTo>
                    <a:pt x="120000" y="17560"/>
                    <a:pt x="120000" y="17560"/>
                    <a:pt x="120000" y="17560"/>
                  </a:cubicBezTo>
                  <a:cubicBezTo>
                    <a:pt x="120000" y="8780"/>
                    <a:pt x="114098" y="0"/>
                    <a:pt x="108196" y="0"/>
                  </a:cubicBezTo>
                  <a:cubicBezTo>
                    <a:pt x="11803" y="0"/>
                    <a:pt x="11803" y="0"/>
                    <a:pt x="11803" y="0"/>
                  </a:cubicBezTo>
                  <a:cubicBezTo>
                    <a:pt x="5901" y="0"/>
                    <a:pt x="0" y="8780"/>
                    <a:pt x="0" y="17560"/>
                  </a:cubicBezTo>
                  <a:cubicBezTo>
                    <a:pt x="0" y="90731"/>
                    <a:pt x="0" y="90731"/>
                    <a:pt x="0" y="90731"/>
                  </a:cubicBezTo>
                  <a:cubicBezTo>
                    <a:pt x="3934" y="93658"/>
                    <a:pt x="3934" y="93658"/>
                    <a:pt x="3934" y="93658"/>
                  </a:cubicBezTo>
                  <a:cubicBezTo>
                    <a:pt x="7868" y="99512"/>
                    <a:pt x="11803" y="111219"/>
                    <a:pt x="11803" y="120000"/>
                  </a:cubicBezTo>
                  <a:close/>
                  <a:moveTo>
                    <a:pt x="9836" y="17560"/>
                  </a:moveTo>
                  <a:cubicBezTo>
                    <a:pt x="9836" y="17560"/>
                    <a:pt x="11803" y="14634"/>
                    <a:pt x="11803" y="14634"/>
                  </a:cubicBezTo>
                  <a:cubicBezTo>
                    <a:pt x="108196" y="14634"/>
                    <a:pt x="108196" y="14634"/>
                    <a:pt x="108196" y="14634"/>
                  </a:cubicBezTo>
                  <a:cubicBezTo>
                    <a:pt x="108196" y="14634"/>
                    <a:pt x="110163" y="17560"/>
                    <a:pt x="110163" y="17560"/>
                  </a:cubicBezTo>
                  <a:cubicBezTo>
                    <a:pt x="110163" y="102439"/>
                    <a:pt x="110163" y="102439"/>
                    <a:pt x="110163" y="102439"/>
                  </a:cubicBezTo>
                  <a:cubicBezTo>
                    <a:pt x="110163" y="105365"/>
                    <a:pt x="108196" y="105365"/>
                    <a:pt x="108196" y="105365"/>
                  </a:cubicBezTo>
                  <a:cubicBezTo>
                    <a:pt x="11803" y="105365"/>
                    <a:pt x="11803" y="105365"/>
                    <a:pt x="11803" y="105365"/>
                  </a:cubicBezTo>
                  <a:cubicBezTo>
                    <a:pt x="11803" y="105365"/>
                    <a:pt x="9836" y="105365"/>
                    <a:pt x="9836" y="102439"/>
                  </a:cubicBezTo>
                  <a:lnTo>
                    <a:pt x="9836" y="1756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 name="Shape 191"/>
            <p:cNvSpPr/>
            <p:nvPr/>
          </p:nvSpPr>
          <p:spPr>
            <a:xfrm>
              <a:off x="7839075" y="4117975"/>
              <a:ext cx="250800" cy="103200"/>
            </a:xfrm>
            <a:custGeom>
              <a:avLst/>
              <a:gdLst/>
              <a:ahLst/>
              <a:cxnLst/>
              <a:rect l="0" t="0" r="0" b="0"/>
              <a:pathLst>
                <a:path w="120000" h="120000" extrusionOk="0">
                  <a:moveTo>
                    <a:pt x="5106" y="31578"/>
                  </a:moveTo>
                  <a:cubicBezTo>
                    <a:pt x="56170" y="120000"/>
                    <a:pt x="56170" y="120000"/>
                    <a:pt x="56170" y="120000"/>
                  </a:cubicBezTo>
                  <a:cubicBezTo>
                    <a:pt x="56170" y="120000"/>
                    <a:pt x="58723" y="120000"/>
                    <a:pt x="58723" y="120000"/>
                  </a:cubicBezTo>
                  <a:cubicBezTo>
                    <a:pt x="61276" y="120000"/>
                    <a:pt x="61276" y="120000"/>
                    <a:pt x="63829" y="120000"/>
                  </a:cubicBezTo>
                  <a:cubicBezTo>
                    <a:pt x="114893" y="31578"/>
                    <a:pt x="114893" y="31578"/>
                    <a:pt x="114893" y="31578"/>
                  </a:cubicBezTo>
                  <a:cubicBezTo>
                    <a:pt x="117446" y="31578"/>
                    <a:pt x="120000" y="18947"/>
                    <a:pt x="117446" y="12631"/>
                  </a:cubicBezTo>
                  <a:cubicBezTo>
                    <a:pt x="114893" y="6315"/>
                    <a:pt x="112340" y="0"/>
                    <a:pt x="109787" y="6315"/>
                  </a:cubicBezTo>
                  <a:cubicBezTo>
                    <a:pt x="58723" y="88421"/>
                    <a:pt x="58723" y="88421"/>
                    <a:pt x="58723" y="88421"/>
                  </a:cubicBezTo>
                  <a:cubicBezTo>
                    <a:pt x="10212" y="6315"/>
                    <a:pt x="10212" y="6315"/>
                    <a:pt x="10212" y="6315"/>
                  </a:cubicBezTo>
                  <a:cubicBezTo>
                    <a:pt x="7659" y="0"/>
                    <a:pt x="5106" y="6315"/>
                    <a:pt x="2553" y="12631"/>
                  </a:cubicBezTo>
                  <a:cubicBezTo>
                    <a:pt x="0" y="18947"/>
                    <a:pt x="0" y="31578"/>
                    <a:pt x="5106" y="3157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 name="Shape 192"/>
            <p:cNvSpPr/>
            <p:nvPr/>
          </p:nvSpPr>
          <p:spPr>
            <a:xfrm>
              <a:off x="8015288" y="4194175"/>
              <a:ext cx="74700" cy="52500"/>
            </a:xfrm>
            <a:custGeom>
              <a:avLst/>
              <a:gdLst/>
              <a:ahLst/>
              <a:cxnLst/>
              <a:rect l="0" t="0" r="0" b="0"/>
              <a:pathLst>
                <a:path w="120000" h="120000" extrusionOk="0">
                  <a:moveTo>
                    <a:pt x="102857" y="60000"/>
                  </a:moveTo>
                  <a:cubicBezTo>
                    <a:pt x="34285" y="0"/>
                    <a:pt x="34285" y="0"/>
                    <a:pt x="34285" y="0"/>
                  </a:cubicBezTo>
                  <a:cubicBezTo>
                    <a:pt x="25714" y="0"/>
                    <a:pt x="8571" y="0"/>
                    <a:pt x="0" y="12000"/>
                  </a:cubicBezTo>
                  <a:cubicBezTo>
                    <a:pt x="0" y="24000"/>
                    <a:pt x="0" y="48000"/>
                    <a:pt x="8571" y="60000"/>
                  </a:cubicBezTo>
                  <a:cubicBezTo>
                    <a:pt x="85714" y="120000"/>
                    <a:pt x="85714" y="120000"/>
                    <a:pt x="85714" y="120000"/>
                  </a:cubicBezTo>
                  <a:cubicBezTo>
                    <a:pt x="85714" y="120000"/>
                    <a:pt x="94285" y="120000"/>
                    <a:pt x="94285" y="120000"/>
                  </a:cubicBezTo>
                  <a:cubicBezTo>
                    <a:pt x="102857" y="120000"/>
                    <a:pt x="111428" y="108000"/>
                    <a:pt x="111428" y="108000"/>
                  </a:cubicBezTo>
                  <a:cubicBezTo>
                    <a:pt x="119999" y="84000"/>
                    <a:pt x="111428" y="72000"/>
                    <a:pt x="102857"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 name="Shape 193"/>
            <p:cNvSpPr/>
            <p:nvPr/>
          </p:nvSpPr>
          <p:spPr>
            <a:xfrm>
              <a:off x="7699375" y="4440238"/>
              <a:ext cx="525600" cy="273000"/>
            </a:xfrm>
            <a:custGeom>
              <a:avLst/>
              <a:gdLst/>
              <a:ahLst/>
              <a:cxnLst/>
              <a:rect l="0" t="0" r="0" b="0"/>
              <a:pathLst>
                <a:path w="120000" h="120000" extrusionOk="0">
                  <a:moveTo>
                    <a:pt x="119999" y="0"/>
                  </a:moveTo>
                  <a:cubicBezTo>
                    <a:pt x="119999" y="4705"/>
                    <a:pt x="119999" y="7058"/>
                    <a:pt x="117551" y="7058"/>
                  </a:cubicBezTo>
                  <a:cubicBezTo>
                    <a:pt x="116326" y="9411"/>
                    <a:pt x="115102" y="7058"/>
                    <a:pt x="113877" y="4705"/>
                  </a:cubicBezTo>
                  <a:cubicBezTo>
                    <a:pt x="113877" y="4705"/>
                    <a:pt x="113877" y="2352"/>
                    <a:pt x="113877" y="2352"/>
                  </a:cubicBezTo>
                  <a:cubicBezTo>
                    <a:pt x="113877" y="42352"/>
                    <a:pt x="113877" y="42352"/>
                    <a:pt x="113877" y="42352"/>
                  </a:cubicBezTo>
                  <a:cubicBezTo>
                    <a:pt x="23265" y="42352"/>
                    <a:pt x="23265" y="42352"/>
                    <a:pt x="23265" y="42352"/>
                  </a:cubicBezTo>
                  <a:cubicBezTo>
                    <a:pt x="24489" y="44705"/>
                    <a:pt x="24489" y="49411"/>
                    <a:pt x="24489" y="54117"/>
                  </a:cubicBezTo>
                  <a:cubicBezTo>
                    <a:pt x="113877" y="54117"/>
                    <a:pt x="113877" y="54117"/>
                    <a:pt x="113877" y="54117"/>
                  </a:cubicBezTo>
                  <a:cubicBezTo>
                    <a:pt x="113877" y="82352"/>
                    <a:pt x="113877" y="82352"/>
                    <a:pt x="113877" y="82352"/>
                  </a:cubicBezTo>
                  <a:cubicBezTo>
                    <a:pt x="113877" y="96470"/>
                    <a:pt x="107755" y="108235"/>
                    <a:pt x="99183" y="108235"/>
                  </a:cubicBezTo>
                  <a:cubicBezTo>
                    <a:pt x="20816" y="108235"/>
                    <a:pt x="20816" y="108235"/>
                    <a:pt x="20816" y="108235"/>
                  </a:cubicBezTo>
                  <a:cubicBezTo>
                    <a:pt x="12244" y="108235"/>
                    <a:pt x="6122" y="96470"/>
                    <a:pt x="6122" y="82352"/>
                  </a:cubicBezTo>
                  <a:cubicBezTo>
                    <a:pt x="6122" y="77647"/>
                    <a:pt x="6122" y="77647"/>
                    <a:pt x="6122" y="77647"/>
                  </a:cubicBezTo>
                  <a:cubicBezTo>
                    <a:pt x="3673" y="77647"/>
                    <a:pt x="2448" y="75294"/>
                    <a:pt x="0" y="72941"/>
                  </a:cubicBezTo>
                  <a:cubicBezTo>
                    <a:pt x="0" y="72941"/>
                    <a:pt x="0" y="72941"/>
                    <a:pt x="0" y="72941"/>
                  </a:cubicBezTo>
                  <a:cubicBezTo>
                    <a:pt x="0" y="82352"/>
                    <a:pt x="0" y="82352"/>
                    <a:pt x="0" y="82352"/>
                  </a:cubicBezTo>
                  <a:cubicBezTo>
                    <a:pt x="0" y="103529"/>
                    <a:pt x="9795" y="120000"/>
                    <a:pt x="20816" y="120000"/>
                  </a:cubicBezTo>
                  <a:cubicBezTo>
                    <a:pt x="99183" y="120000"/>
                    <a:pt x="99183" y="120000"/>
                    <a:pt x="99183" y="120000"/>
                  </a:cubicBezTo>
                  <a:cubicBezTo>
                    <a:pt x="111428" y="120000"/>
                    <a:pt x="119999" y="103529"/>
                    <a:pt x="119999" y="82352"/>
                  </a:cubicBezTo>
                  <a:cubicBezTo>
                    <a:pt x="119999" y="0"/>
                    <a:pt x="119999" y="0"/>
                    <a:pt x="119999" y="0"/>
                  </a:cubicBezTo>
                  <a:cubicBezTo>
                    <a:pt x="119999" y="0"/>
                    <a:pt x="119999" y="0"/>
                    <a:pt x="119999" y="0"/>
                  </a:cubicBezTo>
                  <a:cubicBezTo>
                    <a:pt x="119999" y="0"/>
                    <a:pt x="119999" y="0"/>
                    <a:pt x="119999"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 name="Shape 194"/>
            <p:cNvSpPr/>
            <p:nvPr/>
          </p:nvSpPr>
          <p:spPr>
            <a:xfrm>
              <a:off x="7699375" y="3806825"/>
              <a:ext cx="525600" cy="365100"/>
            </a:xfrm>
            <a:custGeom>
              <a:avLst/>
              <a:gdLst/>
              <a:ahLst/>
              <a:cxnLst/>
              <a:rect l="0" t="0" r="0" b="0"/>
              <a:pathLst>
                <a:path w="120000" h="120000" extrusionOk="0">
                  <a:moveTo>
                    <a:pt x="99183" y="0"/>
                  </a:moveTo>
                  <a:cubicBezTo>
                    <a:pt x="20816" y="0"/>
                    <a:pt x="20816" y="0"/>
                    <a:pt x="20816" y="0"/>
                  </a:cubicBezTo>
                  <a:cubicBezTo>
                    <a:pt x="9795" y="0"/>
                    <a:pt x="0" y="12352"/>
                    <a:pt x="0" y="30000"/>
                  </a:cubicBezTo>
                  <a:cubicBezTo>
                    <a:pt x="0" y="118235"/>
                    <a:pt x="0" y="118235"/>
                    <a:pt x="0" y="118235"/>
                  </a:cubicBezTo>
                  <a:cubicBezTo>
                    <a:pt x="2448" y="118235"/>
                    <a:pt x="4897" y="118235"/>
                    <a:pt x="6122" y="120000"/>
                  </a:cubicBezTo>
                  <a:cubicBezTo>
                    <a:pt x="6122" y="58235"/>
                    <a:pt x="6122" y="58235"/>
                    <a:pt x="6122" y="58235"/>
                  </a:cubicBezTo>
                  <a:cubicBezTo>
                    <a:pt x="113877" y="58235"/>
                    <a:pt x="113877" y="58235"/>
                    <a:pt x="113877" y="58235"/>
                  </a:cubicBezTo>
                  <a:cubicBezTo>
                    <a:pt x="113877" y="93529"/>
                    <a:pt x="113877" y="93529"/>
                    <a:pt x="113877" y="93529"/>
                  </a:cubicBezTo>
                  <a:cubicBezTo>
                    <a:pt x="116326" y="91764"/>
                    <a:pt x="118775" y="90000"/>
                    <a:pt x="119999" y="90000"/>
                  </a:cubicBezTo>
                  <a:cubicBezTo>
                    <a:pt x="119999" y="30000"/>
                    <a:pt x="119999" y="30000"/>
                    <a:pt x="119999" y="30000"/>
                  </a:cubicBezTo>
                  <a:cubicBezTo>
                    <a:pt x="119999" y="12352"/>
                    <a:pt x="111428" y="0"/>
                    <a:pt x="99183" y="0"/>
                  </a:cubicBezTo>
                  <a:close/>
                  <a:moveTo>
                    <a:pt x="113877" y="49411"/>
                  </a:moveTo>
                  <a:cubicBezTo>
                    <a:pt x="6122" y="49411"/>
                    <a:pt x="6122" y="49411"/>
                    <a:pt x="6122" y="49411"/>
                  </a:cubicBezTo>
                  <a:cubicBezTo>
                    <a:pt x="6122" y="30000"/>
                    <a:pt x="6122" y="30000"/>
                    <a:pt x="6122" y="30000"/>
                  </a:cubicBezTo>
                  <a:cubicBezTo>
                    <a:pt x="6122" y="17647"/>
                    <a:pt x="12244" y="8823"/>
                    <a:pt x="20816" y="8823"/>
                  </a:cubicBezTo>
                  <a:cubicBezTo>
                    <a:pt x="99183" y="8823"/>
                    <a:pt x="99183" y="8823"/>
                    <a:pt x="99183" y="8823"/>
                  </a:cubicBezTo>
                  <a:cubicBezTo>
                    <a:pt x="107755" y="8823"/>
                    <a:pt x="113877" y="17647"/>
                    <a:pt x="113877" y="30000"/>
                  </a:cubicBezTo>
                  <a:lnTo>
                    <a:pt x="113877" y="4941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 name="Shape 195"/>
            <p:cNvSpPr/>
            <p:nvPr/>
          </p:nvSpPr>
          <p:spPr>
            <a:xfrm>
              <a:off x="7854950" y="4611688"/>
              <a:ext cx="219000" cy="27000"/>
            </a:xfrm>
            <a:custGeom>
              <a:avLst/>
              <a:gdLst/>
              <a:ahLst/>
              <a:cxnLst/>
              <a:rect l="0" t="0" r="0" b="0"/>
              <a:pathLst>
                <a:path w="120000" h="120000" extrusionOk="0">
                  <a:moveTo>
                    <a:pt x="111219" y="120000"/>
                  </a:moveTo>
                  <a:cubicBezTo>
                    <a:pt x="114146" y="120000"/>
                    <a:pt x="120000" y="96000"/>
                    <a:pt x="120000" y="72000"/>
                  </a:cubicBezTo>
                  <a:cubicBezTo>
                    <a:pt x="120000" y="24000"/>
                    <a:pt x="114146" y="0"/>
                    <a:pt x="111219" y="0"/>
                  </a:cubicBezTo>
                  <a:cubicBezTo>
                    <a:pt x="5853" y="0"/>
                    <a:pt x="5853" y="0"/>
                    <a:pt x="5853" y="0"/>
                  </a:cubicBezTo>
                  <a:cubicBezTo>
                    <a:pt x="2926" y="0"/>
                    <a:pt x="0" y="24000"/>
                    <a:pt x="0" y="72000"/>
                  </a:cubicBezTo>
                  <a:cubicBezTo>
                    <a:pt x="0" y="96000"/>
                    <a:pt x="2926" y="120000"/>
                    <a:pt x="5853" y="120000"/>
                  </a:cubicBezTo>
                  <a:lnTo>
                    <a:pt x="111219"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 name="Shape 196"/>
            <p:cNvSpPr/>
            <p:nvPr/>
          </p:nvSpPr>
          <p:spPr>
            <a:xfrm>
              <a:off x="7929563" y="3865563"/>
              <a:ext cx="65100" cy="65100"/>
            </a:xfrm>
            <a:custGeom>
              <a:avLst/>
              <a:gdLst/>
              <a:ahLst/>
              <a:cxnLst/>
              <a:rect l="0" t="0" r="0" b="0"/>
              <a:pathLst>
                <a:path w="120000" h="120000" extrusionOk="0">
                  <a:moveTo>
                    <a:pt x="60000" y="0"/>
                  </a:moveTo>
                  <a:cubicBezTo>
                    <a:pt x="30000" y="0"/>
                    <a:pt x="0" y="20000"/>
                    <a:pt x="0" y="60000"/>
                  </a:cubicBezTo>
                  <a:cubicBezTo>
                    <a:pt x="0" y="90000"/>
                    <a:pt x="30000" y="120000"/>
                    <a:pt x="60000" y="120000"/>
                  </a:cubicBezTo>
                  <a:cubicBezTo>
                    <a:pt x="100000" y="120000"/>
                    <a:pt x="120000" y="90000"/>
                    <a:pt x="120000" y="60000"/>
                  </a:cubicBezTo>
                  <a:cubicBezTo>
                    <a:pt x="120000" y="20000"/>
                    <a:pt x="100000" y="0"/>
                    <a:pt x="60000" y="0"/>
                  </a:cubicBezTo>
                  <a:close/>
                  <a:moveTo>
                    <a:pt x="60000" y="70000"/>
                  </a:moveTo>
                  <a:cubicBezTo>
                    <a:pt x="60000" y="70000"/>
                    <a:pt x="50000" y="60000"/>
                    <a:pt x="50000" y="60000"/>
                  </a:cubicBezTo>
                  <a:cubicBezTo>
                    <a:pt x="50000" y="50000"/>
                    <a:pt x="60000" y="50000"/>
                    <a:pt x="60000" y="50000"/>
                  </a:cubicBezTo>
                  <a:cubicBezTo>
                    <a:pt x="70000" y="50000"/>
                    <a:pt x="70000" y="50000"/>
                    <a:pt x="70000" y="60000"/>
                  </a:cubicBezTo>
                  <a:cubicBezTo>
                    <a:pt x="70000" y="60000"/>
                    <a:pt x="70000" y="70000"/>
                    <a:pt x="60000" y="7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 name="Shape 197"/>
            <p:cNvSpPr/>
            <p:nvPr/>
          </p:nvSpPr>
          <p:spPr>
            <a:xfrm>
              <a:off x="6662738" y="4949825"/>
              <a:ext cx="566700" cy="681000"/>
            </a:xfrm>
            <a:custGeom>
              <a:avLst/>
              <a:gdLst/>
              <a:ahLst/>
              <a:cxnLst/>
              <a:rect l="0" t="0" r="0" b="0"/>
              <a:pathLst>
                <a:path w="120000" h="120000" extrusionOk="0">
                  <a:moveTo>
                    <a:pt x="116603" y="0"/>
                  </a:moveTo>
                  <a:cubicBezTo>
                    <a:pt x="2264" y="0"/>
                    <a:pt x="2264" y="0"/>
                    <a:pt x="2264" y="0"/>
                  </a:cubicBezTo>
                  <a:cubicBezTo>
                    <a:pt x="1132" y="0"/>
                    <a:pt x="0" y="944"/>
                    <a:pt x="0" y="1889"/>
                  </a:cubicBezTo>
                  <a:cubicBezTo>
                    <a:pt x="0" y="117165"/>
                    <a:pt x="0" y="117165"/>
                    <a:pt x="0" y="117165"/>
                  </a:cubicBezTo>
                  <a:cubicBezTo>
                    <a:pt x="0" y="119055"/>
                    <a:pt x="1132" y="120000"/>
                    <a:pt x="2264" y="120000"/>
                  </a:cubicBezTo>
                  <a:cubicBezTo>
                    <a:pt x="116603" y="120000"/>
                    <a:pt x="116603" y="120000"/>
                    <a:pt x="116603" y="120000"/>
                  </a:cubicBezTo>
                  <a:cubicBezTo>
                    <a:pt x="118867" y="120000"/>
                    <a:pt x="120000" y="119055"/>
                    <a:pt x="120000" y="117165"/>
                  </a:cubicBezTo>
                  <a:cubicBezTo>
                    <a:pt x="120000" y="1889"/>
                    <a:pt x="120000" y="1889"/>
                    <a:pt x="120000" y="1889"/>
                  </a:cubicBezTo>
                  <a:cubicBezTo>
                    <a:pt x="120000" y="944"/>
                    <a:pt x="118867" y="0"/>
                    <a:pt x="116603" y="0"/>
                  </a:cubicBezTo>
                  <a:close/>
                  <a:moveTo>
                    <a:pt x="96226" y="11338"/>
                  </a:moveTo>
                  <a:cubicBezTo>
                    <a:pt x="97358" y="11338"/>
                    <a:pt x="99622" y="13228"/>
                    <a:pt x="99622" y="14173"/>
                  </a:cubicBezTo>
                  <a:cubicBezTo>
                    <a:pt x="99622" y="16062"/>
                    <a:pt x="97358" y="17007"/>
                    <a:pt x="96226" y="17007"/>
                  </a:cubicBezTo>
                  <a:cubicBezTo>
                    <a:pt x="93962" y="17007"/>
                    <a:pt x="92830" y="16062"/>
                    <a:pt x="92830" y="14173"/>
                  </a:cubicBezTo>
                  <a:cubicBezTo>
                    <a:pt x="92830" y="13228"/>
                    <a:pt x="93962" y="11338"/>
                    <a:pt x="96226" y="11338"/>
                  </a:cubicBezTo>
                  <a:close/>
                  <a:moveTo>
                    <a:pt x="72452" y="11338"/>
                  </a:moveTo>
                  <a:cubicBezTo>
                    <a:pt x="73584" y="11338"/>
                    <a:pt x="74716" y="13228"/>
                    <a:pt x="74716" y="14173"/>
                  </a:cubicBezTo>
                  <a:cubicBezTo>
                    <a:pt x="74716" y="16062"/>
                    <a:pt x="73584" y="17007"/>
                    <a:pt x="72452" y="17007"/>
                  </a:cubicBezTo>
                  <a:cubicBezTo>
                    <a:pt x="70188" y="17007"/>
                    <a:pt x="69056" y="16062"/>
                    <a:pt x="69056" y="14173"/>
                  </a:cubicBezTo>
                  <a:cubicBezTo>
                    <a:pt x="69056" y="13228"/>
                    <a:pt x="70188" y="11338"/>
                    <a:pt x="72452" y="11338"/>
                  </a:cubicBezTo>
                  <a:close/>
                  <a:moveTo>
                    <a:pt x="47547" y="11338"/>
                  </a:moveTo>
                  <a:cubicBezTo>
                    <a:pt x="49811" y="11338"/>
                    <a:pt x="50943" y="13228"/>
                    <a:pt x="50943" y="14173"/>
                  </a:cubicBezTo>
                  <a:cubicBezTo>
                    <a:pt x="50943" y="16062"/>
                    <a:pt x="49811" y="17007"/>
                    <a:pt x="47547" y="17007"/>
                  </a:cubicBezTo>
                  <a:cubicBezTo>
                    <a:pt x="46415" y="17007"/>
                    <a:pt x="44150" y="16062"/>
                    <a:pt x="44150" y="14173"/>
                  </a:cubicBezTo>
                  <a:cubicBezTo>
                    <a:pt x="44150" y="13228"/>
                    <a:pt x="46415" y="11338"/>
                    <a:pt x="47547" y="11338"/>
                  </a:cubicBezTo>
                  <a:close/>
                  <a:moveTo>
                    <a:pt x="23773" y="11338"/>
                  </a:moveTo>
                  <a:cubicBezTo>
                    <a:pt x="26037" y="11338"/>
                    <a:pt x="27169" y="13228"/>
                    <a:pt x="27169" y="14173"/>
                  </a:cubicBezTo>
                  <a:cubicBezTo>
                    <a:pt x="27169" y="16062"/>
                    <a:pt x="26037" y="17007"/>
                    <a:pt x="23773" y="17007"/>
                  </a:cubicBezTo>
                  <a:cubicBezTo>
                    <a:pt x="21509" y="17007"/>
                    <a:pt x="20377" y="16062"/>
                    <a:pt x="20377" y="14173"/>
                  </a:cubicBezTo>
                  <a:cubicBezTo>
                    <a:pt x="20377" y="13228"/>
                    <a:pt x="21509" y="11338"/>
                    <a:pt x="23773" y="11338"/>
                  </a:cubicBezTo>
                  <a:close/>
                  <a:moveTo>
                    <a:pt x="114339" y="115275"/>
                  </a:moveTo>
                  <a:cubicBezTo>
                    <a:pt x="5660" y="115275"/>
                    <a:pt x="5660" y="115275"/>
                    <a:pt x="5660" y="115275"/>
                  </a:cubicBezTo>
                  <a:cubicBezTo>
                    <a:pt x="5660" y="4724"/>
                    <a:pt x="5660" y="4724"/>
                    <a:pt x="5660" y="4724"/>
                  </a:cubicBezTo>
                  <a:cubicBezTo>
                    <a:pt x="21509" y="4724"/>
                    <a:pt x="21509" y="4724"/>
                    <a:pt x="21509" y="4724"/>
                  </a:cubicBezTo>
                  <a:cubicBezTo>
                    <a:pt x="21509" y="7559"/>
                    <a:pt x="21509" y="7559"/>
                    <a:pt x="21509" y="7559"/>
                  </a:cubicBezTo>
                  <a:cubicBezTo>
                    <a:pt x="16981" y="8503"/>
                    <a:pt x="14716" y="11338"/>
                    <a:pt x="14716" y="14173"/>
                  </a:cubicBezTo>
                  <a:cubicBezTo>
                    <a:pt x="14716" y="18897"/>
                    <a:pt x="19245" y="21732"/>
                    <a:pt x="23773" y="21732"/>
                  </a:cubicBezTo>
                  <a:cubicBezTo>
                    <a:pt x="28301" y="21732"/>
                    <a:pt x="32830" y="18897"/>
                    <a:pt x="32830" y="14173"/>
                  </a:cubicBezTo>
                  <a:cubicBezTo>
                    <a:pt x="32830" y="11338"/>
                    <a:pt x="30566" y="8503"/>
                    <a:pt x="27169" y="7559"/>
                  </a:cubicBezTo>
                  <a:cubicBezTo>
                    <a:pt x="27169" y="4724"/>
                    <a:pt x="27169" y="4724"/>
                    <a:pt x="27169" y="4724"/>
                  </a:cubicBezTo>
                  <a:cubicBezTo>
                    <a:pt x="45283" y="4724"/>
                    <a:pt x="45283" y="4724"/>
                    <a:pt x="45283" y="4724"/>
                  </a:cubicBezTo>
                  <a:cubicBezTo>
                    <a:pt x="45283" y="7559"/>
                    <a:pt x="45283" y="7559"/>
                    <a:pt x="45283" y="7559"/>
                  </a:cubicBezTo>
                  <a:cubicBezTo>
                    <a:pt x="41886" y="8503"/>
                    <a:pt x="38490" y="11338"/>
                    <a:pt x="38490" y="14173"/>
                  </a:cubicBezTo>
                  <a:cubicBezTo>
                    <a:pt x="38490" y="18897"/>
                    <a:pt x="43018" y="21732"/>
                    <a:pt x="47547" y="21732"/>
                  </a:cubicBezTo>
                  <a:cubicBezTo>
                    <a:pt x="53207" y="21732"/>
                    <a:pt x="56603" y="18897"/>
                    <a:pt x="56603" y="14173"/>
                  </a:cubicBezTo>
                  <a:cubicBezTo>
                    <a:pt x="56603" y="11338"/>
                    <a:pt x="54339" y="8503"/>
                    <a:pt x="50943" y="7559"/>
                  </a:cubicBezTo>
                  <a:cubicBezTo>
                    <a:pt x="50943" y="4724"/>
                    <a:pt x="50943" y="4724"/>
                    <a:pt x="50943" y="4724"/>
                  </a:cubicBezTo>
                  <a:cubicBezTo>
                    <a:pt x="69056" y="4724"/>
                    <a:pt x="69056" y="4724"/>
                    <a:pt x="69056" y="4724"/>
                  </a:cubicBezTo>
                  <a:cubicBezTo>
                    <a:pt x="69056" y="7559"/>
                    <a:pt x="69056" y="7559"/>
                    <a:pt x="69056" y="7559"/>
                  </a:cubicBezTo>
                  <a:cubicBezTo>
                    <a:pt x="65660" y="8503"/>
                    <a:pt x="63396" y="11338"/>
                    <a:pt x="63396" y="14173"/>
                  </a:cubicBezTo>
                  <a:cubicBezTo>
                    <a:pt x="63396" y="18897"/>
                    <a:pt x="66792" y="21732"/>
                    <a:pt x="72452" y="21732"/>
                  </a:cubicBezTo>
                  <a:cubicBezTo>
                    <a:pt x="76981" y="21732"/>
                    <a:pt x="80377" y="18897"/>
                    <a:pt x="80377" y="14173"/>
                  </a:cubicBezTo>
                  <a:cubicBezTo>
                    <a:pt x="80377" y="11338"/>
                    <a:pt x="78113" y="8503"/>
                    <a:pt x="74716" y="7559"/>
                  </a:cubicBezTo>
                  <a:cubicBezTo>
                    <a:pt x="74716" y="4724"/>
                    <a:pt x="74716" y="4724"/>
                    <a:pt x="74716" y="4724"/>
                  </a:cubicBezTo>
                  <a:cubicBezTo>
                    <a:pt x="92830" y="4724"/>
                    <a:pt x="92830" y="4724"/>
                    <a:pt x="92830" y="4724"/>
                  </a:cubicBezTo>
                  <a:cubicBezTo>
                    <a:pt x="92830" y="7559"/>
                    <a:pt x="92830" y="7559"/>
                    <a:pt x="92830" y="7559"/>
                  </a:cubicBezTo>
                  <a:cubicBezTo>
                    <a:pt x="89433" y="8503"/>
                    <a:pt x="87169" y="11338"/>
                    <a:pt x="87169" y="14173"/>
                  </a:cubicBezTo>
                  <a:cubicBezTo>
                    <a:pt x="87169" y="18897"/>
                    <a:pt x="90566" y="21732"/>
                    <a:pt x="96226" y="21732"/>
                  </a:cubicBezTo>
                  <a:cubicBezTo>
                    <a:pt x="100754" y="21732"/>
                    <a:pt x="105283" y="18897"/>
                    <a:pt x="105283" y="14173"/>
                  </a:cubicBezTo>
                  <a:cubicBezTo>
                    <a:pt x="105283" y="11338"/>
                    <a:pt x="101886" y="8503"/>
                    <a:pt x="98490" y="7559"/>
                  </a:cubicBezTo>
                  <a:cubicBezTo>
                    <a:pt x="98490" y="4724"/>
                    <a:pt x="98490" y="4724"/>
                    <a:pt x="98490" y="4724"/>
                  </a:cubicBezTo>
                  <a:cubicBezTo>
                    <a:pt x="114339" y="4724"/>
                    <a:pt x="114339" y="4724"/>
                    <a:pt x="114339" y="4724"/>
                  </a:cubicBezTo>
                  <a:lnTo>
                    <a:pt x="114339" y="115275"/>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 name="Shape 198"/>
            <p:cNvSpPr/>
            <p:nvPr/>
          </p:nvSpPr>
          <p:spPr>
            <a:xfrm>
              <a:off x="6764338" y="5132388"/>
              <a:ext cx="101700" cy="85800"/>
            </a:xfrm>
            <a:custGeom>
              <a:avLst/>
              <a:gdLst/>
              <a:ahLst/>
              <a:cxnLst/>
              <a:rect l="0" t="0" r="0" b="0"/>
              <a:pathLst>
                <a:path w="120000" h="120000" extrusionOk="0">
                  <a:moveTo>
                    <a:pt x="25263" y="112500"/>
                  </a:moveTo>
                  <a:cubicBezTo>
                    <a:pt x="25263" y="120000"/>
                    <a:pt x="31578" y="120000"/>
                    <a:pt x="37894" y="120000"/>
                  </a:cubicBezTo>
                  <a:cubicBezTo>
                    <a:pt x="37894" y="120000"/>
                    <a:pt x="44210" y="120000"/>
                    <a:pt x="50526" y="112500"/>
                  </a:cubicBezTo>
                  <a:cubicBezTo>
                    <a:pt x="113684" y="37500"/>
                    <a:pt x="113684" y="37500"/>
                    <a:pt x="113684" y="37500"/>
                  </a:cubicBezTo>
                  <a:cubicBezTo>
                    <a:pt x="120000" y="30000"/>
                    <a:pt x="120000" y="15000"/>
                    <a:pt x="113684" y="7500"/>
                  </a:cubicBezTo>
                  <a:cubicBezTo>
                    <a:pt x="107368" y="0"/>
                    <a:pt x="101052" y="0"/>
                    <a:pt x="94736" y="7500"/>
                  </a:cubicBezTo>
                  <a:cubicBezTo>
                    <a:pt x="37894" y="75000"/>
                    <a:pt x="37894" y="75000"/>
                    <a:pt x="37894" y="75000"/>
                  </a:cubicBezTo>
                  <a:cubicBezTo>
                    <a:pt x="31578" y="67500"/>
                    <a:pt x="31578" y="67500"/>
                    <a:pt x="31578" y="67500"/>
                  </a:cubicBezTo>
                  <a:cubicBezTo>
                    <a:pt x="25263" y="60000"/>
                    <a:pt x="12631" y="60000"/>
                    <a:pt x="6315" y="67500"/>
                  </a:cubicBezTo>
                  <a:cubicBezTo>
                    <a:pt x="0" y="75000"/>
                    <a:pt x="0" y="90000"/>
                    <a:pt x="6315" y="90000"/>
                  </a:cubicBezTo>
                  <a:lnTo>
                    <a:pt x="25263" y="1125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9" name="Shape 199"/>
            <p:cNvSpPr/>
            <p:nvPr/>
          </p:nvSpPr>
          <p:spPr>
            <a:xfrm>
              <a:off x="6764338" y="5245100"/>
              <a:ext cx="101700" cy="85800"/>
            </a:xfrm>
            <a:custGeom>
              <a:avLst/>
              <a:gdLst/>
              <a:ahLst/>
              <a:cxnLst/>
              <a:rect l="0" t="0" r="0" b="0"/>
              <a:pathLst>
                <a:path w="120000" h="120000" extrusionOk="0">
                  <a:moveTo>
                    <a:pt x="25263" y="112500"/>
                  </a:moveTo>
                  <a:cubicBezTo>
                    <a:pt x="25263" y="120000"/>
                    <a:pt x="31578" y="120000"/>
                    <a:pt x="37894" y="120000"/>
                  </a:cubicBezTo>
                  <a:cubicBezTo>
                    <a:pt x="37894" y="120000"/>
                    <a:pt x="44210" y="120000"/>
                    <a:pt x="50526" y="112500"/>
                  </a:cubicBezTo>
                  <a:cubicBezTo>
                    <a:pt x="113684" y="37500"/>
                    <a:pt x="113684" y="37500"/>
                    <a:pt x="113684" y="37500"/>
                  </a:cubicBezTo>
                  <a:cubicBezTo>
                    <a:pt x="120000" y="30000"/>
                    <a:pt x="120000" y="15000"/>
                    <a:pt x="113684" y="7500"/>
                  </a:cubicBezTo>
                  <a:cubicBezTo>
                    <a:pt x="107368" y="0"/>
                    <a:pt x="101052" y="0"/>
                    <a:pt x="94736" y="7500"/>
                  </a:cubicBezTo>
                  <a:cubicBezTo>
                    <a:pt x="37894" y="75000"/>
                    <a:pt x="37894" y="75000"/>
                    <a:pt x="37894" y="75000"/>
                  </a:cubicBezTo>
                  <a:cubicBezTo>
                    <a:pt x="31578" y="67500"/>
                    <a:pt x="31578" y="67500"/>
                    <a:pt x="31578" y="67500"/>
                  </a:cubicBezTo>
                  <a:cubicBezTo>
                    <a:pt x="25263" y="60000"/>
                    <a:pt x="12631" y="60000"/>
                    <a:pt x="6315" y="67500"/>
                  </a:cubicBezTo>
                  <a:cubicBezTo>
                    <a:pt x="0" y="75000"/>
                    <a:pt x="0" y="90000"/>
                    <a:pt x="6315" y="97500"/>
                  </a:cubicBezTo>
                  <a:lnTo>
                    <a:pt x="25263" y="112500"/>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0" name="Shape 200"/>
            <p:cNvSpPr/>
            <p:nvPr/>
          </p:nvSpPr>
          <p:spPr>
            <a:xfrm>
              <a:off x="6892925" y="5154613"/>
              <a:ext cx="246000" cy="52500"/>
            </a:xfrm>
            <a:custGeom>
              <a:avLst/>
              <a:gdLst/>
              <a:ahLst/>
              <a:cxnLst/>
              <a:rect l="0" t="0" r="0" b="0"/>
              <a:pathLst>
                <a:path w="120000" h="120000" extrusionOk="0">
                  <a:moveTo>
                    <a:pt x="10434" y="84000"/>
                  </a:moveTo>
                  <a:cubicBezTo>
                    <a:pt x="15652" y="72000"/>
                    <a:pt x="20869" y="60000"/>
                    <a:pt x="28695" y="60000"/>
                  </a:cubicBezTo>
                  <a:cubicBezTo>
                    <a:pt x="28695" y="60000"/>
                    <a:pt x="28695" y="60000"/>
                    <a:pt x="28695" y="60000"/>
                  </a:cubicBezTo>
                  <a:cubicBezTo>
                    <a:pt x="28695" y="60000"/>
                    <a:pt x="28695" y="72000"/>
                    <a:pt x="28695" y="72000"/>
                  </a:cubicBezTo>
                  <a:cubicBezTo>
                    <a:pt x="31304" y="96000"/>
                    <a:pt x="39130" y="120000"/>
                    <a:pt x="46956" y="120000"/>
                  </a:cubicBezTo>
                  <a:cubicBezTo>
                    <a:pt x="49565" y="120000"/>
                    <a:pt x="49565" y="108000"/>
                    <a:pt x="52173" y="108000"/>
                  </a:cubicBezTo>
                  <a:cubicBezTo>
                    <a:pt x="57391" y="108000"/>
                    <a:pt x="62608" y="96000"/>
                    <a:pt x="65217" y="84000"/>
                  </a:cubicBezTo>
                  <a:cubicBezTo>
                    <a:pt x="67826" y="84000"/>
                    <a:pt x="67826" y="72000"/>
                    <a:pt x="70434" y="72000"/>
                  </a:cubicBezTo>
                  <a:cubicBezTo>
                    <a:pt x="73043" y="60000"/>
                    <a:pt x="78260" y="60000"/>
                    <a:pt x="80869" y="60000"/>
                  </a:cubicBezTo>
                  <a:cubicBezTo>
                    <a:pt x="83478" y="60000"/>
                    <a:pt x="83478" y="72000"/>
                    <a:pt x="86086" y="72000"/>
                  </a:cubicBezTo>
                  <a:cubicBezTo>
                    <a:pt x="88695" y="84000"/>
                    <a:pt x="88695" y="96000"/>
                    <a:pt x="91304" y="96000"/>
                  </a:cubicBezTo>
                  <a:cubicBezTo>
                    <a:pt x="99130" y="120000"/>
                    <a:pt x="109565" y="108000"/>
                    <a:pt x="117391" y="84000"/>
                  </a:cubicBezTo>
                  <a:cubicBezTo>
                    <a:pt x="120000" y="72000"/>
                    <a:pt x="120000" y="48000"/>
                    <a:pt x="117391" y="36000"/>
                  </a:cubicBezTo>
                  <a:cubicBezTo>
                    <a:pt x="114782" y="24000"/>
                    <a:pt x="109565" y="24000"/>
                    <a:pt x="106956" y="36000"/>
                  </a:cubicBezTo>
                  <a:cubicBezTo>
                    <a:pt x="104347" y="48000"/>
                    <a:pt x="101739" y="48000"/>
                    <a:pt x="99130" y="48000"/>
                  </a:cubicBezTo>
                  <a:cubicBezTo>
                    <a:pt x="96521" y="48000"/>
                    <a:pt x="96521" y="36000"/>
                    <a:pt x="93913" y="36000"/>
                  </a:cubicBezTo>
                  <a:cubicBezTo>
                    <a:pt x="91304" y="24000"/>
                    <a:pt x="91304" y="12000"/>
                    <a:pt x="86086" y="12000"/>
                  </a:cubicBezTo>
                  <a:cubicBezTo>
                    <a:pt x="80869" y="0"/>
                    <a:pt x="73043" y="0"/>
                    <a:pt x="65217" y="24000"/>
                  </a:cubicBezTo>
                  <a:cubicBezTo>
                    <a:pt x="62608" y="24000"/>
                    <a:pt x="60000" y="24000"/>
                    <a:pt x="60000" y="36000"/>
                  </a:cubicBezTo>
                  <a:cubicBezTo>
                    <a:pt x="54782" y="36000"/>
                    <a:pt x="52173" y="48000"/>
                    <a:pt x="49565" y="48000"/>
                  </a:cubicBezTo>
                  <a:cubicBezTo>
                    <a:pt x="44347" y="60000"/>
                    <a:pt x="41739" y="48000"/>
                    <a:pt x="41739" y="48000"/>
                  </a:cubicBezTo>
                  <a:cubicBezTo>
                    <a:pt x="39130" y="48000"/>
                    <a:pt x="39130" y="36000"/>
                    <a:pt x="39130" y="36000"/>
                  </a:cubicBezTo>
                  <a:cubicBezTo>
                    <a:pt x="39130" y="24000"/>
                    <a:pt x="36521" y="12000"/>
                    <a:pt x="33913" y="0"/>
                  </a:cubicBezTo>
                  <a:cubicBezTo>
                    <a:pt x="31304" y="0"/>
                    <a:pt x="28695" y="0"/>
                    <a:pt x="26086" y="0"/>
                  </a:cubicBezTo>
                  <a:cubicBezTo>
                    <a:pt x="18260" y="0"/>
                    <a:pt x="10434" y="12000"/>
                    <a:pt x="5217" y="36000"/>
                  </a:cubicBezTo>
                  <a:cubicBezTo>
                    <a:pt x="2608" y="48000"/>
                    <a:pt x="0" y="60000"/>
                    <a:pt x="2608" y="84000"/>
                  </a:cubicBezTo>
                  <a:cubicBezTo>
                    <a:pt x="5217" y="96000"/>
                    <a:pt x="7826" y="96000"/>
                    <a:pt x="10434" y="84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1" name="Shape 201"/>
            <p:cNvSpPr/>
            <p:nvPr/>
          </p:nvSpPr>
          <p:spPr>
            <a:xfrm>
              <a:off x="6881813" y="5256213"/>
              <a:ext cx="273000" cy="63600"/>
            </a:xfrm>
            <a:custGeom>
              <a:avLst/>
              <a:gdLst/>
              <a:ahLst/>
              <a:cxnLst/>
              <a:rect l="0" t="0" r="0" b="0"/>
              <a:pathLst>
                <a:path w="120000" h="120000" extrusionOk="0">
                  <a:moveTo>
                    <a:pt x="2352" y="110000"/>
                  </a:moveTo>
                  <a:cubicBezTo>
                    <a:pt x="4705" y="120000"/>
                    <a:pt x="4705" y="120000"/>
                    <a:pt x="7058" y="120000"/>
                  </a:cubicBezTo>
                  <a:cubicBezTo>
                    <a:pt x="9411" y="120000"/>
                    <a:pt x="9411" y="110000"/>
                    <a:pt x="11764" y="110000"/>
                  </a:cubicBezTo>
                  <a:cubicBezTo>
                    <a:pt x="14117" y="90000"/>
                    <a:pt x="18823" y="80000"/>
                    <a:pt x="23529" y="80000"/>
                  </a:cubicBezTo>
                  <a:cubicBezTo>
                    <a:pt x="23529" y="80000"/>
                    <a:pt x="23529" y="80000"/>
                    <a:pt x="25882" y="80000"/>
                  </a:cubicBezTo>
                  <a:cubicBezTo>
                    <a:pt x="25882" y="80000"/>
                    <a:pt x="25882" y="80000"/>
                    <a:pt x="25882" y="80000"/>
                  </a:cubicBezTo>
                  <a:cubicBezTo>
                    <a:pt x="25882" y="80000"/>
                    <a:pt x="25882" y="80000"/>
                    <a:pt x="25882" y="80000"/>
                  </a:cubicBezTo>
                  <a:cubicBezTo>
                    <a:pt x="25882" y="80000"/>
                    <a:pt x="28235" y="90000"/>
                    <a:pt x="28235" y="90000"/>
                  </a:cubicBezTo>
                  <a:cubicBezTo>
                    <a:pt x="32941" y="100000"/>
                    <a:pt x="40000" y="100000"/>
                    <a:pt x="47058" y="90000"/>
                  </a:cubicBezTo>
                  <a:cubicBezTo>
                    <a:pt x="49411" y="80000"/>
                    <a:pt x="51764" y="80000"/>
                    <a:pt x="54117" y="70000"/>
                  </a:cubicBezTo>
                  <a:cubicBezTo>
                    <a:pt x="54117" y="60000"/>
                    <a:pt x="56470" y="60000"/>
                    <a:pt x="58823" y="60000"/>
                  </a:cubicBezTo>
                  <a:cubicBezTo>
                    <a:pt x="61176" y="50000"/>
                    <a:pt x="63529" y="50000"/>
                    <a:pt x="65882" y="60000"/>
                  </a:cubicBezTo>
                  <a:cubicBezTo>
                    <a:pt x="65882" y="60000"/>
                    <a:pt x="65882" y="60000"/>
                    <a:pt x="65882" y="60000"/>
                  </a:cubicBezTo>
                  <a:cubicBezTo>
                    <a:pt x="65882" y="70000"/>
                    <a:pt x="68235" y="80000"/>
                    <a:pt x="70588" y="90000"/>
                  </a:cubicBezTo>
                  <a:cubicBezTo>
                    <a:pt x="72941" y="100000"/>
                    <a:pt x="75294" y="100000"/>
                    <a:pt x="77647" y="100000"/>
                  </a:cubicBezTo>
                  <a:cubicBezTo>
                    <a:pt x="89411" y="110000"/>
                    <a:pt x="103529" y="100000"/>
                    <a:pt x="115294" y="90000"/>
                  </a:cubicBezTo>
                  <a:cubicBezTo>
                    <a:pt x="117647" y="90000"/>
                    <a:pt x="120000" y="80000"/>
                    <a:pt x="120000" y="60000"/>
                  </a:cubicBezTo>
                  <a:cubicBezTo>
                    <a:pt x="117647" y="50000"/>
                    <a:pt x="115294" y="40000"/>
                    <a:pt x="112941" y="40000"/>
                  </a:cubicBezTo>
                  <a:cubicBezTo>
                    <a:pt x="101176" y="50000"/>
                    <a:pt x="89411" y="60000"/>
                    <a:pt x="77647" y="50000"/>
                  </a:cubicBezTo>
                  <a:cubicBezTo>
                    <a:pt x="77647" y="50000"/>
                    <a:pt x="77647" y="50000"/>
                    <a:pt x="77647" y="50000"/>
                  </a:cubicBezTo>
                  <a:cubicBezTo>
                    <a:pt x="77647" y="50000"/>
                    <a:pt x="77647" y="50000"/>
                    <a:pt x="77647" y="50000"/>
                  </a:cubicBezTo>
                  <a:cubicBezTo>
                    <a:pt x="75294" y="40000"/>
                    <a:pt x="75294" y="40000"/>
                    <a:pt x="75294" y="30000"/>
                  </a:cubicBezTo>
                  <a:cubicBezTo>
                    <a:pt x="70588" y="0"/>
                    <a:pt x="61176" y="0"/>
                    <a:pt x="54117" y="10000"/>
                  </a:cubicBezTo>
                  <a:cubicBezTo>
                    <a:pt x="51764" y="10000"/>
                    <a:pt x="49411" y="20000"/>
                    <a:pt x="47058" y="30000"/>
                  </a:cubicBezTo>
                  <a:cubicBezTo>
                    <a:pt x="44705" y="30000"/>
                    <a:pt x="42352" y="40000"/>
                    <a:pt x="42352" y="40000"/>
                  </a:cubicBezTo>
                  <a:cubicBezTo>
                    <a:pt x="40000" y="50000"/>
                    <a:pt x="35294" y="50000"/>
                    <a:pt x="35294" y="50000"/>
                  </a:cubicBezTo>
                  <a:cubicBezTo>
                    <a:pt x="35294" y="50000"/>
                    <a:pt x="35294" y="40000"/>
                    <a:pt x="32941" y="40000"/>
                  </a:cubicBezTo>
                  <a:cubicBezTo>
                    <a:pt x="32941" y="40000"/>
                    <a:pt x="32941" y="40000"/>
                    <a:pt x="30588" y="30000"/>
                  </a:cubicBezTo>
                  <a:cubicBezTo>
                    <a:pt x="28235" y="30000"/>
                    <a:pt x="25882" y="30000"/>
                    <a:pt x="23529" y="30000"/>
                  </a:cubicBezTo>
                  <a:cubicBezTo>
                    <a:pt x="14117" y="30000"/>
                    <a:pt x="7058" y="50000"/>
                    <a:pt x="2352" y="80000"/>
                  </a:cubicBezTo>
                  <a:cubicBezTo>
                    <a:pt x="0" y="90000"/>
                    <a:pt x="0" y="100000"/>
                    <a:pt x="2352" y="110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2" name="Shape 202"/>
            <p:cNvSpPr/>
            <p:nvPr/>
          </p:nvSpPr>
          <p:spPr>
            <a:xfrm>
              <a:off x="6753225" y="5400675"/>
              <a:ext cx="406500" cy="92100"/>
            </a:xfrm>
            <a:custGeom>
              <a:avLst/>
              <a:gdLst/>
              <a:ahLst/>
              <a:cxnLst/>
              <a:rect l="0" t="0" r="0" b="0"/>
              <a:pathLst>
                <a:path w="120000" h="120000" extrusionOk="0">
                  <a:moveTo>
                    <a:pt x="113684" y="49411"/>
                  </a:moveTo>
                  <a:cubicBezTo>
                    <a:pt x="112105" y="49411"/>
                    <a:pt x="110526" y="42352"/>
                    <a:pt x="110526" y="42352"/>
                  </a:cubicBezTo>
                  <a:cubicBezTo>
                    <a:pt x="108947" y="42352"/>
                    <a:pt x="105789" y="35294"/>
                    <a:pt x="104210" y="35294"/>
                  </a:cubicBezTo>
                  <a:cubicBezTo>
                    <a:pt x="99473" y="35294"/>
                    <a:pt x="96315" y="42352"/>
                    <a:pt x="94736" y="56470"/>
                  </a:cubicBezTo>
                  <a:cubicBezTo>
                    <a:pt x="93157" y="56470"/>
                    <a:pt x="93157" y="56470"/>
                    <a:pt x="93157" y="56470"/>
                  </a:cubicBezTo>
                  <a:cubicBezTo>
                    <a:pt x="91578" y="63529"/>
                    <a:pt x="90000" y="63529"/>
                    <a:pt x="88421" y="63529"/>
                  </a:cubicBezTo>
                  <a:cubicBezTo>
                    <a:pt x="88421" y="63529"/>
                    <a:pt x="90000" y="56470"/>
                    <a:pt x="90000" y="49411"/>
                  </a:cubicBezTo>
                  <a:cubicBezTo>
                    <a:pt x="90000" y="35294"/>
                    <a:pt x="91578" y="21176"/>
                    <a:pt x="88421" y="7058"/>
                  </a:cubicBezTo>
                  <a:cubicBezTo>
                    <a:pt x="88421" y="0"/>
                    <a:pt x="85263" y="0"/>
                    <a:pt x="83684" y="0"/>
                  </a:cubicBezTo>
                  <a:cubicBezTo>
                    <a:pt x="48947" y="77647"/>
                    <a:pt x="48947" y="77647"/>
                    <a:pt x="48947" y="77647"/>
                  </a:cubicBezTo>
                  <a:cubicBezTo>
                    <a:pt x="52105" y="35294"/>
                    <a:pt x="52105" y="35294"/>
                    <a:pt x="52105" y="35294"/>
                  </a:cubicBezTo>
                  <a:cubicBezTo>
                    <a:pt x="52105" y="28235"/>
                    <a:pt x="52105" y="21176"/>
                    <a:pt x="50526" y="14117"/>
                  </a:cubicBezTo>
                  <a:cubicBezTo>
                    <a:pt x="48947" y="14117"/>
                    <a:pt x="48947" y="7058"/>
                    <a:pt x="47368" y="14117"/>
                  </a:cubicBezTo>
                  <a:cubicBezTo>
                    <a:pt x="37894" y="14117"/>
                    <a:pt x="28421" y="35294"/>
                    <a:pt x="22105" y="63529"/>
                  </a:cubicBezTo>
                  <a:cubicBezTo>
                    <a:pt x="22105" y="63529"/>
                    <a:pt x="22105" y="63529"/>
                    <a:pt x="22105" y="63529"/>
                  </a:cubicBezTo>
                  <a:cubicBezTo>
                    <a:pt x="22105" y="49411"/>
                    <a:pt x="22105" y="42352"/>
                    <a:pt x="22105" y="35294"/>
                  </a:cubicBezTo>
                  <a:cubicBezTo>
                    <a:pt x="22105" y="28235"/>
                    <a:pt x="20526" y="21176"/>
                    <a:pt x="20526" y="21176"/>
                  </a:cubicBezTo>
                  <a:cubicBezTo>
                    <a:pt x="18947" y="14117"/>
                    <a:pt x="17368" y="14117"/>
                    <a:pt x="15789" y="21176"/>
                  </a:cubicBezTo>
                  <a:cubicBezTo>
                    <a:pt x="11052" y="28235"/>
                    <a:pt x="6315" y="49411"/>
                    <a:pt x="1578" y="63529"/>
                  </a:cubicBezTo>
                  <a:cubicBezTo>
                    <a:pt x="0" y="70588"/>
                    <a:pt x="0" y="84705"/>
                    <a:pt x="1578" y="91764"/>
                  </a:cubicBezTo>
                  <a:cubicBezTo>
                    <a:pt x="3157" y="98823"/>
                    <a:pt x="6315" y="98823"/>
                    <a:pt x="7894" y="91764"/>
                  </a:cubicBezTo>
                  <a:cubicBezTo>
                    <a:pt x="9473" y="84705"/>
                    <a:pt x="11052" y="77647"/>
                    <a:pt x="12631" y="70588"/>
                  </a:cubicBezTo>
                  <a:cubicBezTo>
                    <a:pt x="12631" y="70588"/>
                    <a:pt x="12631" y="77647"/>
                    <a:pt x="12631" y="77647"/>
                  </a:cubicBezTo>
                  <a:cubicBezTo>
                    <a:pt x="12631" y="84705"/>
                    <a:pt x="12631" y="91764"/>
                    <a:pt x="14210" y="91764"/>
                  </a:cubicBezTo>
                  <a:cubicBezTo>
                    <a:pt x="15789" y="98823"/>
                    <a:pt x="18947" y="112941"/>
                    <a:pt x="26842" y="84705"/>
                  </a:cubicBezTo>
                  <a:cubicBezTo>
                    <a:pt x="31578" y="70588"/>
                    <a:pt x="36315" y="56470"/>
                    <a:pt x="42631" y="49411"/>
                  </a:cubicBezTo>
                  <a:cubicBezTo>
                    <a:pt x="39473" y="84705"/>
                    <a:pt x="39473" y="84705"/>
                    <a:pt x="39473" y="84705"/>
                  </a:cubicBezTo>
                  <a:cubicBezTo>
                    <a:pt x="39473" y="91764"/>
                    <a:pt x="39473" y="105882"/>
                    <a:pt x="41052" y="112941"/>
                  </a:cubicBezTo>
                  <a:cubicBezTo>
                    <a:pt x="42631" y="120000"/>
                    <a:pt x="42631" y="120000"/>
                    <a:pt x="45789" y="120000"/>
                  </a:cubicBezTo>
                  <a:cubicBezTo>
                    <a:pt x="45789" y="120000"/>
                    <a:pt x="47368" y="120000"/>
                    <a:pt x="48947" y="120000"/>
                  </a:cubicBezTo>
                  <a:cubicBezTo>
                    <a:pt x="82105" y="49411"/>
                    <a:pt x="82105" y="49411"/>
                    <a:pt x="82105" y="49411"/>
                  </a:cubicBezTo>
                  <a:cubicBezTo>
                    <a:pt x="80526" y="56470"/>
                    <a:pt x="80526" y="70588"/>
                    <a:pt x="82105" y="77647"/>
                  </a:cubicBezTo>
                  <a:cubicBezTo>
                    <a:pt x="83684" y="91764"/>
                    <a:pt x="85263" y="91764"/>
                    <a:pt x="86842" y="98823"/>
                  </a:cubicBezTo>
                  <a:cubicBezTo>
                    <a:pt x="90000" y="98823"/>
                    <a:pt x="94736" y="98823"/>
                    <a:pt x="96315" y="91764"/>
                  </a:cubicBezTo>
                  <a:cubicBezTo>
                    <a:pt x="97894" y="84705"/>
                    <a:pt x="97894" y="84705"/>
                    <a:pt x="99473" y="84705"/>
                  </a:cubicBezTo>
                  <a:cubicBezTo>
                    <a:pt x="101052" y="77647"/>
                    <a:pt x="102631" y="70588"/>
                    <a:pt x="104210" y="70588"/>
                  </a:cubicBezTo>
                  <a:cubicBezTo>
                    <a:pt x="104210" y="70588"/>
                    <a:pt x="105789" y="77647"/>
                    <a:pt x="107368" y="77647"/>
                  </a:cubicBezTo>
                  <a:cubicBezTo>
                    <a:pt x="110526" y="84705"/>
                    <a:pt x="115263" y="91764"/>
                    <a:pt x="118421" y="70588"/>
                  </a:cubicBezTo>
                  <a:cubicBezTo>
                    <a:pt x="120000" y="63529"/>
                    <a:pt x="120000" y="56470"/>
                    <a:pt x="118421" y="49411"/>
                  </a:cubicBezTo>
                  <a:cubicBezTo>
                    <a:pt x="116842" y="42352"/>
                    <a:pt x="115263" y="42352"/>
                    <a:pt x="113684" y="49411"/>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3" name="Shape 203"/>
            <p:cNvSpPr/>
            <p:nvPr/>
          </p:nvSpPr>
          <p:spPr>
            <a:xfrm>
              <a:off x="7326313" y="4976813"/>
              <a:ext cx="165000" cy="611100"/>
            </a:xfrm>
            <a:custGeom>
              <a:avLst/>
              <a:gdLst/>
              <a:ahLst/>
              <a:cxnLst/>
              <a:rect l="0" t="0" r="0" b="0"/>
              <a:pathLst>
                <a:path w="120000" h="120000" extrusionOk="0">
                  <a:moveTo>
                    <a:pt x="81290" y="5263"/>
                  </a:moveTo>
                  <a:cubicBezTo>
                    <a:pt x="73548" y="5263"/>
                    <a:pt x="73548" y="5263"/>
                    <a:pt x="73548" y="5263"/>
                  </a:cubicBezTo>
                  <a:cubicBezTo>
                    <a:pt x="65806" y="2105"/>
                    <a:pt x="54193" y="0"/>
                    <a:pt x="38709" y="0"/>
                  </a:cubicBezTo>
                  <a:cubicBezTo>
                    <a:pt x="15483" y="0"/>
                    <a:pt x="0" y="4210"/>
                    <a:pt x="0" y="10526"/>
                  </a:cubicBezTo>
                  <a:cubicBezTo>
                    <a:pt x="0" y="91578"/>
                    <a:pt x="0" y="91578"/>
                    <a:pt x="0" y="91578"/>
                  </a:cubicBezTo>
                  <a:cubicBezTo>
                    <a:pt x="0" y="91578"/>
                    <a:pt x="0" y="92631"/>
                    <a:pt x="0" y="92631"/>
                  </a:cubicBezTo>
                  <a:cubicBezTo>
                    <a:pt x="30967" y="117894"/>
                    <a:pt x="30967" y="117894"/>
                    <a:pt x="30967" y="117894"/>
                  </a:cubicBezTo>
                  <a:cubicBezTo>
                    <a:pt x="30967" y="118947"/>
                    <a:pt x="34838" y="119999"/>
                    <a:pt x="38709" y="119999"/>
                  </a:cubicBezTo>
                  <a:cubicBezTo>
                    <a:pt x="42580" y="119999"/>
                    <a:pt x="46451" y="118947"/>
                    <a:pt x="46451" y="117894"/>
                  </a:cubicBezTo>
                  <a:cubicBezTo>
                    <a:pt x="77419" y="92631"/>
                    <a:pt x="77419" y="92631"/>
                    <a:pt x="77419" y="92631"/>
                  </a:cubicBezTo>
                  <a:cubicBezTo>
                    <a:pt x="77419" y="92631"/>
                    <a:pt x="81290" y="91578"/>
                    <a:pt x="81290" y="91578"/>
                  </a:cubicBezTo>
                  <a:cubicBezTo>
                    <a:pt x="81290" y="10526"/>
                    <a:pt x="81290" y="10526"/>
                    <a:pt x="81290" y="10526"/>
                  </a:cubicBezTo>
                  <a:cubicBezTo>
                    <a:pt x="81290" y="10526"/>
                    <a:pt x="81290" y="10526"/>
                    <a:pt x="81290" y="10526"/>
                  </a:cubicBezTo>
                  <a:cubicBezTo>
                    <a:pt x="81290" y="10526"/>
                    <a:pt x="81290" y="10526"/>
                    <a:pt x="81290" y="10526"/>
                  </a:cubicBezTo>
                  <a:cubicBezTo>
                    <a:pt x="92903" y="10526"/>
                    <a:pt x="100645" y="12631"/>
                    <a:pt x="100645" y="15789"/>
                  </a:cubicBezTo>
                  <a:cubicBezTo>
                    <a:pt x="100645" y="57894"/>
                    <a:pt x="100645" y="57894"/>
                    <a:pt x="100645" y="57894"/>
                  </a:cubicBezTo>
                  <a:cubicBezTo>
                    <a:pt x="100645" y="59999"/>
                    <a:pt x="104516" y="61052"/>
                    <a:pt x="112258" y="61052"/>
                  </a:cubicBezTo>
                  <a:cubicBezTo>
                    <a:pt x="116129" y="61052"/>
                    <a:pt x="120000" y="59999"/>
                    <a:pt x="120000" y="57894"/>
                  </a:cubicBezTo>
                  <a:cubicBezTo>
                    <a:pt x="120000" y="15789"/>
                    <a:pt x="120000" y="15789"/>
                    <a:pt x="120000" y="15789"/>
                  </a:cubicBezTo>
                  <a:cubicBezTo>
                    <a:pt x="120000" y="10526"/>
                    <a:pt x="100645" y="5263"/>
                    <a:pt x="81290" y="5263"/>
                  </a:cubicBezTo>
                  <a:close/>
                  <a:moveTo>
                    <a:pt x="38709" y="108421"/>
                  </a:moveTo>
                  <a:cubicBezTo>
                    <a:pt x="19354" y="91578"/>
                    <a:pt x="19354" y="91578"/>
                    <a:pt x="19354" y="91578"/>
                  </a:cubicBezTo>
                  <a:cubicBezTo>
                    <a:pt x="58064" y="91578"/>
                    <a:pt x="58064" y="91578"/>
                    <a:pt x="58064" y="91578"/>
                  </a:cubicBezTo>
                  <a:lnTo>
                    <a:pt x="38709" y="108421"/>
                  </a:lnTo>
                  <a:close/>
                  <a:moveTo>
                    <a:pt x="61935" y="86315"/>
                  </a:moveTo>
                  <a:cubicBezTo>
                    <a:pt x="19354" y="86315"/>
                    <a:pt x="19354" y="86315"/>
                    <a:pt x="19354" y="86315"/>
                  </a:cubicBezTo>
                  <a:cubicBezTo>
                    <a:pt x="19354" y="52631"/>
                    <a:pt x="19354" y="52631"/>
                    <a:pt x="19354" y="52631"/>
                  </a:cubicBezTo>
                  <a:cubicBezTo>
                    <a:pt x="61935" y="52631"/>
                    <a:pt x="61935" y="52631"/>
                    <a:pt x="61935" y="52631"/>
                  </a:cubicBezTo>
                  <a:lnTo>
                    <a:pt x="61935" y="86315"/>
                  </a:lnTo>
                  <a:close/>
                  <a:moveTo>
                    <a:pt x="61935" y="47368"/>
                  </a:moveTo>
                  <a:cubicBezTo>
                    <a:pt x="19354" y="47368"/>
                    <a:pt x="19354" y="47368"/>
                    <a:pt x="19354" y="47368"/>
                  </a:cubicBezTo>
                  <a:cubicBezTo>
                    <a:pt x="19354" y="10526"/>
                    <a:pt x="19354" y="10526"/>
                    <a:pt x="19354" y="10526"/>
                  </a:cubicBezTo>
                  <a:cubicBezTo>
                    <a:pt x="19354" y="7368"/>
                    <a:pt x="27096" y="5263"/>
                    <a:pt x="38709" y="5263"/>
                  </a:cubicBezTo>
                  <a:cubicBezTo>
                    <a:pt x="50322" y="5263"/>
                    <a:pt x="61935" y="7368"/>
                    <a:pt x="61935" y="10526"/>
                  </a:cubicBezTo>
                  <a:lnTo>
                    <a:pt x="61935" y="47368"/>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4" name="Shape 204"/>
            <p:cNvSpPr/>
            <p:nvPr/>
          </p:nvSpPr>
          <p:spPr>
            <a:xfrm>
              <a:off x="7556500" y="3984625"/>
              <a:ext cx="282600" cy="638100"/>
            </a:xfrm>
            <a:custGeom>
              <a:avLst/>
              <a:gdLst/>
              <a:ahLst/>
              <a:cxnLst/>
              <a:rect l="0" t="0" r="0" b="0"/>
              <a:pathLst>
                <a:path w="120000" h="120000" extrusionOk="0">
                  <a:moveTo>
                    <a:pt x="27169" y="29243"/>
                  </a:moveTo>
                  <a:cubicBezTo>
                    <a:pt x="58867" y="34285"/>
                    <a:pt x="58867" y="34285"/>
                    <a:pt x="58867" y="34285"/>
                  </a:cubicBezTo>
                  <a:cubicBezTo>
                    <a:pt x="58867" y="34285"/>
                    <a:pt x="58867" y="34285"/>
                    <a:pt x="56603" y="34285"/>
                  </a:cubicBezTo>
                  <a:cubicBezTo>
                    <a:pt x="49811" y="34285"/>
                    <a:pt x="43018" y="35294"/>
                    <a:pt x="38490" y="38319"/>
                  </a:cubicBezTo>
                  <a:cubicBezTo>
                    <a:pt x="33962" y="40336"/>
                    <a:pt x="29433" y="44369"/>
                    <a:pt x="31698" y="47394"/>
                  </a:cubicBezTo>
                  <a:cubicBezTo>
                    <a:pt x="31698" y="51428"/>
                    <a:pt x="36226" y="54453"/>
                    <a:pt x="40754" y="56470"/>
                  </a:cubicBezTo>
                  <a:cubicBezTo>
                    <a:pt x="56603" y="61512"/>
                    <a:pt x="56603" y="61512"/>
                    <a:pt x="56603" y="61512"/>
                  </a:cubicBezTo>
                  <a:cubicBezTo>
                    <a:pt x="49811" y="62521"/>
                    <a:pt x="43018" y="63529"/>
                    <a:pt x="38490" y="66554"/>
                  </a:cubicBezTo>
                  <a:cubicBezTo>
                    <a:pt x="33962" y="68571"/>
                    <a:pt x="29433" y="72605"/>
                    <a:pt x="31698" y="75630"/>
                  </a:cubicBezTo>
                  <a:cubicBezTo>
                    <a:pt x="31698" y="78655"/>
                    <a:pt x="36226" y="81680"/>
                    <a:pt x="40754" y="84705"/>
                  </a:cubicBezTo>
                  <a:cubicBezTo>
                    <a:pt x="52075" y="88739"/>
                    <a:pt x="52075" y="88739"/>
                    <a:pt x="52075" y="88739"/>
                  </a:cubicBezTo>
                  <a:cubicBezTo>
                    <a:pt x="47547" y="88739"/>
                    <a:pt x="43018" y="90756"/>
                    <a:pt x="38490" y="91764"/>
                  </a:cubicBezTo>
                  <a:cubicBezTo>
                    <a:pt x="33962" y="94789"/>
                    <a:pt x="31698" y="97815"/>
                    <a:pt x="31698" y="100840"/>
                  </a:cubicBezTo>
                  <a:cubicBezTo>
                    <a:pt x="33962" y="103865"/>
                    <a:pt x="36226" y="106890"/>
                    <a:pt x="40754" y="108907"/>
                  </a:cubicBezTo>
                  <a:cubicBezTo>
                    <a:pt x="61132" y="116974"/>
                    <a:pt x="61132" y="116974"/>
                    <a:pt x="61132" y="116974"/>
                  </a:cubicBezTo>
                  <a:cubicBezTo>
                    <a:pt x="67924" y="118991"/>
                    <a:pt x="72452" y="120000"/>
                    <a:pt x="79245" y="120000"/>
                  </a:cubicBezTo>
                  <a:cubicBezTo>
                    <a:pt x="88301" y="120000"/>
                    <a:pt x="95094" y="117983"/>
                    <a:pt x="99622" y="115966"/>
                  </a:cubicBezTo>
                  <a:cubicBezTo>
                    <a:pt x="108679" y="110924"/>
                    <a:pt x="108679" y="102857"/>
                    <a:pt x="97358" y="98823"/>
                  </a:cubicBezTo>
                  <a:cubicBezTo>
                    <a:pt x="86037" y="94789"/>
                    <a:pt x="86037" y="94789"/>
                    <a:pt x="86037" y="94789"/>
                  </a:cubicBezTo>
                  <a:cubicBezTo>
                    <a:pt x="92830" y="93781"/>
                    <a:pt x="97358" y="92773"/>
                    <a:pt x="101886" y="90756"/>
                  </a:cubicBezTo>
                  <a:cubicBezTo>
                    <a:pt x="106415" y="87731"/>
                    <a:pt x="108679" y="84705"/>
                    <a:pt x="108679" y="81680"/>
                  </a:cubicBezTo>
                  <a:cubicBezTo>
                    <a:pt x="108679" y="77647"/>
                    <a:pt x="104150" y="74621"/>
                    <a:pt x="99622" y="72605"/>
                  </a:cubicBezTo>
                  <a:cubicBezTo>
                    <a:pt x="92830" y="70588"/>
                    <a:pt x="92830" y="70588"/>
                    <a:pt x="92830" y="70588"/>
                  </a:cubicBezTo>
                  <a:cubicBezTo>
                    <a:pt x="99622" y="70588"/>
                    <a:pt x="106415" y="68571"/>
                    <a:pt x="110943" y="66554"/>
                  </a:cubicBezTo>
                  <a:cubicBezTo>
                    <a:pt x="120000" y="60504"/>
                    <a:pt x="120000" y="52436"/>
                    <a:pt x="108679" y="48403"/>
                  </a:cubicBezTo>
                  <a:cubicBezTo>
                    <a:pt x="79245" y="37310"/>
                    <a:pt x="79245" y="37310"/>
                    <a:pt x="79245" y="37310"/>
                  </a:cubicBezTo>
                  <a:cubicBezTo>
                    <a:pt x="74716" y="35294"/>
                    <a:pt x="67924" y="34285"/>
                    <a:pt x="61132" y="34285"/>
                  </a:cubicBezTo>
                  <a:cubicBezTo>
                    <a:pt x="61132" y="29243"/>
                    <a:pt x="61132" y="29243"/>
                    <a:pt x="61132" y="29243"/>
                  </a:cubicBezTo>
                  <a:cubicBezTo>
                    <a:pt x="31698" y="25210"/>
                    <a:pt x="31698" y="25210"/>
                    <a:pt x="31698" y="25210"/>
                  </a:cubicBezTo>
                  <a:cubicBezTo>
                    <a:pt x="20377" y="23193"/>
                    <a:pt x="13584" y="18151"/>
                    <a:pt x="18113" y="13109"/>
                  </a:cubicBezTo>
                  <a:cubicBezTo>
                    <a:pt x="20377" y="8067"/>
                    <a:pt x="31698" y="6050"/>
                    <a:pt x="43018" y="7058"/>
                  </a:cubicBezTo>
                  <a:cubicBezTo>
                    <a:pt x="61132" y="9075"/>
                    <a:pt x="61132" y="9075"/>
                    <a:pt x="61132" y="9075"/>
                  </a:cubicBezTo>
                  <a:cubicBezTo>
                    <a:pt x="61132" y="4033"/>
                    <a:pt x="61132" y="4033"/>
                    <a:pt x="61132" y="4033"/>
                  </a:cubicBezTo>
                  <a:cubicBezTo>
                    <a:pt x="45283" y="2016"/>
                    <a:pt x="45283" y="2016"/>
                    <a:pt x="45283" y="2016"/>
                  </a:cubicBezTo>
                  <a:cubicBezTo>
                    <a:pt x="29433" y="0"/>
                    <a:pt x="11320" y="4033"/>
                    <a:pt x="6792" y="12100"/>
                  </a:cubicBezTo>
                  <a:cubicBezTo>
                    <a:pt x="0" y="19159"/>
                    <a:pt x="11320" y="27226"/>
                    <a:pt x="27169" y="29243"/>
                  </a:cubicBezTo>
                  <a:close/>
                  <a:moveTo>
                    <a:pt x="90566" y="102857"/>
                  </a:moveTo>
                  <a:cubicBezTo>
                    <a:pt x="97358" y="104873"/>
                    <a:pt x="97358" y="109915"/>
                    <a:pt x="90566" y="111932"/>
                  </a:cubicBezTo>
                  <a:cubicBezTo>
                    <a:pt x="86037" y="114957"/>
                    <a:pt x="76981" y="115966"/>
                    <a:pt x="70188" y="112941"/>
                  </a:cubicBezTo>
                  <a:cubicBezTo>
                    <a:pt x="49811" y="104873"/>
                    <a:pt x="49811" y="104873"/>
                    <a:pt x="49811" y="104873"/>
                  </a:cubicBezTo>
                  <a:cubicBezTo>
                    <a:pt x="45283" y="103865"/>
                    <a:pt x="45283" y="102857"/>
                    <a:pt x="43018" y="100840"/>
                  </a:cubicBezTo>
                  <a:cubicBezTo>
                    <a:pt x="43018" y="98823"/>
                    <a:pt x="45283" y="96806"/>
                    <a:pt x="47547" y="95798"/>
                  </a:cubicBezTo>
                  <a:cubicBezTo>
                    <a:pt x="54339" y="92773"/>
                    <a:pt x="63396" y="92773"/>
                    <a:pt x="70188" y="94789"/>
                  </a:cubicBezTo>
                  <a:lnTo>
                    <a:pt x="90566" y="102857"/>
                  </a:lnTo>
                  <a:close/>
                  <a:moveTo>
                    <a:pt x="97358" y="81680"/>
                  </a:moveTo>
                  <a:cubicBezTo>
                    <a:pt x="97358" y="83697"/>
                    <a:pt x="95094" y="85714"/>
                    <a:pt x="92830" y="87731"/>
                  </a:cubicBezTo>
                  <a:cubicBezTo>
                    <a:pt x="90566" y="88739"/>
                    <a:pt x="86037" y="89747"/>
                    <a:pt x="81509" y="89747"/>
                  </a:cubicBezTo>
                  <a:cubicBezTo>
                    <a:pt x="76981" y="90756"/>
                    <a:pt x="72452" y="89747"/>
                    <a:pt x="67924" y="88739"/>
                  </a:cubicBezTo>
                  <a:cubicBezTo>
                    <a:pt x="47547" y="80672"/>
                    <a:pt x="47547" y="80672"/>
                    <a:pt x="47547" y="80672"/>
                  </a:cubicBezTo>
                  <a:cubicBezTo>
                    <a:pt x="45283" y="78655"/>
                    <a:pt x="43018" y="77647"/>
                    <a:pt x="43018" y="75630"/>
                  </a:cubicBezTo>
                  <a:cubicBezTo>
                    <a:pt x="43018" y="73613"/>
                    <a:pt x="43018" y="71596"/>
                    <a:pt x="47547" y="69579"/>
                  </a:cubicBezTo>
                  <a:cubicBezTo>
                    <a:pt x="49811" y="67563"/>
                    <a:pt x="54339" y="66554"/>
                    <a:pt x="58867" y="66554"/>
                  </a:cubicBezTo>
                  <a:cubicBezTo>
                    <a:pt x="58867" y="66554"/>
                    <a:pt x="58867" y="66554"/>
                    <a:pt x="58867" y="66554"/>
                  </a:cubicBezTo>
                  <a:cubicBezTo>
                    <a:pt x="63396" y="66554"/>
                    <a:pt x="67924" y="67563"/>
                    <a:pt x="70188" y="68571"/>
                  </a:cubicBezTo>
                  <a:cubicBezTo>
                    <a:pt x="90566" y="76638"/>
                    <a:pt x="90566" y="76638"/>
                    <a:pt x="90566" y="76638"/>
                  </a:cubicBezTo>
                  <a:cubicBezTo>
                    <a:pt x="95094" y="77647"/>
                    <a:pt x="97358" y="79663"/>
                    <a:pt x="97358" y="81680"/>
                  </a:cubicBezTo>
                  <a:close/>
                  <a:moveTo>
                    <a:pt x="70188" y="40336"/>
                  </a:moveTo>
                  <a:cubicBezTo>
                    <a:pt x="99622" y="52436"/>
                    <a:pt x="99622" y="52436"/>
                    <a:pt x="99622" y="52436"/>
                  </a:cubicBezTo>
                  <a:cubicBezTo>
                    <a:pt x="108679" y="54453"/>
                    <a:pt x="108679" y="59495"/>
                    <a:pt x="101886" y="62521"/>
                  </a:cubicBezTo>
                  <a:cubicBezTo>
                    <a:pt x="95094" y="66554"/>
                    <a:pt x="86037" y="66554"/>
                    <a:pt x="76981" y="63529"/>
                  </a:cubicBezTo>
                  <a:cubicBezTo>
                    <a:pt x="47547" y="52436"/>
                    <a:pt x="47547" y="52436"/>
                    <a:pt x="47547" y="52436"/>
                  </a:cubicBezTo>
                  <a:cubicBezTo>
                    <a:pt x="45283" y="51428"/>
                    <a:pt x="43018" y="49411"/>
                    <a:pt x="43018" y="47394"/>
                  </a:cubicBezTo>
                  <a:cubicBezTo>
                    <a:pt x="43018" y="45378"/>
                    <a:pt x="43018" y="43361"/>
                    <a:pt x="47547" y="41344"/>
                  </a:cubicBezTo>
                  <a:cubicBezTo>
                    <a:pt x="49811" y="40336"/>
                    <a:pt x="54339" y="39327"/>
                    <a:pt x="58867" y="39327"/>
                  </a:cubicBezTo>
                  <a:cubicBezTo>
                    <a:pt x="63396" y="38319"/>
                    <a:pt x="67924" y="39327"/>
                    <a:pt x="70188" y="40336"/>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5" name="Shape 205"/>
            <p:cNvSpPr/>
            <p:nvPr/>
          </p:nvSpPr>
          <p:spPr>
            <a:xfrm>
              <a:off x="7732713" y="4075113"/>
              <a:ext cx="662100" cy="1927200"/>
            </a:xfrm>
            <a:custGeom>
              <a:avLst/>
              <a:gdLst/>
              <a:ahLst/>
              <a:cxnLst/>
              <a:rect l="0" t="0" r="0" b="0"/>
              <a:pathLst>
                <a:path w="120000" h="120000" extrusionOk="0">
                  <a:moveTo>
                    <a:pt x="0" y="38774"/>
                  </a:moveTo>
                  <a:cubicBezTo>
                    <a:pt x="30000" y="52479"/>
                    <a:pt x="30000" y="52479"/>
                    <a:pt x="30000" y="52479"/>
                  </a:cubicBezTo>
                  <a:cubicBezTo>
                    <a:pt x="30000" y="57493"/>
                    <a:pt x="30000" y="57493"/>
                    <a:pt x="30000" y="57493"/>
                  </a:cubicBezTo>
                  <a:cubicBezTo>
                    <a:pt x="13548" y="57493"/>
                    <a:pt x="13548" y="57493"/>
                    <a:pt x="13548" y="57493"/>
                  </a:cubicBezTo>
                  <a:cubicBezTo>
                    <a:pt x="12580" y="57493"/>
                    <a:pt x="11612" y="57827"/>
                    <a:pt x="11612" y="58161"/>
                  </a:cubicBezTo>
                  <a:cubicBezTo>
                    <a:pt x="11612" y="120000"/>
                    <a:pt x="11612" y="120000"/>
                    <a:pt x="11612" y="120000"/>
                  </a:cubicBezTo>
                  <a:cubicBezTo>
                    <a:pt x="16451" y="120000"/>
                    <a:pt x="16451" y="120000"/>
                    <a:pt x="16451" y="120000"/>
                  </a:cubicBezTo>
                  <a:cubicBezTo>
                    <a:pt x="16451" y="75208"/>
                    <a:pt x="16451" y="75208"/>
                    <a:pt x="16451" y="75208"/>
                  </a:cubicBezTo>
                  <a:cubicBezTo>
                    <a:pt x="115161" y="75208"/>
                    <a:pt x="115161" y="75208"/>
                    <a:pt x="115161" y="75208"/>
                  </a:cubicBezTo>
                  <a:cubicBezTo>
                    <a:pt x="115161" y="120000"/>
                    <a:pt x="115161" y="120000"/>
                    <a:pt x="115161" y="120000"/>
                  </a:cubicBezTo>
                  <a:cubicBezTo>
                    <a:pt x="120000" y="120000"/>
                    <a:pt x="120000" y="120000"/>
                    <a:pt x="120000" y="120000"/>
                  </a:cubicBezTo>
                  <a:cubicBezTo>
                    <a:pt x="120000" y="58161"/>
                    <a:pt x="120000" y="58161"/>
                    <a:pt x="120000" y="58161"/>
                  </a:cubicBezTo>
                  <a:cubicBezTo>
                    <a:pt x="120000" y="57827"/>
                    <a:pt x="119032" y="57493"/>
                    <a:pt x="117096" y="57493"/>
                  </a:cubicBezTo>
                  <a:cubicBezTo>
                    <a:pt x="104516" y="57493"/>
                    <a:pt x="104516" y="57493"/>
                    <a:pt x="104516" y="57493"/>
                  </a:cubicBezTo>
                  <a:cubicBezTo>
                    <a:pt x="104516" y="45459"/>
                    <a:pt x="104516" y="45459"/>
                    <a:pt x="104516" y="45459"/>
                  </a:cubicBezTo>
                  <a:cubicBezTo>
                    <a:pt x="117096" y="32089"/>
                    <a:pt x="117096" y="32089"/>
                    <a:pt x="117096" y="32089"/>
                  </a:cubicBezTo>
                  <a:cubicBezTo>
                    <a:pt x="118064" y="31086"/>
                    <a:pt x="118064" y="29749"/>
                    <a:pt x="117096" y="28412"/>
                  </a:cubicBezTo>
                  <a:cubicBezTo>
                    <a:pt x="94838" y="668"/>
                    <a:pt x="94838" y="668"/>
                    <a:pt x="94838" y="668"/>
                  </a:cubicBezTo>
                  <a:cubicBezTo>
                    <a:pt x="93870" y="334"/>
                    <a:pt x="92903" y="0"/>
                    <a:pt x="91935" y="0"/>
                  </a:cubicBezTo>
                  <a:cubicBezTo>
                    <a:pt x="91935" y="0"/>
                    <a:pt x="84193" y="334"/>
                    <a:pt x="79354" y="2339"/>
                  </a:cubicBezTo>
                  <a:cubicBezTo>
                    <a:pt x="76451" y="4011"/>
                    <a:pt x="74516" y="6350"/>
                    <a:pt x="75483" y="9025"/>
                  </a:cubicBezTo>
                  <a:cubicBezTo>
                    <a:pt x="78387" y="16044"/>
                    <a:pt x="84193" y="23064"/>
                    <a:pt x="84193" y="23398"/>
                  </a:cubicBezTo>
                  <a:cubicBezTo>
                    <a:pt x="85161" y="23732"/>
                    <a:pt x="86129" y="24066"/>
                    <a:pt x="87096" y="23732"/>
                  </a:cubicBezTo>
                  <a:cubicBezTo>
                    <a:pt x="89032" y="23732"/>
                    <a:pt x="89032" y="23398"/>
                    <a:pt x="89032" y="22729"/>
                  </a:cubicBezTo>
                  <a:cubicBezTo>
                    <a:pt x="89032" y="22729"/>
                    <a:pt x="83225" y="15710"/>
                    <a:pt x="80322" y="8690"/>
                  </a:cubicBezTo>
                  <a:cubicBezTo>
                    <a:pt x="79354" y="6350"/>
                    <a:pt x="80322" y="4679"/>
                    <a:pt x="83225" y="3676"/>
                  </a:cubicBezTo>
                  <a:cubicBezTo>
                    <a:pt x="86129" y="2674"/>
                    <a:pt x="89032" y="2005"/>
                    <a:pt x="90967" y="2005"/>
                  </a:cubicBezTo>
                  <a:cubicBezTo>
                    <a:pt x="112258" y="28746"/>
                    <a:pt x="112258" y="28746"/>
                    <a:pt x="112258" y="28746"/>
                  </a:cubicBezTo>
                  <a:cubicBezTo>
                    <a:pt x="113225" y="29749"/>
                    <a:pt x="113225" y="30752"/>
                    <a:pt x="112258" y="31754"/>
                  </a:cubicBezTo>
                  <a:cubicBezTo>
                    <a:pt x="99677" y="45125"/>
                    <a:pt x="99677" y="45125"/>
                    <a:pt x="99677" y="45125"/>
                  </a:cubicBezTo>
                  <a:cubicBezTo>
                    <a:pt x="99677" y="45125"/>
                    <a:pt x="99677" y="45459"/>
                    <a:pt x="99677" y="45459"/>
                  </a:cubicBezTo>
                  <a:cubicBezTo>
                    <a:pt x="99677" y="57493"/>
                    <a:pt x="99677" y="57493"/>
                    <a:pt x="99677" y="57493"/>
                  </a:cubicBezTo>
                  <a:cubicBezTo>
                    <a:pt x="34838" y="57493"/>
                    <a:pt x="34838" y="57493"/>
                    <a:pt x="34838" y="57493"/>
                  </a:cubicBezTo>
                  <a:cubicBezTo>
                    <a:pt x="34838" y="52144"/>
                    <a:pt x="34838" y="52144"/>
                    <a:pt x="34838" y="52144"/>
                  </a:cubicBezTo>
                  <a:cubicBezTo>
                    <a:pt x="34838" y="52144"/>
                    <a:pt x="34838" y="51810"/>
                    <a:pt x="34838" y="51810"/>
                  </a:cubicBezTo>
                  <a:cubicBezTo>
                    <a:pt x="8709" y="39777"/>
                    <a:pt x="8709" y="39777"/>
                    <a:pt x="8709" y="39777"/>
                  </a:cubicBezTo>
                  <a:cubicBezTo>
                    <a:pt x="5806" y="39777"/>
                    <a:pt x="2903" y="39442"/>
                    <a:pt x="0" y="38774"/>
                  </a:cubicBezTo>
                  <a:close/>
                  <a:moveTo>
                    <a:pt x="115161" y="59164"/>
                  </a:moveTo>
                  <a:cubicBezTo>
                    <a:pt x="115161" y="73537"/>
                    <a:pt x="115161" y="73537"/>
                    <a:pt x="115161" y="73537"/>
                  </a:cubicBezTo>
                  <a:cubicBezTo>
                    <a:pt x="16451" y="73537"/>
                    <a:pt x="16451" y="73537"/>
                    <a:pt x="16451" y="73537"/>
                  </a:cubicBezTo>
                  <a:cubicBezTo>
                    <a:pt x="16451" y="59164"/>
                    <a:pt x="16451" y="59164"/>
                    <a:pt x="16451" y="59164"/>
                  </a:cubicBezTo>
                  <a:lnTo>
                    <a:pt x="115161" y="59164"/>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6" name="Shape 206"/>
            <p:cNvSpPr/>
            <p:nvPr/>
          </p:nvSpPr>
          <p:spPr>
            <a:xfrm>
              <a:off x="7886700" y="5111750"/>
              <a:ext cx="65100" cy="58800"/>
            </a:xfrm>
            <a:custGeom>
              <a:avLst/>
              <a:gdLst/>
              <a:ahLst/>
              <a:cxnLst/>
              <a:rect l="0" t="0" r="0" b="0"/>
              <a:pathLst>
                <a:path w="120000" h="120000" extrusionOk="0">
                  <a:moveTo>
                    <a:pt x="60000" y="120000"/>
                  </a:moveTo>
                  <a:cubicBezTo>
                    <a:pt x="90000" y="120000"/>
                    <a:pt x="120000" y="98181"/>
                    <a:pt x="120000" y="54545"/>
                  </a:cubicBezTo>
                  <a:cubicBezTo>
                    <a:pt x="120000" y="21818"/>
                    <a:pt x="90000" y="0"/>
                    <a:pt x="60000" y="0"/>
                  </a:cubicBezTo>
                  <a:cubicBezTo>
                    <a:pt x="30000" y="0"/>
                    <a:pt x="0" y="21818"/>
                    <a:pt x="0" y="54545"/>
                  </a:cubicBezTo>
                  <a:cubicBezTo>
                    <a:pt x="0" y="98181"/>
                    <a:pt x="30000" y="120000"/>
                    <a:pt x="60000" y="120000"/>
                  </a:cubicBezTo>
                  <a:close/>
                  <a:moveTo>
                    <a:pt x="60000" y="54545"/>
                  </a:moveTo>
                  <a:cubicBezTo>
                    <a:pt x="70000" y="54545"/>
                    <a:pt x="70000" y="54545"/>
                    <a:pt x="70000" y="54545"/>
                  </a:cubicBezTo>
                  <a:cubicBezTo>
                    <a:pt x="70000" y="65454"/>
                    <a:pt x="70000" y="65454"/>
                    <a:pt x="60000" y="65454"/>
                  </a:cubicBezTo>
                  <a:cubicBezTo>
                    <a:pt x="60000" y="65454"/>
                    <a:pt x="50000" y="65454"/>
                    <a:pt x="50000" y="54545"/>
                  </a:cubicBezTo>
                  <a:cubicBezTo>
                    <a:pt x="50000" y="54545"/>
                    <a:pt x="60000" y="54545"/>
                    <a:pt x="60000" y="5454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207" name="Shape 207"/>
          <p:cNvGrpSpPr/>
          <p:nvPr/>
        </p:nvGrpSpPr>
        <p:grpSpPr>
          <a:xfrm rot="10800000">
            <a:off x="6518888" y="-12"/>
            <a:ext cx="1551087" cy="2468625"/>
            <a:chOff x="715963" y="3538538"/>
            <a:chExt cx="1551087" cy="2468625"/>
          </a:xfrm>
        </p:grpSpPr>
        <p:sp>
          <p:nvSpPr>
            <p:cNvPr id="208" name="Shape 208"/>
            <p:cNvSpPr/>
            <p:nvPr/>
          </p:nvSpPr>
          <p:spPr>
            <a:xfrm>
              <a:off x="785813" y="4429125"/>
              <a:ext cx="15900" cy="33300"/>
            </a:xfrm>
            <a:custGeom>
              <a:avLst/>
              <a:gdLst/>
              <a:ahLst/>
              <a:cxnLst/>
              <a:rect l="0" t="0" r="0" b="0"/>
              <a:pathLst>
                <a:path w="120000" h="120000" extrusionOk="0">
                  <a:moveTo>
                    <a:pt x="40000" y="0"/>
                  </a:moveTo>
                  <a:cubicBezTo>
                    <a:pt x="40000" y="0"/>
                    <a:pt x="0" y="20000"/>
                    <a:pt x="0" y="20000"/>
                  </a:cubicBezTo>
                  <a:cubicBezTo>
                    <a:pt x="0" y="100000"/>
                    <a:pt x="0" y="100000"/>
                    <a:pt x="0" y="100000"/>
                  </a:cubicBezTo>
                  <a:cubicBezTo>
                    <a:pt x="0" y="100000"/>
                    <a:pt x="40000" y="120000"/>
                    <a:pt x="40000" y="120000"/>
                  </a:cubicBezTo>
                  <a:cubicBezTo>
                    <a:pt x="80000" y="120000"/>
                    <a:pt x="120000" y="100000"/>
                    <a:pt x="120000" y="100000"/>
                  </a:cubicBezTo>
                  <a:cubicBezTo>
                    <a:pt x="120000" y="20000"/>
                    <a:pt x="120000" y="20000"/>
                    <a:pt x="120000" y="20000"/>
                  </a:cubicBezTo>
                  <a:cubicBezTo>
                    <a:pt x="120000" y="20000"/>
                    <a:pt x="80000" y="0"/>
                    <a:pt x="4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9" name="Shape 209"/>
            <p:cNvSpPr/>
            <p:nvPr/>
          </p:nvSpPr>
          <p:spPr>
            <a:xfrm>
              <a:off x="817563" y="4429125"/>
              <a:ext cx="15900" cy="33300"/>
            </a:xfrm>
            <a:custGeom>
              <a:avLst/>
              <a:gdLst/>
              <a:ahLst/>
              <a:cxnLst/>
              <a:rect l="0" t="0" r="0" b="0"/>
              <a:pathLst>
                <a:path w="120000" h="120000" extrusionOk="0">
                  <a:moveTo>
                    <a:pt x="80000" y="0"/>
                  </a:moveTo>
                  <a:cubicBezTo>
                    <a:pt x="40000" y="0"/>
                    <a:pt x="0" y="20000"/>
                    <a:pt x="0" y="20000"/>
                  </a:cubicBezTo>
                  <a:cubicBezTo>
                    <a:pt x="0" y="100000"/>
                    <a:pt x="0" y="100000"/>
                    <a:pt x="0" y="100000"/>
                  </a:cubicBezTo>
                  <a:cubicBezTo>
                    <a:pt x="0" y="100000"/>
                    <a:pt x="40000" y="120000"/>
                    <a:pt x="80000" y="120000"/>
                  </a:cubicBezTo>
                  <a:cubicBezTo>
                    <a:pt x="120000" y="120000"/>
                    <a:pt x="120000" y="100000"/>
                    <a:pt x="120000" y="100000"/>
                  </a:cubicBezTo>
                  <a:cubicBezTo>
                    <a:pt x="120000" y="20000"/>
                    <a:pt x="120000" y="20000"/>
                    <a:pt x="120000" y="20000"/>
                  </a:cubicBezTo>
                  <a:cubicBezTo>
                    <a:pt x="120000" y="20000"/>
                    <a:pt x="120000" y="0"/>
                    <a:pt x="80000"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0" name="Shape 210"/>
            <p:cNvSpPr/>
            <p:nvPr/>
          </p:nvSpPr>
          <p:spPr>
            <a:xfrm>
              <a:off x="715963" y="4392613"/>
              <a:ext cx="187200" cy="401700"/>
            </a:xfrm>
            <a:custGeom>
              <a:avLst/>
              <a:gdLst/>
              <a:ahLst/>
              <a:cxnLst/>
              <a:rect l="0" t="0" r="0" b="0"/>
              <a:pathLst>
                <a:path w="120000" h="120000" extrusionOk="0">
                  <a:moveTo>
                    <a:pt x="113142" y="24000"/>
                  </a:moveTo>
                  <a:cubicBezTo>
                    <a:pt x="99428" y="24000"/>
                    <a:pt x="99428" y="24000"/>
                    <a:pt x="99428" y="24000"/>
                  </a:cubicBezTo>
                  <a:cubicBezTo>
                    <a:pt x="99428" y="3200"/>
                    <a:pt x="99428" y="3200"/>
                    <a:pt x="99428" y="3200"/>
                  </a:cubicBezTo>
                  <a:cubicBezTo>
                    <a:pt x="99428" y="1600"/>
                    <a:pt x="96000" y="0"/>
                    <a:pt x="92571" y="0"/>
                  </a:cubicBezTo>
                  <a:cubicBezTo>
                    <a:pt x="27428" y="0"/>
                    <a:pt x="27428" y="0"/>
                    <a:pt x="27428" y="0"/>
                  </a:cubicBezTo>
                  <a:cubicBezTo>
                    <a:pt x="24000" y="0"/>
                    <a:pt x="20571" y="1600"/>
                    <a:pt x="20571" y="3200"/>
                  </a:cubicBezTo>
                  <a:cubicBezTo>
                    <a:pt x="20571" y="24000"/>
                    <a:pt x="20571" y="24000"/>
                    <a:pt x="20571" y="24000"/>
                  </a:cubicBezTo>
                  <a:cubicBezTo>
                    <a:pt x="6857" y="24000"/>
                    <a:pt x="6857" y="24000"/>
                    <a:pt x="6857" y="24000"/>
                  </a:cubicBezTo>
                  <a:cubicBezTo>
                    <a:pt x="3428" y="24000"/>
                    <a:pt x="0" y="25600"/>
                    <a:pt x="0" y="28800"/>
                  </a:cubicBezTo>
                  <a:cubicBezTo>
                    <a:pt x="0" y="97600"/>
                    <a:pt x="0" y="97600"/>
                    <a:pt x="0" y="97600"/>
                  </a:cubicBezTo>
                  <a:cubicBezTo>
                    <a:pt x="0" y="110400"/>
                    <a:pt x="20571" y="120000"/>
                    <a:pt x="48000" y="120000"/>
                  </a:cubicBezTo>
                  <a:cubicBezTo>
                    <a:pt x="72000" y="120000"/>
                    <a:pt x="72000" y="120000"/>
                    <a:pt x="72000" y="120000"/>
                  </a:cubicBezTo>
                  <a:cubicBezTo>
                    <a:pt x="99428" y="120000"/>
                    <a:pt x="120000" y="110400"/>
                    <a:pt x="120000" y="97600"/>
                  </a:cubicBezTo>
                  <a:cubicBezTo>
                    <a:pt x="120000" y="28800"/>
                    <a:pt x="120000" y="28800"/>
                    <a:pt x="120000" y="28800"/>
                  </a:cubicBezTo>
                  <a:cubicBezTo>
                    <a:pt x="120000" y="25600"/>
                    <a:pt x="116571" y="24000"/>
                    <a:pt x="113142" y="24000"/>
                  </a:cubicBezTo>
                  <a:close/>
                  <a:moveTo>
                    <a:pt x="37714" y="8000"/>
                  </a:moveTo>
                  <a:cubicBezTo>
                    <a:pt x="82285" y="8000"/>
                    <a:pt x="82285" y="8000"/>
                    <a:pt x="82285" y="8000"/>
                  </a:cubicBezTo>
                  <a:cubicBezTo>
                    <a:pt x="82285" y="24000"/>
                    <a:pt x="82285" y="24000"/>
                    <a:pt x="82285" y="24000"/>
                  </a:cubicBezTo>
                  <a:cubicBezTo>
                    <a:pt x="37714" y="24000"/>
                    <a:pt x="37714" y="24000"/>
                    <a:pt x="37714" y="24000"/>
                  </a:cubicBezTo>
                  <a:lnTo>
                    <a:pt x="37714" y="8000"/>
                  </a:lnTo>
                  <a:close/>
                  <a:moveTo>
                    <a:pt x="72000" y="113600"/>
                  </a:moveTo>
                  <a:cubicBezTo>
                    <a:pt x="48000" y="113600"/>
                    <a:pt x="48000" y="113600"/>
                    <a:pt x="48000" y="113600"/>
                  </a:cubicBezTo>
                  <a:cubicBezTo>
                    <a:pt x="30857" y="113600"/>
                    <a:pt x="17142" y="105600"/>
                    <a:pt x="17142" y="97600"/>
                  </a:cubicBezTo>
                  <a:cubicBezTo>
                    <a:pt x="17142" y="32000"/>
                    <a:pt x="17142" y="32000"/>
                    <a:pt x="17142" y="32000"/>
                  </a:cubicBezTo>
                  <a:cubicBezTo>
                    <a:pt x="27428" y="32000"/>
                    <a:pt x="27428" y="32000"/>
                    <a:pt x="27428" y="32000"/>
                  </a:cubicBezTo>
                  <a:cubicBezTo>
                    <a:pt x="92571" y="32000"/>
                    <a:pt x="92571" y="32000"/>
                    <a:pt x="92571" y="32000"/>
                  </a:cubicBezTo>
                  <a:cubicBezTo>
                    <a:pt x="102857" y="32000"/>
                    <a:pt x="102857" y="32000"/>
                    <a:pt x="102857" y="32000"/>
                  </a:cubicBezTo>
                  <a:cubicBezTo>
                    <a:pt x="102857" y="97600"/>
                    <a:pt x="102857" y="97600"/>
                    <a:pt x="102857" y="97600"/>
                  </a:cubicBezTo>
                  <a:cubicBezTo>
                    <a:pt x="102857" y="105600"/>
                    <a:pt x="89142" y="113600"/>
                    <a:pt x="72000" y="1136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1" name="Shape 211"/>
            <p:cNvSpPr/>
            <p:nvPr/>
          </p:nvSpPr>
          <p:spPr>
            <a:xfrm>
              <a:off x="758825" y="4521200"/>
              <a:ext cx="101700" cy="27000"/>
            </a:xfrm>
            <a:custGeom>
              <a:avLst/>
              <a:gdLst/>
              <a:ahLst/>
              <a:cxnLst/>
              <a:rect l="0" t="0" r="0" b="0"/>
              <a:pathLst>
                <a:path w="120000" h="120000" extrusionOk="0">
                  <a:moveTo>
                    <a:pt x="107368" y="0"/>
                  </a:moveTo>
                  <a:cubicBezTo>
                    <a:pt x="12631" y="0"/>
                    <a:pt x="12631" y="0"/>
                    <a:pt x="12631" y="0"/>
                  </a:cubicBezTo>
                  <a:cubicBezTo>
                    <a:pt x="6315" y="0"/>
                    <a:pt x="0" y="24000"/>
                    <a:pt x="0" y="72000"/>
                  </a:cubicBezTo>
                  <a:cubicBezTo>
                    <a:pt x="0" y="96000"/>
                    <a:pt x="6315" y="120000"/>
                    <a:pt x="12631" y="120000"/>
                  </a:cubicBezTo>
                  <a:cubicBezTo>
                    <a:pt x="107368" y="120000"/>
                    <a:pt x="107368" y="120000"/>
                    <a:pt x="107368" y="120000"/>
                  </a:cubicBezTo>
                  <a:cubicBezTo>
                    <a:pt x="113684" y="120000"/>
                    <a:pt x="120000" y="96000"/>
                    <a:pt x="120000" y="72000"/>
                  </a:cubicBezTo>
                  <a:cubicBezTo>
                    <a:pt x="120000" y="24000"/>
                    <a:pt x="113684" y="0"/>
                    <a:pt x="107368" y="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2" name="Shape 212"/>
            <p:cNvSpPr/>
            <p:nvPr/>
          </p:nvSpPr>
          <p:spPr>
            <a:xfrm>
              <a:off x="1293813" y="4230688"/>
              <a:ext cx="523800" cy="371400"/>
            </a:xfrm>
            <a:custGeom>
              <a:avLst/>
              <a:gdLst/>
              <a:ahLst/>
              <a:cxnLst/>
              <a:rect l="0" t="0" r="0" b="0"/>
              <a:pathLst>
                <a:path w="120000" h="120000" extrusionOk="0">
                  <a:moveTo>
                    <a:pt x="2448" y="120000"/>
                  </a:moveTo>
                  <a:cubicBezTo>
                    <a:pt x="105306" y="120000"/>
                    <a:pt x="105306" y="120000"/>
                    <a:pt x="105306" y="120000"/>
                  </a:cubicBezTo>
                  <a:cubicBezTo>
                    <a:pt x="105306" y="116521"/>
                    <a:pt x="106530" y="113043"/>
                    <a:pt x="107755" y="111304"/>
                  </a:cubicBezTo>
                  <a:cubicBezTo>
                    <a:pt x="105306" y="111304"/>
                    <a:pt x="105306" y="111304"/>
                    <a:pt x="105306" y="111304"/>
                  </a:cubicBezTo>
                  <a:cubicBezTo>
                    <a:pt x="105306" y="8695"/>
                    <a:pt x="105306" y="8695"/>
                    <a:pt x="105306" y="8695"/>
                  </a:cubicBezTo>
                  <a:cubicBezTo>
                    <a:pt x="115102" y="8695"/>
                    <a:pt x="115102" y="8695"/>
                    <a:pt x="115102" y="8695"/>
                  </a:cubicBezTo>
                  <a:cubicBezTo>
                    <a:pt x="115102" y="102608"/>
                    <a:pt x="115102" y="102608"/>
                    <a:pt x="115102" y="102608"/>
                  </a:cubicBezTo>
                  <a:cubicBezTo>
                    <a:pt x="116326" y="102608"/>
                    <a:pt x="118775" y="100869"/>
                    <a:pt x="119999" y="100869"/>
                  </a:cubicBezTo>
                  <a:cubicBezTo>
                    <a:pt x="119999" y="3478"/>
                    <a:pt x="119999" y="3478"/>
                    <a:pt x="119999" y="3478"/>
                  </a:cubicBezTo>
                  <a:cubicBezTo>
                    <a:pt x="119999" y="1739"/>
                    <a:pt x="118775" y="0"/>
                    <a:pt x="117551" y="0"/>
                  </a:cubicBezTo>
                  <a:cubicBezTo>
                    <a:pt x="101632" y="0"/>
                    <a:pt x="101632" y="0"/>
                    <a:pt x="101632" y="0"/>
                  </a:cubicBezTo>
                  <a:cubicBezTo>
                    <a:pt x="100408" y="0"/>
                    <a:pt x="99183" y="1739"/>
                    <a:pt x="99183" y="3478"/>
                  </a:cubicBezTo>
                  <a:cubicBezTo>
                    <a:pt x="99183" y="111304"/>
                    <a:pt x="99183" y="111304"/>
                    <a:pt x="99183" y="111304"/>
                  </a:cubicBezTo>
                  <a:cubicBezTo>
                    <a:pt x="89387" y="111304"/>
                    <a:pt x="89387" y="111304"/>
                    <a:pt x="89387" y="111304"/>
                  </a:cubicBezTo>
                  <a:cubicBezTo>
                    <a:pt x="89387" y="55652"/>
                    <a:pt x="89387" y="55652"/>
                    <a:pt x="89387" y="55652"/>
                  </a:cubicBezTo>
                  <a:cubicBezTo>
                    <a:pt x="89387" y="53913"/>
                    <a:pt x="88163" y="52173"/>
                    <a:pt x="85714" y="52173"/>
                  </a:cubicBezTo>
                  <a:cubicBezTo>
                    <a:pt x="69795" y="52173"/>
                    <a:pt x="69795" y="52173"/>
                    <a:pt x="69795" y="52173"/>
                  </a:cubicBezTo>
                  <a:cubicBezTo>
                    <a:pt x="68571" y="52173"/>
                    <a:pt x="67346" y="53913"/>
                    <a:pt x="67346" y="55652"/>
                  </a:cubicBezTo>
                  <a:cubicBezTo>
                    <a:pt x="67346" y="111304"/>
                    <a:pt x="67346" y="111304"/>
                    <a:pt x="67346" y="111304"/>
                  </a:cubicBezTo>
                  <a:cubicBezTo>
                    <a:pt x="57551" y="111304"/>
                    <a:pt x="57551" y="111304"/>
                    <a:pt x="57551" y="111304"/>
                  </a:cubicBezTo>
                  <a:cubicBezTo>
                    <a:pt x="57551" y="41739"/>
                    <a:pt x="57551" y="41739"/>
                    <a:pt x="57551" y="41739"/>
                  </a:cubicBezTo>
                  <a:cubicBezTo>
                    <a:pt x="57551" y="38260"/>
                    <a:pt x="56326" y="36521"/>
                    <a:pt x="55102" y="36521"/>
                  </a:cubicBezTo>
                  <a:cubicBezTo>
                    <a:pt x="39183" y="36521"/>
                    <a:pt x="39183" y="36521"/>
                    <a:pt x="39183" y="36521"/>
                  </a:cubicBezTo>
                  <a:cubicBezTo>
                    <a:pt x="37959" y="36521"/>
                    <a:pt x="35510" y="38260"/>
                    <a:pt x="35510" y="41739"/>
                  </a:cubicBezTo>
                  <a:cubicBezTo>
                    <a:pt x="35510" y="111304"/>
                    <a:pt x="35510" y="111304"/>
                    <a:pt x="35510" y="111304"/>
                  </a:cubicBezTo>
                  <a:cubicBezTo>
                    <a:pt x="25714" y="111304"/>
                    <a:pt x="25714" y="111304"/>
                    <a:pt x="25714" y="111304"/>
                  </a:cubicBezTo>
                  <a:cubicBezTo>
                    <a:pt x="25714" y="78260"/>
                    <a:pt x="25714" y="78260"/>
                    <a:pt x="25714" y="78260"/>
                  </a:cubicBezTo>
                  <a:cubicBezTo>
                    <a:pt x="25714" y="76521"/>
                    <a:pt x="24489" y="74782"/>
                    <a:pt x="23265" y="74782"/>
                  </a:cubicBezTo>
                  <a:cubicBezTo>
                    <a:pt x="7346" y="74782"/>
                    <a:pt x="7346" y="74782"/>
                    <a:pt x="7346" y="74782"/>
                  </a:cubicBezTo>
                  <a:cubicBezTo>
                    <a:pt x="6122" y="74782"/>
                    <a:pt x="4897" y="76521"/>
                    <a:pt x="4897" y="78260"/>
                  </a:cubicBezTo>
                  <a:cubicBezTo>
                    <a:pt x="4897" y="111304"/>
                    <a:pt x="4897" y="111304"/>
                    <a:pt x="4897" y="111304"/>
                  </a:cubicBezTo>
                  <a:cubicBezTo>
                    <a:pt x="2448" y="111304"/>
                    <a:pt x="2448" y="111304"/>
                    <a:pt x="2448" y="111304"/>
                  </a:cubicBezTo>
                  <a:cubicBezTo>
                    <a:pt x="1224" y="111304"/>
                    <a:pt x="0" y="113043"/>
                    <a:pt x="0" y="114782"/>
                  </a:cubicBezTo>
                  <a:cubicBezTo>
                    <a:pt x="0" y="118260"/>
                    <a:pt x="1224" y="120000"/>
                    <a:pt x="2448" y="120000"/>
                  </a:cubicBezTo>
                  <a:close/>
                  <a:moveTo>
                    <a:pt x="73469" y="60869"/>
                  </a:moveTo>
                  <a:cubicBezTo>
                    <a:pt x="83265" y="60869"/>
                    <a:pt x="83265" y="60869"/>
                    <a:pt x="83265" y="60869"/>
                  </a:cubicBezTo>
                  <a:cubicBezTo>
                    <a:pt x="83265" y="111304"/>
                    <a:pt x="83265" y="111304"/>
                    <a:pt x="83265" y="111304"/>
                  </a:cubicBezTo>
                  <a:cubicBezTo>
                    <a:pt x="73469" y="111304"/>
                    <a:pt x="73469" y="111304"/>
                    <a:pt x="73469" y="111304"/>
                  </a:cubicBezTo>
                  <a:lnTo>
                    <a:pt x="73469" y="60869"/>
                  </a:lnTo>
                  <a:close/>
                  <a:moveTo>
                    <a:pt x="41632" y="45217"/>
                  </a:moveTo>
                  <a:cubicBezTo>
                    <a:pt x="51428" y="45217"/>
                    <a:pt x="51428" y="45217"/>
                    <a:pt x="51428" y="45217"/>
                  </a:cubicBezTo>
                  <a:cubicBezTo>
                    <a:pt x="51428" y="111304"/>
                    <a:pt x="51428" y="111304"/>
                    <a:pt x="51428" y="111304"/>
                  </a:cubicBezTo>
                  <a:cubicBezTo>
                    <a:pt x="41632" y="111304"/>
                    <a:pt x="41632" y="111304"/>
                    <a:pt x="41632" y="111304"/>
                  </a:cubicBezTo>
                  <a:lnTo>
                    <a:pt x="41632" y="45217"/>
                  </a:lnTo>
                  <a:close/>
                  <a:moveTo>
                    <a:pt x="11020" y="83478"/>
                  </a:moveTo>
                  <a:cubicBezTo>
                    <a:pt x="20816" y="83478"/>
                    <a:pt x="20816" y="83478"/>
                    <a:pt x="20816" y="83478"/>
                  </a:cubicBezTo>
                  <a:cubicBezTo>
                    <a:pt x="20816" y="111304"/>
                    <a:pt x="20816" y="111304"/>
                    <a:pt x="20816" y="111304"/>
                  </a:cubicBezTo>
                  <a:cubicBezTo>
                    <a:pt x="11020" y="111304"/>
                    <a:pt x="11020" y="111304"/>
                    <a:pt x="11020" y="111304"/>
                  </a:cubicBezTo>
                  <a:lnTo>
                    <a:pt x="11020" y="83478"/>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3" name="Shape 213"/>
            <p:cNvSpPr/>
            <p:nvPr/>
          </p:nvSpPr>
          <p:spPr>
            <a:xfrm>
              <a:off x="1106488" y="3538538"/>
              <a:ext cx="936600" cy="1255800"/>
            </a:xfrm>
            <a:custGeom>
              <a:avLst/>
              <a:gdLst/>
              <a:ahLst/>
              <a:cxnLst/>
              <a:rect l="0" t="0" r="0" b="0"/>
              <a:pathLst>
                <a:path w="120000" h="120000" extrusionOk="0">
                  <a:moveTo>
                    <a:pt x="82971" y="117948"/>
                  </a:moveTo>
                  <a:cubicBezTo>
                    <a:pt x="3428" y="117948"/>
                    <a:pt x="3428" y="117948"/>
                    <a:pt x="3428" y="117948"/>
                  </a:cubicBezTo>
                  <a:cubicBezTo>
                    <a:pt x="3428" y="2564"/>
                    <a:pt x="3428" y="2564"/>
                    <a:pt x="3428" y="2564"/>
                  </a:cubicBezTo>
                  <a:cubicBezTo>
                    <a:pt x="75428" y="2564"/>
                    <a:pt x="75428" y="2564"/>
                    <a:pt x="75428" y="2564"/>
                  </a:cubicBezTo>
                  <a:cubicBezTo>
                    <a:pt x="75428" y="31794"/>
                    <a:pt x="75428" y="31794"/>
                    <a:pt x="75428" y="31794"/>
                  </a:cubicBezTo>
                  <a:cubicBezTo>
                    <a:pt x="75428" y="32820"/>
                    <a:pt x="76114" y="33333"/>
                    <a:pt x="76800" y="33333"/>
                  </a:cubicBezTo>
                  <a:cubicBezTo>
                    <a:pt x="116571" y="33333"/>
                    <a:pt x="116571" y="33333"/>
                    <a:pt x="116571" y="33333"/>
                  </a:cubicBezTo>
                  <a:cubicBezTo>
                    <a:pt x="116571" y="92307"/>
                    <a:pt x="116571" y="92307"/>
                    <a:pt x="116571" y="92307"/>
                  </a:cubicBezTo>
                  <a:cubicBezTo>
                    <a:pt x="117257" y="92820"/>
                    <a:pt x="117257" y="94358"/>
                    <a:pt x="117257" y="95384"/>
                  </a:cubicBezTo>
                  <a:cubicBezTo>
                    <a:pt x="117257" y="97435"/>
                    <a:pt x="117257" y="97435"/>
                    <a:pt x="117257" y="97435"/>
                  </a:cubicBezTo>
                  <a:cubicBezTo>
                    <a:pt x="117942" y="97435"/>
                    <a:pt x="118628" y="96923"/>
                    <a:pt x="119999" y="96410"/>
                  </a:cubicBezTo>
                  <a:cubicBezTo>
                    <a:pt x="119999" y="31794"/>
                    <a:pt x="119999" y="31794"/>
                    <a:pt x="119999" y="31794"/>
                  </a:cubicBezTo>
                  <a:cubicBezTo>
                    <a:pt x="119999" y="31794"/>
                    <a:pt x="119999" y="31794"/>
                    <a:pt x="119999" y="31794"/>
                  </a:cubicBezTo>
                  <a:cubicBezTo>
                    <a:pt x="119999" y="31794"/>
                    <a:pt x="119999" y="31794"/>
                    <a:pt x="119999" y="31794"/>
                  </a:cubicBezTo>
                  <a:cubicBezTo>
                    <a:pt x="119314" y="31794"/>
                    <a:pt x="119314" y="31282"/>
                    <a:pt x="119314" y="31282"/>
                  </a:cubicBezTo>
                  <a:cubicBezTo>
                    <a:pt x="119314" y="31282"/>
                    <a:pt x="119314" y="31282"/>
                    <a:pt x="119314" y="31282"/>
                  </a:cubicBezTo>
                  <a:cubicBezTo>
                    <a:pt x="119314" y="31282"/>
                    <a:pt x="119314" y="31282"/>
                    <a:pt x="119314" y="31282"/>
                  </a:cubicBezTo>
                  <a:cubicBezTo>
                    <a:pt x="119314" y="31282"/>
                    <a:pt x="119314" y="31282"/>
                    <a:pt x="119314" y="31282"/>
                  </a:cubicBezTo>
                  <a:cubicBezTo>
                    <a:pt x="78171" y="512"/>
                    <a:pt x="78171" y="512"/>
                    <a:pt x="78171" y="512"/>
                  </a:cubicBezTo>
                  <a:cubicBezTo>
                    <a:pt x="78171" y="512"/>
                    <a:pt x="78171" y="512"/>
                    <a:pt x="78171" y="0"/>
                  </a:cubicBezTo>
                  <a:cubicBezTo>
                    <a:pt x="78171" y="0"/>
                    <a:pt x="78171" y="0"/>
                    <a:pt x="78171" y="0"/>
                  </a:cubicBezTo>
                  <a:cubicBezTo>
                    <a:pt x="78171" y="0"/>
                    <a:pt x="77485" y="0"/>
                    <a:pt x="77485" y="0"/>
                  </a:cubicBezTo>
                  <a:cubicBezTo>
                    <a:pt x="77485" y="0"/>
                    <a:pt x="77485" y="0"/>
                    <a:pt x="77485" y="0"/>
                  </a:cubicBezTo>
                  <a:cubicBezTo>
                    <a:pt x="77485" y="0"/>
                    <a:pt x="77485" y="0"/>
                    <a:pt x="77485" y="0"/>
                  </a:cubicBezTo>
                  <a:cubicBezTo>
                    <a:pt x="77485" y="0"/>
                    <a:pt x="77485" y="0"/>
                    <a:pt x="76800" y="0"/>
                  </a:cubicBezTo>
                  <a:cubicBezTo>
                    <a:pt x="2057" y="0"/>
                    <a:pt x="2057" y="0"/>
                    <a:pt x="2057" y="0"/>
                  </a:cubicBezTo>
                  <a:cubicBezTo>
                    <a:pt x="685" y="0"/>
                    <a:pt x="0" y="512"/>
                    <a:pt x="0" y="1538"/>
                  </a:cubicBezTo>
                  <a:cubicBezTo>
                    <a:pt x="0" y="118974"/>
                    <a:pt x="0" y="118974"/>
                    <a:pt x="0" y="118974"/>
                  </a:cubicBezTo>
                  <a:cubicBezTo>
                    <a:pt x="0" y="119487"/>
                    <a:pt x="685" y="120000"/>
                    <a:pt x="2057" y="120000"/>
                  </a:cubicBezTo>
                  <a:cubicBezTo>
                    <a:pt x="82971" y="120000"/>
                    <a:pt x="82971" y="120000"/>
                    <a:pt x="82971" y="120000"/>
                  </a:cubicBezTo>
                  <a:lnTo>
                    <a:pt x="82971" y="117948"/>
                  </a:lnTo>
                  <a:close/>
                  <a:moveTo>
                    <a:pt x="78857" y="4102"/>
                  </a:moveTo>
                  <a:cubicBezTo>
                    <a:pt x="113828" y="30769"/>
                    <a:pt x="113828" y="30769"/>
                    <a:pt x="113828" y="30769"/>
                  </a:cubicBezTo>
                  <a:cubicBezTo>
                    <a:pt x="78857" y="30769"/>
                    <a:pt x="78857" y="30769"/>
                    <a:pt x="78857" y="30769"/>
                  </a:cubicBezTo>
                  <a:lnTo>
                    <a:pt x="78857" y="4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4" name="Shape 214"/>
            <p:cNvSpPr/>
            <p:nvPr/>
          </p:nvSpPr>
          <p:spPr>
            <a:xfrm>
              <a:off x="1293813" y="3748088"/>
              <a:ext cx="250800" cy="22200"/>
            </a:xfrm>
            <a:custGeom>
              <a:avLst/>
              <a:gdLst/>
              <a:ahLst/>
              <a:cxnLst/>
              <a:rect l="0" t="0" r="0" b="0"/>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5" name="Shape 215"/>
            <p:cNvSpPr/>
            <p:nvPr/>
          </p:nvSpPr>
          <p:spPr>
            <a:xfrm>
              <a:off x="1293813" y="3919538"/>
              <a:ext cx="250800" cy="27000"/>
            </a:xfrm>
            <a:custGeom>
              <a:avLst/>
              <a:gdLst/>
              <a:ahLst/>
              <a:cxnLst/>
              <a:rect l="0" t="0" r="0" b="0"/>
              <a:pathLst>
                <a:path w="120000" h="120000" extrusionOk="0">
                  <a:moveTo>
                    <a:pt x="5106" y="120000"/>
                  </a:moveTo>
                  <a:cubicBezTo>
                    <a:pt x="114893" y="120000"/>
                    <a:pt x="114893" y="120000"/>
                    <a:pt x="114893" y="120000"/>
                  </a:cubicBezTo>
                  <a:cubicBezTo>
                    <a:pt x="117446" y="120000"/>
                    <a:pt x="120000" y="96000"/>
                    <a:pt x="120000" y="48000"/>
                  </a:cubicBezTo>
                  <a:cubicBezTo>
                    <a:pt x="120000" y="24000"/>
                    <a:pt x="117446" y="0"/>
                    <a:pt x="114893" y="0"/>
                  </a:cubicBezTo>
                  <a:cubicBezTo>
                    <a:pt x="5106" y="0"/>
                    <a:pt x="5106" y="0"/>
                    <a:pt x="5106" y="0"/>
                  </a:cubicBezTo>
                  <a:cubicBezTo>
                    <a:pt x="2553" y="0"/>
                    <a:pt x="0" y="24000"/>
                    <a:pt x="0" y="48000"/>
                  </a:cubicBezTo>
                  <a:cubicBezTo>
                    <a:pt x="0" y="96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6" name="Shape 216"/>
            <p:cNvSpPr/>
            <p:nvPr/>
          </p:nvSpPr>
          <p:spPr>
            <a:xfrm>
              <a:off x="1325563" y="4048125"/>
              <a:ext cx="480900" cy="301500"/>
            </a:xfrm>
            <a:custGeom>
              <a:avLst/>
              <a:gdLst/>
              <a:ahLst/>
              <a:cxnLst/>
              <a:rect l="0" t="0" r="0" b="0"/>
              <a:pathLst>
                <a:path w="120000" h="120000" extrusionOk="0">
                  <a:moveTo>
                    <a:pt x="77333" y="64285"/>
                  </a:moveTo>
                  <a:cubicBezTo>
                    <a:pt x="74666" y="64285"/>
                    <a:pt x="72000" y="66428"/>
                    <a:pt x="70666" y="68571"/>
                  </a:cubicBezTo>
                  <a:cubicBezTo>
                    <a:pt x="52000" y="59999"/>
                    <a:pt x="52000" y="59999"/>
                    <a:pt x="52000" y="59999"/>
                  </a:cubicBezTo>
                  <a:cubicBezTo>
                    <a:pt x="52000" y="51428"/>
                    <a:pt x="48000" y="44999"/>
                    <a:pt x="42666" y="44999"/>
                  </a:cubicBezTo>
                  <a:cubicBezTo>
                    <a:pt x="38666" y="44999"/>
                    <a:pt x="34666" y="51428"/>
                    <a:pt x="34666" y="59999"/>
                  </a:cubicBezTo>
                  <a:cubicBezTo>
                    <a:pt x="34666" y="62142"/>
                    <a:pt x="34666" y="62142"/>
                    <a:pt x="34666" y="64285"/>
                  </a:cubicBezTo>
                  <a:cubicBezTo>
                    <a:pt x="13333" y="92142"/>
                    <a:pt x="13333" y="92142"/>
                    <a:pt x="13333" y="92142"/>
                  </a:cubicBezTo>
                  <a:cubicBezTo>
                    <a:pt x="12000" y="92142"/>
                    <a:pt x="10666" y="92142"/>
                    <a:pt x="9333" y="92142"/>
                  </a:cubicBezTo>
                  <a:cubicBezTo>
                    <a:pt x="4000" y="92142"/>
                    <a:pt x="0" y="98571"/>
                    <a:pt x="0" y="104999"/>
                  </a:cubicBezTo>
                  <a:cubicBezTo>
                    <a:pt x="0" y="113571"/>
                    <a:pt x="4000" y="119999"/>
                    <a:pt x="9333" y="119999"/>
                  </a:cubicBezTo>
                  <a:cubicBezTo>
                    <a:pt x="13333" y="119999"/>
                    <a:pt x="17333" y="113571"/>
                    <a:pt x="17333" y="104999"/>
                  </a:cubicBezTo>
                  <a:cubicBezTo>
                    <a:pt x="17333" y="102857"/>
                    <a:pt x="17333" y="102857"/>
                    <a:pt x="17333" y="100714"/>
                  </a:cubicBezTo>
                  <a:cubicBezTo>
                    <a:pt x="38666" y="72857"/>
                    <a:pt x="38666" y="72857"/>
                    <a:pt x="38666" y="72857"/>
                  </a:cubicBezTo>
                  <a:cubicBezTo>
                    <a:pt x="40000" y="72857"/>
                    <a:pt x="41333" y="75000"/>
                    <a:pt x="42666" y="75000"/>
                  </a:cubicBezTo>
                  <a:cubicBezTo>
                    <a:pt x="45333" y="75000"/>
                    <a:pt x="48000" y="72857"/>
                    <a:pt x="49333" y="68571"/>
                  </a:cubicBezTo>
                  <a:cubicBezTo>
                    <a:pt x="68000" y="79285"/>
                    <a:pt x="68000" y="79285"/>
                    <a:pt x="68000" y="79285"/>
                  </a:cubicBezTo>
                  <a:cubicBezTo>
                    <a:pt x="68000" y="85714"/>
                    <a:pt x="72000" y="92142"/>
                    <a:pt x="77333" y="92142"/>
                  </a:cubicBezTo>
                  <a:cubicBezTo>
                    <a:pt x="82666" y="92142"/>
                    <a:pt x="86666" y="85714"/>
                    <a:pt x="86666" y="77142"/>
                  </a:cubicBezTo>
                  <a:cubicBezTo>
                    <a:pt x="86666" y="75000"/>
                    <a:pt x="85333" y="72857"/>
                    <a:pt x="85333" y="70714"/>
                  </a:cubicBezTo>
                  <a:cubicBezTo>
                    <a:pt x="108000" y="27857"/>
                    <a:pt x="108000" y="27857"/>
                    <a:pt x="108000" y="27857"/>
                  </a:cubicBezTo>
                  <a:cubicBezTo>
                    <a:pt x="109333" y="27857"/>
                    <a:pt x="110666" y="27857"/>
                    <a:pt x="112000" y="27857"/>
                  </a:cubicBezTo>
                  <a:cubicBezTo>
                    <a:pt x="116000" y="27857"/>
                    <a:pt x="120000" y="21428"/>
                    <a:pt x="120000" y="12857"/>
                  </a:cubicBezTo>
                  <a:cubicBezTo>
                    <a:pt x="120000" y="6428"/>
                    <a:pt x="116000" y="0"/>
                    <a:pt x="112000" y="0"/>
                  </a:cubicBezTo>
                  <a:cubicBezTo>
                    <a:pt x="106666" y="0"/>
                    <a:pt x="102666" y="6428"/>
                    <a:pt x="102666" y="12857"/>
                  </a:cubicBezTo>
                  <a:cubicBezTo>
                    <a:pt x="102666" y="17142"/>
                    <a:pt x="102666" y="19285"/>
                    <a:pt x="104000" y="21428"/>
                  </a:cubicBezTo>
                  <a:cubicBezTo>
                    <a:pt x="80000" y="64285"/>
                    <a:pt x="80000" y="64285"/>
                    <a:pt x="80000" y="64285"/>
                  </a:cubicBezTo>
                  <a:cubicBezTo>
                    <a:pt x="78666" y="64285"/>
                    <a:pt x="78666" y="64285"/>
                    <a:pt x="77333" y="64285"/>
                  </a:cubicBezTo>
                  <a:close/>
                  <a:moveTo>
                    <a:pt x="9333" y="109285"/>
                  </a:moveTo>
                  <a:cubicBezTo>
                    <a:pt x="8000" y="109285"/>
                    <a:pt x="6666" y="107142"/>
                    <a:pt x="6666" y="104999"/>
                  </a:cubicBezTo>
                  <a:cubicBezTo>
                    <a:pt x="6666" y="102857"/>
                    <a:pt x="8000" y="100714"/>
                    <a:pt x="9333" y="100714"/>
                  </a:cubicBezTo>
                  <a:cubicBezTo>
                    <a:pt x="10666" y="100714"/>
                    <a:pt x="10666" y="102857"/>
                    <a:pt x="10666" y="104999"/>
                  </a:cubicBezTo>
                  <a:cubicBezTo>
                    <a:pt x="10666" y="107142"/>
                    <a:pt x="10666" y="109285"/>
                    <a:pt x="9333" y="109285"/>
                  </a:cubicBezTo>
                  <a:close/>
                  <a:moveTo>
                    <a:pt x="42666" y="64285"/>
                  </a:moveTo>
                  <a:cubicBezTo>
                    <a:pt x="41333" y="64285"/>
                    <a:pt x="40000" y="62142"/>
                    <a:pt x="40000" y="59999"/>
                  </a:cubicBezTo>
                  <a:cubicBezTo>
                    <a:pt x="40000" y="57857"/>
                    <a:pt x="41333" y="55714"/>
                    <a:pt x="42666" y="55714"/>
                  </a:cubicBezTo>
                  <a:cubicBezTo>
                    <a:pt x="44000" y="55714"/>
                    <a:pt x="45333" y="57857"/>
                    <a:pt x="45333" y="59999"/>
                  </a:cubicBezTo>
                  <a:cubicBezTo>
                    <a:pt x="45333" y="62142"/>
                    <a:pt x="44000" y="64285"/>
                    <a:pt x="42666" y="64285"/>
                  </a:cubicBezTo>
                  <a:close/>
                  <a:moveTo>
                    <a:pt x="77333" y="81428"/>
                  </a:moveTo>
                  <a:cubicBezTo>
                    <a:pt x="76000" y="81428"/>
                    <a:pt x="74666" y="79285"/>
                    <a:pt x="74666" y="77142"/>
                  </a:cubicBezTo>
                  <a:cubicBezTo>
                    <a:pt x="74666" y="77142"/>
                    <a:pt x="74666" y="77142"/>
                    <a:pt x="74666" y="77142"/>
                  </a:cubicBezTo>
                  <a:cubicBezTo>
                    <a:pt x="74666" y="77142"/>
                    <a:pt x="74666" y="77142"/>
                    <a:pt x="74666" y="77142"/>
                  </a:cubicBezTo>
                  <a:cubicBezTo>
                    <a:pt x="74666" y="77142"/>
                    <a:pt x="74666" y="77142"/>
                    <a:pt x="74666" y="75000"/>
                  </a:cubicBezTo>
                  <a:cubicBezTo>
                    <a:pt x="76000" y="75000"/>
                    <a:pt x="76000" y="75000"/>
                    <a:pt x="77333" y="75000"/>
                  </a:cubicBezTo>
                  <a:cubicBezTo>
                    <a:pt x="78666" y="75000"/>
                    <a:pt x="80000" y="75000"/>
                    <a:pt x="80000" y="77142"/>
                  </a:cubicBezTo>
                  <a:cubicBezTo>
                    <a:pt x="80000" y="79285"/>
                    <a:pt x="78666" y="81428"/>
                    <a:pt x="77333" y="81428"/>
                  </a:cubicBezTo>
                  <a:close/>
                  <a:moveTo>
                    <a:pt x="112000" y="10714"/>
                  </a:moveTo>
                  <a:cubicBezTo>
                    <a:pt x="113333" y="10714"/>
                    <a:pt x="113333" y="10714"/>
                    <a:pt x="113333" y="12857"/>
                  </a:cubicBezTo>
                  <a:cubicBezTo>
                    <a:pt x="113333" y="14999"/>
                    <a:pt x="113333" y="17142"/>
                    <a:pt x="112000" y="17142"/>
                  </a:cubicBezTo>
                  <a:cubicBezTo>
                    <a:pt x="109333" y="17142"/>
                    <a:pt x="109333" y="14999"/>
                    <a:pt x="109333" y="12857"/>
                  </a:cubicBezTo>
                  <a:cubicBezTo>
                    <a:pt x="109333" y="10714"/>
                    <a:pt x="109333" y="10714"/>
                    <a:pt x="112000" y="10714"/>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7" name="Shape 217"/>
            <p:cNvSpPr/>
            <p:nvPr/>
          </p:nvSpPr>
          <p:spPr>
            <a:xfrm>
              <a:off x="1293813" y="3833813"/>
              <a:ext cx="250800" cy="22200"/>
            </a:xfrm>
            <a:custGeom>
              <a:avLst/>
              <a:gdLst/>
              <a:ahLst/>
              <a:cxnLst/>
              <a:rect l="0" t="0" r="0" b="0"/>
              <a:pathLst>
                <a:path w="120000" h="120000" extrusionOk="0">
                  <a:moveTo>
                    <a:pt x="5106" y="120000"/>
                  </a:moveTo>
                  <a:cubicBezTo>
                    <a:pt x="114893" y="120000"/>
                    <a:pt x="114893" y="120000"/>
                    <a:pt x="114893" y="120000"/>
                  </a:cubicBezTo>
                  <a:cubicBezTo>
                    <a:pt x="117446" y="120000"/>
                    <a:pt x="120000" y="90000"/>
                    <a:pt x="120000" y="60000"/>
                  </a:cubicBezTo>
                  <a:cubicBezTo>
                    <a:pt x="120000" y="30000"/>
                    <a:pt x="117446" y="0"/>
                    <a:pt x="114893" y="0"/>
                  </a:cubicBezTo>
                  <a:cubicBezTo>
                    <a:pt x="5106" y="0"/>
                    <a:pt x="5106" y="0"/>
                    <a:pt x="5106" y="0"/>
                  </a:cubicBezTo>
                  <a:cubicBezTo>
                    <a:pt x="2553" y="0"/>
                    <a:pt x="0" y="30000"/>
                    <a:pt x="0" y="60000"/>
                  </a:cubicBezTo>
                  <a:cubicBezTo>
                    <a:pt x="0" y="90000"/>
                    <a:pt x="2553" y="120000"/>
                    <a:pt x="5106" y="12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8" name="Shape 218"/>
            <p:cNvSpPr/>
            <p:nvPr/>
          </p:nvSpPr>
          <p:spPr>
            <a:xfrm>
              <a:off x="1555750" y="4462463"/>
              <a:ext cx="711300" cy="1544700"/>
            </a:xfrm>
            <a:custGeom>
              <a:avLst/>
              <a:gdLst/>
              <a:ahLst/>
              <a:cxnLst/>
              <a:rect l="0" t="0" r="0" b="0"/>
              <a:pathLst>
                <a:path w="120000" h="120000" extrusionOk="0">
                  <a:moveTo>
                    <a:pt x="29774" y="62500"/>
                  </a:moveTo>
                  <a:cubicBezTo>
                    <a:pt x="32481" y="64583"/>
                    <a:pt x="36090" y="66250"/>
                    <a:pt x="41503" y="67916"/>
                  </a:cubicBezTo>
                  <a:cubicBezTo>
                    <a:pt x="41503" y="76250"/>
                    <a:pt x="41503" y="76250"/>
                    <a:pt x="41503" y="76250"/>
                  </a:cubicBezTo>
                  <a:cubicBezTo>
                    <a:pt x="31578" y="76250"/>
                    <a:pt x="31578" y="76250"/>
                    <a:pt x="31578" y="76250"/>
                  </a:cubicBezTo>
                  <a:cubicBezTo>
                    <a:pt x="30676" y="76250"/>
                    <a:pt x="29774" y="77083"/>
                    <a:pt x="29774" y="77500"/>
                  </a:cubicBezTo>
                  <a:cubicBezTo>
                    <a:pt x="29774" y="89166"/>
                    <a:pt x="29774" y="89166"/>
                    <a:pt x="29774" y="89166"/>
                  </a:cubicBezTo>
                  <a:cubicBezTo>
                    <a:pt x="29774" y="120000"/>
                    <a:pt x="29774" y="120000"/>
                    <a:pt x="29774" y="120000"/>
                  </a:cubicBezTo>
                  <a:cubicBezTo>
                    <a:pt x="34285" y="120000"/>
                    <a:pt x="34285" y="120000"/>
                    <a:pt x="34285" y="120000"/>
                  </a:cubicBezTo>
                  <a:cubicBezTo>
                    <a:pt x="34285" y="90000"/>
                    <a:pt x="34285" y="90000"/>
                    <a:pt x="34285" y="90000"/>
                  </a:cubicBezTo>
                  <a:cubicBezTo>
                    <a:pt x="110977" y="90000"/>
                    <a:pt x="110977" y="90000"/>
                    <a:pt x="110977" y="90000"/>
                  </a:cubicBezTo>
                  <a:cubicBezTo>
                    <a:pt x="110977" y="120000"/>
                    <a:pt x="110977" y="120000"/>
                    <a:pt x="110977" y="120000"/>
                  </a:cubicBezTo>
                  <a:cubicBezTo>
                    <a:pt x="115488" y="120000"/>
                    <a:pt x="115488" y="120000"/>
                    <a:pt x="115488" y="120000"/>
                  </a:cubicBezTo>
                  <a:cubicBezTo>
                    <a:pt x="115488" y="89166"/>
                    <a:pt x="115488" y="89166"/>
                    <a:pt x="115488" y="89166"/>
                  </a:cubicBezTo>
                  <a:cubicBezTo>
                    <a:pt x="115488" y="77500"/>
                    <a:pt x="115488" y="77500"/>
                    <a:pt x="115488" y="77500"/>
                  </a:cubicBezTo>
                  <a:cubicBezTo>
                    <a:pt x="115488" y="77083"/>
                    <a:pt x="114586" y="76250"/>
                    <a:pt x="112781" y="76250"/>
                  </a:cubicBezTo>
                  <a:cubicBezTo>
                    <a:pt x="103759" y="76250"/>
                    <a:pt x="103759" y="76250"/>
                    <a:pt x="103759" y="76250"/>
                  </a:cubicBezTo>
                  <a:cubicBezTo>
                    <a:pt x="103759" y="67500"/>
                    <a:pt x="103759" y="67500"/>
                    <a:pt x="103759" y="67500"/>
                  </a:cubicBezTo>
                  <a:cubicBezTo>
                    <a:pt x="113684" y="64166"/>
                    <a:pt x="120000" y="59166"/>
                    <a:pt x="120000" y="53333"/>
                  </a:cubicBezTo>
                  <a:cubicBezTo>
                    <a:pt x="120000" y="21666"/>
                    <a:pt x="120000" y="21666"/>
                    <a:pt x="120000" y="21666"/>
                  </a:cubicBezTo>
                  <a:cubicBezTo>
                    <a:pt x="120000" y="18333"/>
                    <a:pt x="114586" y="15833"/>
                    <a:pt x="107368" y="15833"/>
                  </a:cubicBezTo>
                  <a:cubicBezTo>
                    <a:pt x="104661" y="15833"/>
                    <a:pt x="101954" y="16250"/>
                    <a:pt x="99248" y="17083"/>
                  </a:cubicBezTo>
                  <a:cubicBezTo>
                    <a:pt x="99248" y="12083"/>
                    <a:pt x="99248" y="12083"/>
                    <a:pt x="99248" y="12083"/>
                  </a:cubicBezTo>
                  <a:cubicBezTo>
                    <a:pt x="99248" y="8750"/>
                    <a:pt x="93834" y="6250"/>
                    <a:pt x="86616" y="6250"/>
                  </a:cubicBezTo>
                  <a:cubicBezTo>
                    <a:pt x="83909" y="6250"/>
                    <a:pt x="81203" y="6666"/>
                    <a:pt x="78496" y="7500"/>
                  </a:cubicBezTo>
                  <a:cubicBezTo>
                    <a:pt x="78496" y="5833"/>
                    <a:pt x="78496" y="5833"/>
                    <a:pt x="78496" y="5833"/>
                  </a:cubicBezTo>
                  <a:cubicBezTo>
                    <a:pt x="78496" y="2500"/>
                    <a:pt x="73082" y="0"/>
                    <a:pt x="65864" y="0"/>
                  </a:cubicBezTo>
                  <a:cubicBezTo>
                    <a:pt x="59548" y="0"/>
                    <a:pt x="54135" y="2500"/>
                    <a:pt x="54135" y="5833"/>
                  </a:cubicBezTo>
                  <a:cubicBezTo>
                    <a:pt x="54135" y="7500"/>
                    <a:pt x="54135" y="7500"/>
                    <a:pt x="54135" y="7500"/>
                  </a:cubicBezTo>
                  <a:cubicBezTo>
                    <a:pt x="51428" y="6666"/>
                    <a:pt x="48721" y="6250"/>
                    <a:pt x="45112" y="6250"/>
                  </a:cubicBezTo>
                  <a:cubicBezTo>
                    <a:pt x="38796" y="6250"/>
                    <a:pt x="33383" y="8750"/>
                    <a:pt x="33383" y="12083"/>
                  </a:cubicBezTo>
                  <a:cubicBezTo>
                    <a:pt x="33383" y="41250"/>
                    <a:pt x="33383" y="41250"/>
                    <a:pt x="33383" y="41250"/>
                  </a:cubicBezTo>
                  <a:cubicBezTo>
                    <a:pt x="18947" y="33333"/>
                    <a:pt x="18947" y="33333"/>
                    <a:pt x="18947" y="33333"/>
                  </a:cubicBezTo>
                  <a:cubicBezTo>
                    <a:pt x="18947" y="33333"/>
                    <a:pt x="18045" y="33333"/>
                    <a:pt x="18045" y="33333"/>
                  </a:cubicBezTo>
                  <a:cubicBezTo>
                    <a:pt x="14436" y="31666"/>
                    <a:pt x="8120" y="31666"/>
                    <a:pt x="4511" y="33333"/>
                  </a:cubicBezTo>
                  <a:cubicBezTo>
                    <a:pt x="902" y="35000"/>
                    <a:pt x="0" y="37500"/>
                    <a:pt x="2706" y="39583"/>
                  </a:cubicBezTo>
                  <a:cubicBezTo>
                    <a:pt x="4511" y="40833"/>
                    <a:pt x="18045" y="54166"/>
                    <a:pt x="29774" y="62500"/>
                  </a:cubicBezTo>
                  <a:close/>
                  <a:moveTo>
                    <a:pt x="110977" y="78333"/>
                  </a:moveTo>
                  <a:cubicBezTo>
                    <a:pt x="110977" y="88333"/>
                    <a:pt x="110977" y="88333"/>
                    <a:pt x="110977" y="88333"/>
                  </a:cubicBezTo>
                  <a:cubicBezTo>
                    <a:pt x="34285" y="88333"/>
                    <a:pt x="34285" y="88333"/>
                    <a:pt x="34285" y="88333"/>
                  </a:cubicBezTo>
                  <a:cubicBezTo>
                    <a:pt x="34285" y="78333"/>
                    <a:pt x="34285" y="78333"/>
                    <a:pt x="34285" y="78333"/>
                  </a:cubicBezTo>
                  <a:lnTo>
                    <a:pt x="110977" y="78333"/>
                  </a:lnTo>
                  <a:close/>
                  <a:moveTo>
                    <a:pt x="7218" y="35000"/>
                  </a:moveTo>
                  <a:cubicBezTo>
                    <a:pt x="9022" y="33750"/>
                    <a:pt x="12631" y="33750"/>
                    <a:pt x="15338" y="34583"/>
                  </a:cubicBezTo>
                  <a:cubicBezTo>
                    <a:pt x="33383" y="44583"/>
                    <a:pt x="33383" y="44583"/>
                    <a:pt x="33383" y="44583"/>
                  </a:cubicBezTo>
                  <a:cubicBezTo>
                    <a:pt x="34285" y="45000"/>
                    <a:pt x="35187" y="45000"/>
                    <a:pt x="36090" y="45000"/>
                  </a:cubicBezTo>
                  <a:cubicBezTo>
                    <a:pt x="36992" y="44583"/>
                    <a:pt x="36992" y="44166"/>
                    <a:pt x="36992" y="43750"/>
                  </a:cubicBezTo>
                  <a:cubicBezTo>
                    <a:pt x="36992" y="12083"/>
                    <a:pt x="36992" y="12083"/>
                    <a:pt x="36992" y="12083"/>
                  </a:cubicBezTo>
                  <a:cubicBezTo>
                    <a:pt x="36992" y="10416"/>
                    <a:pt x="40601" y="8750"/>
                    <a:pt x="44210" y="8333"/>
                  </a:cubicBezTo>
                  <a:cubicBezTo>
                    <a:pt x="49624" y="7916"/>
                    <a:pt x="54135" y="10000"/>
                    <a:pt x="54135" y="12083"/>
                  </a:cubicBezTo>
                  <a:cubicBezTo>
                    <a:pt x="54135" y="29583"/>
                    <a:pt x="54135" y="29583"/>
                    <a:pt x="54135" y="29583"/>
                  </a:cubicBezTo>
                  <a:cubicBezTo>
                    <a:pt x="54135" y="30000"/>
                    <a:pt x="55037" y="30416"/>
                    <a:pt x="55939" y="30416"/>
                  </a:cubicBezTo>
                  <a:cubicBezTo>
                    <a:pt x="55939" y="30416"/>
                    <a:pt x="55939" y="30416"/>
                    <a:pt x="55939" y="30416"/>
                  </a:cubicBezTo>
                  <a:cubicBezTo>
                    <a:pt x="56842" y="30416"/>
                    <a:pt x="57744" y="30000"/>
                    <a:pt x="57744" y="29583"/>
                  </a:cubicBezTo>
                  <a:cubicBezTo>
                    <a:pt x="57744" y="12083"/>
                    <a:pt x="57744" y="12083"/>
                    <a:pt x="57744" y="12083"/>
                  </a:cubicBezTo>
                  <a:cubicBezTo>
                    <a:pt x="57744" y="5833"/>
                    <a:pt x="57744" y="5833"/>
                    <a:pt x="57744" y="5833"/>
                  </a:cubicBezTo>
                  <a:cubicBezTo>
                    <a:pt x="57744" y="3750"/>
                    <a:pt x="61353" y="2083"/>
                    <a:pt x="64962" y="2083"/>
                  </a:cubicBezTo>
                  <a:cubicBezTo>
                    <a:pt x="70375" y="1666"/>
                    <a:pt x="73984" y="3333"/>
                    <a:pt x="73984" y="5833"/>
                  </a:cubicBezTo>
                  <a:cubicBezTo>
                    <a:pt x="73984" y="12083"/>
                    <a:pt x="73984" y="12083"/>
                    <a:pt x="73984" y="12083"/>
                  </a:cubicBezTo>
                  <a:cubicBezTo>
                    <a:pt x="73984" y="29583"/>
                    <a:pt x="73984" y="29583"/>
                    <a:pt x="73984" y="29583"/>
                  </a:cubicBezTo>
                  <a:cubicBezTo>
                    <a:pt x="73984" y="30000"/>
                    <a:pt x="75789" y="30416"/>
                    <a:pt x="76691" y="30416"/>
                  </a:cubicBezTo>
                  <a:cubicBezTo>
                    <a:pt x="76691" y="30416"/>
                    <a:pt x="76691" y="30416"/>
                    <a:pt x="76691" y="30416"/>
                  </a:cubicBezTo>
                  <a:cubicBezTo>
                    <a:pt x="77593" y="30416"/>
                    <a:pt x="78496" y="30000"/>
                    <a:pt x="78496" y="29583"/>
                  </a:cubicBezTo>
                  <a:cubicBezTo>
                    <a:pt x="78496" y="12083"/>
                    <a:pt x="78496" y="12083"/>
                    <a:pt x="78496" y="12083"/>
                  </a:cubicBezTo>
                  <a:cubicBezTo>
                    <a:pt x="78496" y="10416"/>
                    <a:pt x="82105" y="8750"/>
                    <a:pt x="85714" y="8333"/>
                  </a:cubicBezTo>
                  <a:cubicBezTo>
                    <a:pt x="91127" y="7916"/>
                    <a:pt x="94736" y="10000"/>
                    <a:pt x="94736" y="12083"/>
                  </a:cubicBezTo>
                  <a:cubicBezTo>
                    <a:pt x="94736" y="21666"/>
                    <a:pt x="94736" y="21666"/>
                    <a:pt x="94736" y="21666"/>
                  </a:cubicBezTo>
                  <a:cubicBezTo>
                    <a:pt x="94736" y="34166"/>
                    <a:pt x="94736" y="34166"/>
                    <a:pt x="94736" y="34166"/>
                  </a:cubicBezTo>
                  <a:cubicBezTo>
                    <a:pt x="94736" y="34583"/>
                    <a:pt x="95639" y="35416"/>
                    <a:pt x="97443" y="35416"/>
                  </a:cubicBezTo>
                  <a:cubicBezTo>
                    <a:pt x="97443" y="35416"/>
                    <a:pt x="97443" y="35416"/>
                    <a:pt x="97443" y="35416"/>
                  </a:cubicBezTo>
                  <a:cubicBezTo>
                    <a:pt x="98345" y="35416"/>
                    <a:pt x="99248" y="34583"/>
                    <a:pt x="99248" y="34166"/>
                  </a:cubicBezTo>
                  <a:cubicBezTo>
                    <a:pt x="99248" y="21666"/>
                    <a:pt x="99248" y="21666"/>
                    <a:pt x="99248" y="21666"/>
                  </a:cubicBezTo>
                  <a:cubicBezTo>
                    <a:pt x="99248" y="20000"/>
                    <a:pt x="101954" y="17916"/>
                    <a:pt x="106466" y="17916"/>
                  </a:cubicBezTo>
                  <a:cubicBezTo>
                    <a:pt x="110977" y="17500"/>
                    <a:pt x="115488" y="19166"/>
                    <a:pt x="115488" y="21666"/>
                  </a:cubicBezTo>
                  <a:cubicBezTo>
                    <a:pt x="115488" y="53333"/>
                    <a:pt x="115488" y="53333"/>
                    <a:pt x="115488" y="53333"/>
                  </a:cubicBezTo>
                  <a:cubicBezTo>
                    <a:pt x="115488" y="58750"/>
                    <a:pt x="110075" y="63333"/>
                    <a:pt x="100150" y="65833"/>
                  </a:cubicBezTo>
                  <a:cubicBezTo>
                    <a:pt x="100150" y="66250"/>
                    <a:pt x="99248" y="66666"/>
                    <a:pt x="99248" y="67083"/>
                  </a:cubicBezTo>
                  <a:cubicBezTo>
                    <a:pt x="99248" y="76250"/>
                    <a:pt x="99248" y="76250"/>
                    <a:pt x="99248" y="76250"/>
                  </a:cubicBezTo>
                  <a:cubicBezTo>
                    <a:pt x="46015" y="76250"/>
                    <a:pt x="46015" y="76250"/>
                    <a:pt x="46015" y="76250"/>
                  </a:cubicBezTo>
                  <a:cubicBezTo>
                    <a:pt x="46015" y="67083"/>
                    <a:pt x="46015" y="67083"/>
                    <a:pt x="46015" y="67083"/>
                  </a:cubicBezTo>
                  <a:cubicBezTo>
                    <a:pt x="46015" y="66666"/>
                    <a:pt x="45112" y="66666"/>
                    <a:pt x="44210" y="66250"/>
                  </a:cubicBezTo>
                  <a:cubicBezTo>
                    <a:pt x="39699" y="65000"/>
                    <a:pt x="36090" y="63333"/>
                    <a:pt x="33383" y="61250"/>
                  </a:cubicBezTo>
                  <a:cubicBezTo>
                    <a:pt x="21654" y="52916"/>
                    <a:pt x="7218" y="38750"/>
                    <a:pt x="7218" y="38750"/>
                  </a:cubicBezTo>
                  <a:cubicBezTo>
                    <a:pt x="6315" y="38750"/>
                    <a:pt x="6315" y="38750"/>
                    <a:pt x="6315" y="38333"/>
                  </a:cubicBezTo>
                  <a:cubicBezTo>
                    <a:pt x="4511" y="37500"/>
                    <a:pt x="5413" y="35833"/>
                    <a:pt x="7218" y="35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half" type="blank">
  <p:cSld name="BLANK">
    <p:spTree>
      <p:nvGrpSpPr>
        <p:cNvPr id="1" name="Shape 224"/>
        <p:cNvGrpSpPr/>
        <p:nvPr/>
      </p:nvGrpSpPr>
      <p:grpSpPr>
        <a:xfrm>
          <a:off x="0" y="0"/>
          <a:ext cx="0" cy="0"/>
          <a:chOff x="0" y="0"/>
          <a:chExt cx="0" cy="0"/>
        </a:xfrm>
      </p:grpSpPr>
      <p:sp>
        <p:nvSpPr>
          <p:cNvPr id="225" name="Shape 225"/>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6" name="Shape 226"/>
          <p:cNvSpPr/>
          <p:nvPr/>
        </p:nvSpPr>
        <p:spPr>
          <a:xfrm>
            <a:off x="0" y="0"/>
            <a:ext cx="4566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7" name="Shape 227"/>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hird">
  <p:cSld name="BLANK_1">
    <p:spTree>
      <p:nvGrpSpPr>
        <p:cNvPr id="1" name="Shape 228"/>
        <p:cNvGrpSpPr/>
        <p:nvPr/>
      </p:nvGrpSpPr>
      <p:grpSpPr>
        <a:xfrm>
          <a:off x="0" y="0"/>
          <a:ext cx="0" cy="0"/>
          <a:chOff x="0" y="0"/>
          <a:chExt cx="0" cy="0"/>
        </a:xfrm>
      </p:grpSpPr>
      <p:sp>
        <p:nvSpPr>
          <p:cNvPr id="229" name="Shape 229"/>
          <p:cNvSpPr/>
          <p:nvPr/>
        </p:nvSpPr>
        <p:spPr>
          <a:xfrm>
            <a:off x="8808000" y="2208279"/>
            <a:ext cx="336000" cy="7272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0" name="Shape 230"/>
          <p:cNvSpPr/>
          <p:nvPr/>
        </p:nvSpPr>
        <p:spPr>
          <a:xfrm flipH="1">
            <a:off x="0" y="0"/>
            <a:ext cx="3048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1" name="Shape 231"/>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p:cSld name="BLANK_1_1">
    <p:spTree>
      <p:nvGrpSpPr>
        <p:cNvPr id="1" name="Shape 232"/>
        <p:cNvGrpSpPr/>
        <p:nvPr/>
      </p:nvGrpSpPr>
      <p:grpSpPr>
        <a:xfrm>
          <a:off x="0" y="0"/>
          <a:ext cx="0" cy="0"/>
          <a:chOff x="0" y="0"/>
          <a:chExt cx="0" cy="0"/>
        </a:xfrm>
      </p:grpSpPr>
      <p:sp>
        <p:nvSpPr>
          <p:cNvPr id="233" name="Shape 233"/>
          <p:cNvSpPr/>
          <p:nvPr/>
        </p:nvSpPr>
        <p:spPr>
          <a:xfrm>
            <a:off x="0" y="0"/>
            <a:ext cx="9144000" cy="5143500"/>
          </a:xfrm>
          <a:prstGeom prst="frame">
            <a:avLst>
              <a:gd name="adj1" fmla="val 4376"/>
            </a:avLst>
          </a:prstGeom>
          <a:solidFill>
            <a:srgbClr val="FFFFFF"/>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4" name="Shape 234"/>
          <p:cNvSpPr/>
          <p:nvPr/>
        </p:nvSpPr>
        <p:spPr>
          <a:xfrm rot="-5400000">
            <a:off x="4403950" y="4519950"/>
            <a:ext cx="336000" cy="911100"/>
          </a:xfrm>
          <a:prstGeom prst="rect">
            <a:avLst/>
          </a:prstGeom>
          <a:solidFill>
            <a:srgbClr val="00000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5" name="Shape 235"/>
          <p:cNvSpPr txBox="1">
            <a:spLocks noGrp="1"/>
          </p:cNvSpPr>
          <p:nvPr>
            <p:ph type="sldNum" idx="12"/>
          </p:nvPr>
        </p:nvSpPr>
        <p:spPr>
          <a:xfrm>
            <a:off x="4116400" y="4807375"/>
            <a:ext cx="911100" cy="3360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A5B0FE"/>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586975"/>
            <a:ext cx="5138700" cy="857400"/>
          </a:xfrm>
          <a:prstGeom prst="rect">
            <a:avLst/>
          </a:prstGeom>
          <a:noFill/>
          <a:ln>
            <a:noFill/>
          </a:ln>
        </p:spPr>
        <p:txBody>
          <a:bodyPr spcFirstLastPara="1" wrap="square" lIns="91425" tIns="91425" rIns="91425" bIns="91425" anchor="b" anchorCtr="0"/>
          <a:lstStyle>
            <a:lvl1pPr lvl="0">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1pPr>
            <a:lvl2pPr lvl="1">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2pPr>
            <a:lvl3pPr lvl="2">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3pPr>
            <a:lvl4pPr lvl="3">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4pPr>
            <a:lvl5pPr lvl="4">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5pPr>
            <a:lvl6pPr lvl="5">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6pPr>
            <a:lvl7pPr lvl="6">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7pPr>
            <a:lvl8pPr lvl="7">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8pPr>
            <a:lvl9pPr lvl="8">
              <a:spcBef>
                <a:spcPts val="0"/>
              </a:spcBef>
              <a:spcAft>
                <a:spcPts val="0"/>
              </a:spcAft>
              <a:buClr>
                <a:srgbClr val="A5B0FE"/>
              </a:buClr>
              <a:buSzPts val="3000"/>
              <a:buFont typeface="Miriam Libre"/>
              <a:buNone/>
              <a:defRPr sz="3000">
                <a:solidFill>
                  <a:srgbClr val="A5B0FE"/>
                </a:solidFill>
                <a:latin typeface="Miriam Libre"/>
                <a:ea typeface="Miriam Libre"/>
                <a:cs typeface="Miriam Libre"/>
                <a:sym typeface="Miriam Libre"/>
              </a:defRPr>
            </a:lvl9pPr>
          </a:lstStyle>
          <a:p>
            <a:endParaRPr/>
          </a:p>
        </p:txBody>
      </p:sp>
      <p:sp>
        <p:nvSpPr>
          <p:cNvPr id="7" name="Shape 7"/>
          <p:cNvSpPr txBox="1">
            <a:spLocks noGrp="1"/>
          </p:cNvSpPr>
          <p:nvPr>
            <p:ph type="body" idx="1"/>
          </p:nvPr>
        </p:nvSpPr>
        <p:spPr>
          <a:xfrm>
            <a:off x="457200" y="1657350"/>
            <a:ext cx="5138700" cy="3180900"/>
          </a:xfrm>
          <a:prstGeom prst="rect">
            <a:avLst/>
          </a:prstGeom>
          <a:noFill/>
          <a:ln>
            <a:noFill/>
          </a:ln>
        </p:spPr>
        <p:txBody>
          <a:bodyPr spcFirstLastPara="1" wrap="square" lIns="91425" tIns="91425" rIns="91425" bIns="91425" anchor="t" anchorCtr="0"/>
          <a:lstStyle>
            <a:lvl1pPr marL="457200" lvl="0" indent="-381000">
              <a:spcBef>
                <a:spcPts val="600"/>
              </a:spcBef>
              <a:spcAft>
                <a:spcPts val="0"/>
              </a:spcAft>
              <a:buClr>
                <a:srgbClr val="A5B0FE"/>
              </a:buClr>
              <a:buSzPts val="2400"/>
              <a:buFont typeface="Barlow Light"/>
              <a:buChar char="▹"/>
              <a:defRPr sz="2400">
                <a:latin typeface="Barlow Light"/>
                <a:ea typeface="Barlow Light"/>
                <a:cs typeface="Barlow Light"/>
                <a:sym typeface="Barlow Light"/>
              </a:defRPr>
            </a:lvl1pPr>
            <a:lvl2pPr marL="914400" lvl="1" indent="-381000">
              <a:spcBef>
                <a:spcPts val="0"/>
              </a:spcBef>
              <a:spcAft>
                <a:spcPts val="0"/>
              </a:spcAft>
              <a:buClr>
                <a:srgbClr val="A5B0FE"/>
              </a:buClr>
              <a:buSzPts val="2400"/>
              <a:buFont typeface="Barlow Light"/>
              <a:buChar char="￭"/>
              <a:defRPr sz="2400">
                <a:latin typeface="Barlow Light"/>
                <a:ea typeface="Barlow Light"/>
                <a:cs typeface="Barlow Light"/>
                <a:sym typeface="Barlow Light"/>
              </a:defRPr>
            </a:lvl2pPr>
            <a:lvl3pPr marL="1371600" lvl="2" indent="-381000">
              <a:spcBef>
                <a:spcPts val="0"/>
              </a:spcBef>
              <a:spcAft>
                <a:spcPts val="0"/>
              </a:spcAft>
              <a:buClr>
                <a:srgbClr val="A5B0FE"/>
              </a:buClr>
              <a:buSzPts val="2400"/>
              <a:buFont typeface="Barlow Light"/>
              <a:buChar char="⬝"/>
              <a:defRPr sz="2400">
                <a:latin typeface="Barlow Light"/>
                <a:ea typeface="Barlow Light"/>
                <a:cs typeface="Barlow Light"/>
                <a:sym typeface="Barlow Light"/>
              </a:defRPr>
            </a:lvl3pPr>
            <a:lvl4pPr marL="1828800" lvl="3" indent="-381000">
              <a:spcBef>
                <a:spcPts val="0"/>
              </a:spcBef>
              <a:spcAft>
                <a:spcPts val="0"/>
              </a:spcAft>
              <a:buSzPts val="2400"/>
              <a:buFont typeface="Barlow Light"/>
              <a:buChar char="●"/>
              <a:defRPr sz="2400">
                <a:latin typeface="Barlow Light"/>
                <a:ea typeface="Barlow Light"/>
                <a:cs typeface="Barlow Light"/>
                <a:sym typeface="Barlow Light"/>
              </a:defRPr>
            </a:lvl4pPr>
            <a:lvl5pPr marL="2286000" lvl="4" indent="-381000">
              <a:spcBef>
                <a:spcPts val="0"/>
              </a:spcBef>
              <a:spcAft>
                <a:spcPts val="0"/>
              </a:spcAft>
              <a:buSzPts val="2400"/>
              <a:buFont typeface="Barlow Light"/>
              <a:buChar char="○"/>
              <a:defRPr sz="2400">
                <a:latin typeface="Barlow Light"/>
                <a:ea typeface="Barlow Light"/>
                <a:cs typeface="Barlow Light"/>
                <a:sym typeface="Barlow Light"/>
              </a:defRPr>
            </a:lvl5pPr>
            <a:lvl6pPr marL="2743200" lvl="5" indent="-381000">
              <a:spcBef>
                <a:spcPts val="0"/>
              </a:spcBef>
              <a:spcAft>
                <a:spcPts val="0"/>
              </a:spcAft>
              <a:buSzPts val="2400"/>
              <a:buFont typeface="Barlow Light"/>
              <a:buChar char="■"/>
              <a:defRPr sz="2400">
                <a:latin typeface="Barlow Light"/>
                <a:ea typeface="Barlow Light"/>
                <a:cs typeface="Barlow Light"/>
                <a:sym typeface="Barlow Light"/>
              </a:defRPr>
            </a:lvl6pPr>
            <a:lvl7pPr marL="3200400" lvl="6" indent="-381000">
              <a:spcBef>
                <a:spcPts val="0"/>
              </a:spcBef>
              <a:spcAft>
                <a:spcPts val="0"/>
              </a:spcAft>
              <a:buSzPts val="2400"/>
              <a:buFont typeface="Barlow Light"/>
              <a:buChar char="●"/>
              <a:defRPr sz="2400">
                <a:latin typeface="Barlow Light"/>
                <a:ea typeface="Barlow Light"/>
                <a:cs typeface="Barlow Light"/>
                <a:sym typeface="Barlow Light"/>
              </a:defRPr>
            </a:lvl7pPr>
            <a:lvl8pPr marL="3657600" lvl="7" indent="-381000">
              <a:spcBef>
                <a:spcPts val="0"/>
              </a:spcBef>
              <a:spcAft>
                <a:spcPts val="0"/>
              </a:spcAft>
              <a:buSzPts val="2400"/>
              <a:buFont typeface="Barlow Light"/>
              <a:buChar char="○"/>
              <a:defRPr sz="2400">
                <a:latin typeface="Barlow Light"/>
                <a:ea typeface="Barlow Light"/>
                <a:cs typeface="Barlow Light"/>
                <a:sym typeface="Barlow Light"/>
              </a:defRPr>
            </a:lvl8pPr>
            <a:lvl9pPr marL="4114800" lvl="8" indent="-381000">
              <a:spcBef>
                <a:spcPts val="0"/>
              </a:spcBef>
              <a:spcAft>
                <a:spcPts val="0"/>
              </a:spcAft>
              <a:buSzPts val="2400"/>
              <a:buFont typeface="Barlow Light"/>
              <a:buChar char="■"/>
              <a:defRPr sz="2400">
                <a:latin typeface="Barlow Light"/>
                <a:ea typeface="Barlow Light"/>
                <a:cs typeface="Barlow Light"/>
                <a:sym typeface="Barlow Light"/>
              </a:defRPr>
            </a:lvl9pPr>
          </a:lstStyle>
          <a:p>
            <a:endParaRPr/>
          </a:p>
        </p:txBody>
      </p:sp>
      <p:sp>
        <p:nvSpPr>
          <p:cNvPr id="8" name="Shape 8"/>
          <p:cNvSpPr txBox="1">
            <a:spLocks noGrp="1"/>
          </p:cNvSpPr>
          <p:nvPr>
            <p:ph type="sldNum" idx="12"/>
          </p:nvPr>
        </p:nvSpPr>
        <p:spPr>
          <a:xfrm>
            <a:off x="8808000" y="2208175"/>
            <a:ext cx="336000" cy="727200"/>
          </a:xfrm>
          <a:prstGeom prst="rect">
            <a:avLst/>
          </a:prstGeom>
          <a:noFill/>
          <a:ln>
            <a:noFill/>
          </a:ln>
        </p:spPr>
        <p:txBody>
          <a:bodyPr spcFirstLastPara="1" wrap="square" lIns="91425" tIns="91425" rIns="91425" bIns="91425" anchor="ctr" anchorCtr="0">
            <a:noAutofit/>
          </a:bodyPr>
          <a:lstStyle>
            <a:lvl1pPr lvl="0" algn="ctr">
              <a:buNone/>
              <a:defRPr sz="1000">
                <a:solidFill>
                  <a:srgbClr val="FFFFFF"/>
                </a:solidFill>
                <a:latin typeface="Barlow"/>
                <a:ea typeface="Barlow"/>
                <a:cs typeface="Barlow"/>
                <a:sym typeface="Barlow"/>
              </a:defRPr>
            </a:lvl1pPr>
            <a:lvl2pPr lvl="1" algn="ctr">
              <a:buNone/>
              <a:defRPr sz="1000">
                <a:solidFill>
                  <a:srgbClr val="FFFFFF"/>
                </a:solidFill>
                <a:latin typeface="Barlow"/>
                <a:ea typeface="Barlow"/>
                <a:cs typeface="Barlow"/>
                <a:sym typeface="Barlow"/>
              </a:defRPr>
            </a:lvl2pPr>
            <a:lvl3pPr lvl="2" algn="ctr">
              <a:buNone/>
              <a:defRPr sz="1000">
                <a:solidFill>
                  <a:srgbClr val="FFFFFF"/>
                </a:solidFill>
                <a:latin typeface="Barlow"/>
                <a:ea typeface="Barlow"/>
                <a:cs typeface="Barlow"/>
                <a:sym typeface="Barlow"/>
              </a:defRPr>
            </a:lvl3pPr>
            <a:lvl4pPr lvl="3" algn="ctr">
              <a:buNone/>
              <a:defRPr sz="1000">
                <a:solidFill>
                  <a:srgbClr val="FFFFFF"/>
                </a:solidFill>
                <a:latin typeface="Barlow"/>
                <a:ea typeface="Barlow"/>
                <a:cs typeface="Barlow"/>
                <a:sym typeface="Barlow"/>
              </a:defRPr>
            </a:lvl4pPr>
            <a:lvl5pPr lvl="4" algn="ctr">
              <a:buNone/>
              <a:defRPr sz="1000">
                <a:solidFill>
                  <a:srgbClr val="FFFFFF"/>
                </a:solidFill>
                <a:latin typeface="Barlow"/>
                <a:ea typeface="Barlow"/>
                <a:cs typeface="Barlow"/>
                <a:sym typeface="Barlow"/>
              </a:defRPr>
            </a:lvl5pPr>
            <a:lvl6pPr lvl="5" algn="ctr">
              <a:buNone/>
              <a:defRPr sz="1000">
                <a:solidFill>
                  <a:srgbClr val="FFFFFF"/>
                </a:solidFill>
                <a:latin typeface="Barlow"/>
                <a:ea typeface="Barlow"/>
                <a:cs typeface="Barlow"/>
                <a:sym typeface="Barlow"/>
              </a:defRPr>
            </a:lvl6pPr>
            <a:lvl7pPr lvl="6" algn="ctr">
              <a:buNone/>
              <a:defRPr sz="1000">
                <a:solidFill>
                  <a:srgbClr val="FFFFFF"/>
                </a:solidFill>
                <a:latin typeface="Barlow"/>
                <a:ea typeface="Barlow"/>
                <a:cs typeface="Barlow"/>
                <a:sym typeface="Barlow"/>
              </a:defRPr>
            </a:lvl7pPr>
            <a:lvl8pPr lvl="7" algn="ctr">
              <a:buNone/>
              <a:defRPr sz="1000">
                <a:solidFill>
                  <a:srgbClr val="FFFFFF"/>
                </a:solidFill>
                <a:latin typeface="Barlow"/>
                <a:ea typeface="Barlow"/>
                <a:cs typeface="Barlow"/>
                <a:sym typeface="Barlow"/>
              </a:defRPr>
            </a:lvl8pPr>
            <a:lvl9pPr lvl="8" algn="ctr">
              <a:buNone/>
              <a:defRPr sz="1000">
                <a:solidFill>
                  <a:srgbClr val="FFFFFF"/>
                </a:solidFill>
                <a:latin typeface="Barlow"/>
                <a:ea typeface="Barlow"/>
                <a:cs typeface="Barlow"/>
                <a:sym typeface="Barlow"/>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4" r:id="rId3"/>
    <p:sldLayoutId id="2147483656" r:id="rId4"/>
    <p:sldLayoutId id="2147483657" r:id="rId5"/>
    <p:sldLayoutId id="2147483658"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1.gif"/></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4.gif"/></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6.gif"/></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8.gif"/></Relationships>
</file>

<file path=ppt/slides/_rels/slide1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www.slidescarnival.com/"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gif"/></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8.gif"/></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ctrTitle"/>
          </p:nvPr>
        </p:nvSpPr>
        <p:spPr>
          <a:xfrm>
            <a:off x="2165091" y="1287859"/>
            <a:ext cx="4899000" cy="11598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sz="7200" dirty="0" smtClean="0"/>
              <a:t>RFIDsaster</a:t>
            </a:r>
            <a:endParaRPr sz="7200" dirty="0"/>
          </a:p>
        </p:txBody>
      </p:sp>
      <p:sp>
        <p:nvSpPr>
          <p:cNvPr id="3" name="Shape 269"/>
          <p:cNvSpPr txBox="1">
            <a:spLocks/>
          </p:cNvSpPr>
          <p:nvPr/>
        </p:nvSpPr>
        <p:spPr>
          <a:xfrm>
            <a:off x="2668941" y="2897528"/>
            <a:ext cx="4395150" cy="7848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200" dirty="0" smtClean="0">
                <a:solidFill>
                  <a:schemeClr val="bg1"/>
                </a:solidFill>
                <a:latin typeface="Barlow Light" panose="020B0604020202020204" charset="0"/>
              </a:rPr>
              <a:t>Christina </a:t>
            </a:r>
            <a:r>
              <a:rPr lang="en-US" sz="3200" dirty="0" err="1" smtClean="0">
                <a:solidFill>
                  <a:schemeClr val="bg1"/>
                </a:solidFill>
                <a:latin typeface="Barlow Light" panose="020B0604020202020204" charset="0"/>
              </a:rPr>
              <a:t>Huffaker</a:t>
            </a:r>
            <a:endParaRPr lang="en-US" sz="3200" dirty="0">
              <a:solidFill>
                <a:schemeClr val="bg1"/>
              </a:solidFill>
              <a:latin typeface="Barlow Light" panose="020B0604020202020204" charset="0"/>
            </a:endParaRPr>
          </a:p>
          <a:p>
            <a:r>
              <a:rPr lang="en-US" sz="2400" dirty="0" smtClean="0">
                <a:solidFill>
                  <a:schemeClr val="bg1"/>
                </a:solidFill>
                <a:latin typeface="Barlow Light" panose="020B0604020202020204" charset="0"/>
              </a:rPr>
              <a:t>Access Services &amp; </a:t>
            </a:r>
          </a:p>
          <a:p>
            <a:r>
              <a:rPr lang="en-US" sz="2400" dirty="0" smtClean="0">
                <a:solidFill>
                  <a:schemeClr val="bg1"/>
                </a:solidFill>
                <a:latin typeface="Barlow Light" panose="020B0604020202020204" charset="0"/>
              </a:rPr>
              <a:t>Resource Sharing </a:t>
            </a:r>
          </a:p>
          <a:p>
            <a:endParaRPr lang="en-US" sz="2000" dirty="0" smtClean="0">
              <a:solidFill>
                <a:schemeClr val="bg1"/>
              </a:solidFill>
              <a:latin typeface="Barlow Light" panose="020B0604020202020204" charset="0"/>
            </a:endParaRPr>
          </a:p>
          <a:p>
            <a:r>
              <a:rPr lang="en-US" sz="2000" dirty="0" smtClean="0">
                <a:solidFill>
                  <a:schemeClr val="bg1"/>
                </a:solidFill>
                <a:latin typeface="Barlow Light" panose="020B0604020202020204" charset="0"/>
              </a:rPr>
              <a:t>Syracuse University &amp; Utica College </a:t>
            </a:r>
            <a:endParaRPr lang="en-US" sz="2000" dirty="0">
              <a:solidFill>
                <a:schemeClr val="bg1"/>
              </a:solidFill>
              <a:latin typeface="Barlow Light" panose="020B0604020202020204" charset="0"/>
            </a:endParaRPr>
          </a:p>
          <a:p>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10</a:t>
            </a:fld>
            <a:endParaRPr lang="en"/>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a:t>
            </a:r>
          </a:p>
          <a:p>
            <a:r>
              <a:rPr lang="en" sz="3600" dirty="0" smtClean="0">
                <a:solidFill>
                  <a:srgbClr val="A5B0FE"/>
                </a:solidFill>
                <a:latin typeface="Miriam Libre" panose="020B0604020202020204" charset="-79"/>
                <a:cs typeface="Miriam Libre" panose="020B0604020202020204" charset="-79"/>
              </a:rPr>
              <a:t>security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a:t>
            </a:r>
          </a:p>
          <a:p>
            <a:r>
              <a:rPr lang="en" sz="3600" dirty="0" smtClean="0">
                <a:solidFill>
                  <a:schemeClr val="bg1"/>
                </a:solidFill>
                <a:latin typeface="Miriam Libre" panose="020B0604020202020204" charset="-79"/>
                <a:cs typeface="Miriam Libre" panose="020B0604020202020204" charset="-79"/>
              </a:rPr>
              <a:t>security </a:t>
            </a:r>
            <a:endParaRPr lang="en-US" sz="3600" dirty="0">
              <a:solidFill>
                <a:schemeClr val="bg1"/>
              </a:solidFill>
              <a:latin typeface="Miriam Libre" panose="020B0604020202020204" charset="-79"/>
              <a:cs typeface="Miriam Libre" panose="020B0604020202020204" charset="-79"/>
            </a:endParaRPr>
          </a:p>
        </p:txBody>
      </p:sp>
      <p:sp>
        <p:nvSpPr>
          <p:cNvPr id="11" name="Shape 299"/>
          <p:cNvSpPr txBox="1">
            <a:spLocks/>
          </p:cNvSpPr>
          <p:nvPr/>
        </p:nvSpPr>
        <p:spPr>
          <a:xfrm>
            <a:off x="639417" y="19972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12" name="Shape 299"/>
          <p:cNvSpPr txBox="1">
            <a:spLocks/>
          </p:cNvSpPr>
          <p:nvPr/>
        </p:nvSpPr>
        <p:spPr>
          <a:xfrm>
            <a:off x="-7305" y="1556275"/>
            <a:ext cx="4562062" cy="91865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600"/>
              </a:spcBef>
            </a:pPr>
            <a:r>
              <a:rPr lang="en-US" sz="2000" dirty="0" smtClean="0">
                <a:latin typeface="Barlow Light" panose="020B0604020202020204" charset="0"/>
              </a:rPr>
              <a:t>Turn security off for a </a:t>
            </a:r>
            <a:r>
              <a:rPr lang="en-US" sz="2000" dirty="0">
                <a:latin typeface="Barlow Light" panose="020B0604020202020204" charset="0"/>
              </a:rPr>
              <a:t>whole stack of books </a:t>
            </a:r>
            <a:r>
              <a:rPr lang="en-US" sz="2000" dirty="0" smtClean="0">
                <a:latin typeface="Barlow Light" panose="020B0604020202020204" charset="0"/>
              </a:rPr>
              <a:t>simultaneously. </a:t>
            </a:r>
            <a:endParaRPr lang="en-US" sz="2000" dirty="0">
              <a:latin typeface="Barlow Light" panose="020B0604020202020204" charset="0"/>
            </a:endParaRPr>
          </a:p>
        </p:txBody>
      </p:sp>
      <p:sp>
        <p:nvSpPr>
          <p:cNvPr id="14" name="Shape 299"/>
          <p:cNvSpPr txBox="1">
            <a:spLocks/>
          </p:cNvSpPr>
          <p:nvPr/>
        </p:nvSpPr>
        <p:spPr>
          <a:xfrm>
            <a:off x="4562062" y="1542208"/>
            <a:ext cx="1681253"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a:latin typeface="Barlow Light" panose="020B0604020202020204" charset="0"/>
              </a:rPr>
              <a:t>Turns off security &amp; checks out </a:t>
            </a:r>
            <a:r>
              <a:rPr lang="en-US" sz="2000" dirty="0" smtClean="0">
                <a:latin typeface="Barlow Light" panose="020B0604020202020204" charset="0"/>
              </a:rPr>
              <a:t>item. </a:t>
            </a:r>
          </a:p>
          <a:p>
            <a:pPr>
              <a:spcBef>
                <a:spcPts val="600"/>
              </a:spcBef>
            </a:pPr>
            <a:endParaRPr lang="en-US" sz="2000" dirty="0">
              <a:latin typeface="Barlow Light" panose="020B0604020202020204" charset="0"/>
            </a:endParaRPr>
          </a:p>
          <a:p>
            <a:pPr>
              <a:spcBef>
                <a:spcPts val="600"/>
              </a:spcBef>
            </a:pPr>
            <a:r>
              <a:rPr lang="en-US" sz="2000" dirty="0">
                <a:latin typeface="Barlow Light" panose="020B0604020202020204" charset="0"/>
              </a:rPr>
              <a:t>If </a:t>
            </a:r>
            <a:r>
              <a:rPr lang="en-US" sz="2000" dirty="0" smtClean="0">
                <a:latin typeface="Barlow Light" panose="020B0604020202020204" charset="0"/>
              </a:rPr>
              <a:t>tag not coded </a:t>
            </a:r>
            <a:r>
              <a:rPr lang="en-US" sz="2000" dirty="0">
                <a:latin typeface="Barlow Light" panose="020B0604020202020204" charset="0"/>
              </a:rPr>
              <a:t>– scan item barcode &amp; tag individually. </a:t>
            </a:r>
          </a:p>
        </p:txBody>
      </p:sp>
      <p:pic>
        <p:nvPicPr>
          <p:cNvPr id="16" name="Picture 15" descr="RFID bibliotheca sofftware accurately turning off book's security and showing it's ready for the next item "/>
          <p:cNvPicPr>
            <a:picLocks noChangeAspect="1"/>
          </p:cNvPicPr>
          <p:nvPr/>
        </p:nvPicPr>
        <p:blipFill rotWithShape="1">
          <a:blip r:embed="rId3">
            <a:extLst>
              <a:ext uri="{28A0092B-C50C-407E-A947-70E740481C1C}">
                <a14:useLocalDpi xmlns:a14="http://schemas.microsoft.com/office/drawing/2010/main" val="0"/>
              </a:ext>
            </a:extLst>
          </a:blip>
          <a:srcRect l="82144" t="49084" r="4157" b="25327"/>
          <a:stretch/>
        </p:blipFill>
        <p:spPr>
          <a:xfrm>
            <a:off x="6244247" y="1542207"/>
            <a:ext cx="2556853" cy="3582630"/>
          </a:xfrm>
          <a:prstGeom prst="rect">
            <a:avLst/>
          </a:prstGeom>
        </p:spPr>
      </p:pic>
      <p:pic>
        <p:nvPicPr>
          <p:cNvPr id="7" name="Picture 6" descr="Michael, character from The Office, in suit saying &quot;Only thing that could make this day better is ice cream&quot;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58" y="2571750"/>
            <a:ext cx="4575520" cy="2580593"/>
          </a:xfrm>
          <a:prstGeom prst="rect">
            <a:avLst/>
          </a:prstGeom>
        </p:spPr>
      </p:pic>
      <p:sp>
        <p:nvSpPr>
          <p:cNvPr id="13" name="Rectangle 12"/>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35972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11</a:t>
            </a:fld>
            <a:endParaRPr lang="en"/>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a:t>
            </a:r>
          </a:p>
          <a:p>
            <a:r>
              <a:rPr lang="en" sz="3600" dirty="0" smtClean="0">
                <a:solidFill>
                  <a:srgbClr val="A5B0FE"/>
                </a:solidFill>
                <a:latin typeface="Miriam Libre" panose="020B0604020202020204" charset="-79"/>
                <a:cs typeface="Miriam Libre" panose="020B0604020202020204" charset="-79"/>
              </a:rPr>
              <a:t>security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a:t>
            </a:r>
          </a:p>
          <a:p>
            <a:r>
              <a:rPr lang="en" sz="3600" dirty="0" smtClean="0">
                <a:solidFill>
                  <a:schemeClr val="bg1"/>
                </a:solidFill>
                <a:latin typeface="Miriam Libre" panose="020B0604020202020204" charset="-79"/>
                <a:cs typeface="Miriam Libre" panose="020B0604020202020204" charset="-79"/>
              </a:rPr>
              <a:t>security </a:t>
            </a:r>
            <a:endParaRPr lang="en-US" sz="3600" dirty="0">
              <a:solidFill>
                <a:schemeClr val="bg1"/>
              </a:solidFill>
              <a:latin typeface="Miriam Libre" panose="020B0604020202020204" charset="-79"/>
              <a:cs typeface="Miriam Libre" panose="020B0604020202020204" charset="-79"/>
            </a:endParaRPr>
          </a:p>
        </p:txBody>
      </p:sp>
      <p:sp>
        <p:nvSpPr>
          <p:cNvPr id="11" name="Shape 299"/>
          <p:cNvSpPr txBox="1">
            <a:spLocks/>
          </p:cNvSpPr>
          <p:nvPr/>
        </p:nvSpPr>
        <p:spPr>
          <a:xfrm>
            <a:off x="487017" y="3225152"/>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8" name="Shape 299"/>
          <p:cNvSpPr txBox="1">
            <a:spLocks/>
          </p:cNvSpPr>
          <p:nvPr/>
        </p:nvSpPr>
        <p:spPr>
          <a:xfrm>
            <a:off x="300387" y="1766698"/>
            <a:ext cx="4261675"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smtClean="0">
                <a:latin typeface="Barlow Light" panose="020B0604020202020204" charset="0"/>
              </a:rPr>
              <a:t>Each item passing through RFID security gates can be tracked. </a:t>
            </a:r>
            <a:endParaRPr lang="en-US" sz="2000" dirty="0">
              <a:latin typeface="Barlow Light" panose="020B0604020202020204" charset="0"/>
            </a:endParaRPr>
          </a:p>
        </p:txBody>
      </p:sp>
      <p:sp>
        <p:nvSpPr>
          <p:cNvPr id="10" name="Shape 299"/>
          <p:cNvSpPr txBox="1">
            <a:spLocks/>
          </p:cNvSpPr>
          <p:nvPr/>
        </p:nvSpPr>
        <p:spPr>
          <a:xfrm>
            <a:off x="4613648" y="1936215"/>
            <a:ext cx="1188208" cy="3489579"/>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smtClean="0">
                <a:latin typeface="Barlow Light" panose="020B0604020202020204" charset="0"/>
              </a:rPr>
              <a:t>Not sure how to access that data . . . </a:t>
            </a:r>
          </a:p>
          <a:p>
            <a:pPr>
              <a:spcBef>
                <a:spcPts val="600"/>
              </a:spcBef>
            </a:pPr>
            <a:r>
              <a:rPr lang="en-US" sz="2000" dirty="0" smtClean="0">
                <a:latin typeface="Barlow Light" panose="020B0604020202020204" charset="0"/>
              </a:rPr>
              <a:t>or if it’s possible. </a:t>
            </a:r>
          </a:p>
        </p:txBody>
      </p:sp>
      <p:pic>
        <p:nvPicPr>
          <p:cNvPr id="3" name="Picture 2" descr="Jim, character from The Office, seated, watching Dwight stand near a doorway in police uniform as Kevin enters. Captioned &quot;You look cute today, Dwight.&quo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44586"/>
            <a:ext cx="4562062" cy="2198914"/>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24212" r="8402"/>
          <a:stretch/>
        </p:blipFill>
        <p:spPr>
          <a:xfrm rot="5400000">
            <a:off x="5504282" y="1841176"/>
            <a:ext cx="3601292" cy="3006144"/>
          </a:xfrm>
          <a:prstGeom prst="rect">
            <a:avLst/>
          </a:prstGeom>
        </p:spPr>
      </p:pic>
      <p:sp>
        <p:nvSpPr>
          <p:cNvPr id="12" name="Rectangle 11"/>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5110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12</a:t>
            </a:fld>
            <a:endParaRPr lang="en"/>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a:t>
            </a:r>
          </a:p>
          <a:p>
            <a:r>
              <a:rPr lang="en" sz="3600" dirty="0" smtClean="0">
                <a:solidFill>
                  <a:srgbClr val="A5B0FE"/>
                </a:solidFill>
                <a:latin typeface="Miriam Libre" panose="020B0604020202020204" charset="-79"/>
                <a:cs typeface="Miriam Libre" panose="020B0604020202020204" charset="-79"/>
              </a:rPr>
              <a:t>security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a:t>
            </a:r>
          </a:p>
          <a:p>
            <a:r>
              <a:rPr lang="en" sz="3600" dirty="0" smtClean="0">
                <a:solidFill>
                  <a:schemeClr val="bg1"/>
                </a:solidFill>
                <a:latin typeface="Miriam Libre" panose="020B0604020202020204" charset="-79"/>
                <a:cs typeface="Miriam Libre" panose="020B0604020202020204" charset="-79"/>
              </a:rPr>
              <a:t>security </a:t>
            </a:r>
            <a:endParaRPr lang="en-US" sz="3600" dirty="0">
              <a:solidFill>
                <a:schemeClr val="bg1"/>
              </a:solidFill>
              <a:latin typeface="Miriam Libre" panose="020B0604020202020204" charset="-79"/>
              <a:cs typeface="Miriam Libre" panose="020B0604020202020204" charset="-79"/>
            </a:endParaRPr>
          </a:p>
        </p:txBody>
      </p:sp>
      <p:sp>
        <p:nvSpPr>
          <p:cNvPr id="11" name="Shape 299"/>
          <p:cNvSpPr txBox="1">
            <a:spLocks/>
          </p:cNvSpPr>
          <p:nvPr/>
        </p:nvSpPr>
        <p:spPr>
          <a:xfrm>
            <a:off x="639417" y="19972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12" name="Shape 299"/>
          <p:cNvSpPr txBox="1">
            <a:spLocks/>
          </p:cNvSpPr>
          <p:nvPr/>
        </p:nvSpPr>
        <p:spPr>
          <a:xfrm>
            <a:off x="235414" y="1988400"/>
            <a:ext cx="4075045"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spcBef>
                <a:spcPts val="600"/>
              </a:spcBef>
            </a:pPr>
            <a:r>
              <a:rPr lang="en-US" sz="2000" dirty="0" smtClean="0">
                <a:latin typeface="Barlow Light" panose="020B0604020202020204" charset="0"/>
              </a:rPr>
              <a:t>Security automatically turns on when an item is checked back in. </a:t>
            </a:r>
          </a:p>
          <a:p>
            <a:pPr>
              <a:spcBef>
                <a:spcPts val="600"/>
              </a:spcBef>
            </a:pPr>
            <a:endParaRPr lang="en-US" sz="2000" dirty="0">
              <a:latin typeface="Barlow Light" panose="020B0604020202020204" charset="0"/>
            </a:endParaRPr>
          </a:p>
        </p:txBody>
      </p:sp>
      <p:sp>
        <p:nvSpPr>
          <p:cNvPr id="13" name="Shape 299"/>
          <p:cNvSpPr txBox="1">
            <a:spLocks/>
          </p:cNvSpPr>
          <p:nvPr/>
        </p:nvSpPr>
        <p:spPr>
          <a:xfrm>
            <a:off x="7391606" y="2199092"/>
            <a:ext cx="1584394"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smtClean="0">
                <a:latin typeface="Barlow Light" panose="020B0604020202020204" charset="0"/>
              </a:rPr>
              <a:t>Separate, back-room process to individually re-code &amp; re-activate security was needed. </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6481" t="-1" b="-699"/>
          <a:stretch/>
        </p:blipFill>
        <p:spPr>
          <a:xfrm rot="5400000">
            <a:off x="4129893" y="1941777"/>
            <a:ext cx="3624574" cy="2792613"/>
          </a:xfrm>
          <a:prstGeom prst="rect">
            <a:avLst/>
          </a:prstGeom>
        </p:spPr>
      </p:pic>
      <p:pic>
        <p:nvPicPr>
          <p:cNvPr id="7" name="Picture 6" descr="Michael, character from The Office, in a suit, saying, &quot;This is a dream that I have had since lunch.&quot;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281663"/>
            <a:ext cx="4563326" cy="1861837"/>
          </a:xfrm>
          <a:prstGeom prst="rect">
            <a:avLst/>
          </a:prstGeom>
        </p:spPr>
      </p:pic>
      <p:sp>
        <p:nvSpPr>
          <p:cNvPr id="16" name="Rectangle 15"/>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03404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13</a:t>
            </a:fld>
            <a:endParaRPr lang="en"/>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a:t>
            </a:r>
          </a:p>
          <a:p>
            <a:r>
              <a:rPr lang="en" sz="3600" dirty="0" smtClean="0">
                <a:solidFill>
                  <a:srgbClr val="A5B0FE"/>
                </a:solidFill>
                <a:latin typeface="Miriam Libre" panose="020B0604020202020204" charset="-79"/>
                <a:cs typeface="Miriam Libre" panose="020B0604020202020204" charset="-79"/>
              </a:rPr>
              <a:t>stacks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a:t>
            </a:r>
          </a:p>
          <a:p>
            <a:r>
              <a:rPr lang="en" sz="3600" dirty="0" smtClean="0">
                <a:solidFill>
                  <a:schemeClr val="bg1"/>
                </a:solidFill>
                <a:latin typeface="Miriam Libre" panose="020B0604020202020204" charset="-79"/>
                <a:cs typeface="Miriam Libre" panose="020B0604020202020204" charset="-79"/>
              </a:rPr>
              <a:t>stacks </a:t>
            </a:r>
            <a:endParaRPr lang="en-US" sz="3600" dirty="0">
              <a:solidFill>
                <a:schemeClr val="bg1"/>
              </a:solidFill>
              <a:latin typeface="Miriam Libre" panose="020B0604020202020204" charset="-79"/>
              <a:cs typeface="Miriam Libre" panose="020B0604020202020204" charset="-79"/>
            </a:endParaRPr>
          </a:p>
        </p:txBody>
      </p:sp>
      <p:sp>
        <p:nvSpPr>
          <p:cNvPr id="11" name="Shape 299"/>
          <p:cNvSpPr txBox="1">
            <a:spLocks/>
          </p:cNvSpPr>
          <p:nvPr/>
        </p:nvSpPr>
        <p:spPr>
          <a:xfrm>
            <a:off x="639417" y="19972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12" name="Shape 299"/>
          <p:cNvSpPr txBox="1">
            <a:spLocks/>
          </p:cNvSpPr>
          <p:nvPr/>
        </p:nvSpPr>
        <p:spPr>
          <a:xfrm>
            <a:off x="568545" y="1548124"/>
            <a:ext cx="4008824"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smtClean="0">
                <a:latin typeface="Barlow Light" panose="020B0604020202020204" charset="0"/>
              </a:rPr>
              <a:t>Magic wands are ready to roll – straight from the box. </a:t>
            </a:r>
            <a:endParaRPr lang="en-US" sz="2000" dirty="0">
              <a:latin typeface="Barlow Light" panose="020B0604020202020204" charset="0"/>
            </a:endParaRPr>
          </a:p>
        </p:txBody>
      </p:sp>
      <p:sp>
        <p:nvSpPr>
          <p:cNvPr id="13" name="Shape 299"/>
          <p:cNvSpPr txBox="1">
            <a:spLocks/>
          </p:cNvSpPr>
          <p:nvPr/>
        </p:nvSpPr>
        <p:spPr>
          <a:xfrm>
            <a:off x="4630546" y="1877375"/>
            <a:ext cx="1598374" cy="5571685"/>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a:latin typeface="Barlow Light" panose="020B0604020202020204" charset="0"/>
              </a:rPr>
              <a:t>Trial wands </a:t>
            </a:r>
            <a:r>
              <a:rPr lang="en-US" sz="2000" dirty="0" smtClean="0">
                <a:latin typeface="Barlow Light" panose="020B0604020202020204" charset="0"/>
              </a:rPr>
              <a:t>were </a:t>
            </a:r>
          </a:p>
          <a:p>
            <a:pPr>
              <a:spcBef>
                <a:spcPts val="600"/>
              </a:spcBef>
            </a:pPr>
            <a:r>
              <a:rPr lang="en-US" sz="2000" dirty="0" smtClean="0">
                <a:latin typeface="Barlow Light" panose="020B0604020202020204" charset="0"/>
              </a:rPr>
              <a:t>pre-programmed . . . </a:t>
            </a:r>
            <a:endParaRPr lang="en-US" sz="2000" dirty="0">
              <a:latin typeface="Barlow Light" panose="020B0604020202020204" charset="0"/>
            </a:endParaRPr>
          </a:p>
          <a:p>
            <a:pPr>
              <a:spcBef>
                <a:spcPts val="600"/>
              </a:spcBef>
            </a:pPr>
            <a:r>
              <a:rPr lang="en-US" sz="2000" dirty="0" smtClean="0">
                <a:latin typeface="Barlow Light" panose="020B0604020202020204" charset="0"/>
              </a:rPr>
              <a:t>purchased </a:t>
            </a:r>
            <a:r>
              <a:rPr lang="en-US" sz="2000" dirty="0">
                <a:latin typeface="Barlow Light" panose="020B0604020202020204" charset="0"/>
              </a:rPr>
              <a:t>wands </a:t>
            </a:r>
            <a:r>
              <a:rPr lang="en-US" sz="2000" dirty="0" smtClean="0">
                <a:latin typeface="Barlow Light" panose="020B0604020202020204" charset="0"/>
              </a:rPr>
              <a:t>were </a:t>
            </a:r>
            <a:r>
              <a:rPr lang="en-US" sz="2000" dirty="0">
                <a:latin typeface="Barlow Light" panose="020B0604020202020204" charset="0"/>
              </a:rPr>
              <a:t>not. </a:t>
            </a:r>
          </a:p>
        </p:txBody>
      </p:sp>
      <p:pic>
        <p:nvPicPr>
          <p:cNvPr id="3" name="Picture 2" descr="white RFID scanner standing on whilte table, against white background, with screen lit. "/>
          <p:cNvPicPr>
            <a:picLocks noChangeAspect="1"/>
          </p:cNvPicPr>
          <p:nvPr/>
        </p:nvPicPr>
        <p:blipFill rotWithShape="1">
          <a:blip r:embed="rId3">
            <a:extLst>
              <a:ext uri="{28A0092B-C50C-407E-A947-70E740481C1C}">
                <a14:useLocalDpi xmlns:a14="http://schemas.microsoft.com/office/drawing/2010/main" val="0"/>
              </a:ext>
            </a:extLst>
          </a:blip>
          <a:srcRect l="3333" r="13704"/>
          <a:stretch/>
        </p:blipFill>
        <p:spPr>
          <a:xfrm rot="5400000">
            <a:off x="5748540" y="2095217"/>
            <a:ext cx="3644456" cy="2470988"/>
          </a:xfrm>
          <a:prstGeom prst="rect">
            <a:avLst/>
          </a:prstGeom>
        </p:spPr>
      </p:pic>
      <p:pic>
        <p:nvPicPr>
          <p:cNvPr id="4" name="Picture 3" descr="Crowd of characters from The Office in Christmas-themed attire and decorations dancing and socializing.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06533"/>
            <a:ext cx="4558587" cy="2636967"/>
          </a:xfrm>
          <a:prstGeom prst="rect">
            <a:avLst/>
          </a:prstGeom>
        </p:spPr>
      </p:pic>
      <p:sp>
        <p:nvSpPr>
          <p:cNvPr id="14" name="Rectangle 13"/>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8484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14</a:t>
            </a:fld>
            <a:endParaRPr lang="en"/>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a:t>
            </a:r>
          </a:p>
          <a:p>
            <a:r>
              <a:rPr lang="en" sz="3600" dirty="0" smtClean="0">
                <a:solidFill>
                  <a:srgbClr val="A5B0FE"/>
                </a:solidFill>
                <a:latin typeface="Miriam Libre" panose="020B0604020202020204" charset="-79"/>
                <a:cs typeface="Miriam Libre" panose="020B0604020202020204" charset="-79"/>
              </a:rPr>
              <a:t>stacks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a:t>
            </a:r>
          </a:p>
          <a:p>
            <a:r>
              <a:rPr lang="en" sz="3600" dirty="0" smtClean="0">
                <a:solidFill>
                  <a:schemeClr val="bg1"/>
                </a:solidFill>
                <a:latin typeface="Miriam Libre" panose="020B0604020202020204" charset="-79"/>
                <a:cs typeface="Miriam Libre" panose="020B0604020202020204" charset="-79"/>
              </a:rPr>
              <a:t>stacks </a:t>
            </a:r>
            <a:endParaRPr lang="en-US" sz="3600" dirty="0">
              <a:solidFill>
                <a:schemeClr val="bg1"/>
              </a:solidFill>
              <a:latin typeface="Miriam Libre" panose="020B0604020202020204" charset="-79"/>
              <a:cs typeface="Miriam Libre" panose="020B0604020202020204" charset="-79"/>
            </a:endParaRPr>
          </a:p>
        </p:txBody>
      </p:sp>
      <p:sp>
        <p:nvSpPr>
          <p:cNvPr id="11" name="Shape 299"/>
          <p:cNvSpPr txBox="1">
            <a:spLocks/>
          </p:cNvSpPr>
          <p:nvPr/>
        </p:nvSpPr>
        <p:spPr>
          <a:xfrm>
            <a:off x="639417" y="19972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8" name="Shape 299"/>
          <p:cNvSpPr txBox="1">
            <a:spLocks/>
          </p:cNvSpPr>
          <p:nvPr/>
        </p:nvSpPr>
        <p:spPr>
          <a:xfrm>
            <a:off x="1391703" y="1432750"/>
            <a:ext cx="3423035"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42900" indent="-342900">
              <a:spcBef>
                <a:spcPts val="600"/>
              </a:spcBef>
              <a:buFont typeface="Arial" panose="020B0604020202020204" pitchFamily="34" charset="0"/>
              <a:buChar char="•"/>
            </a:pPr>
            <a:r>
              <a:rPr lang="en-US" sz="1800" dirty="0" smtClean="0">
                <a:latin typeface="Barlow Light" panose="020B0604020202020204" charset="0"/>
              </a:rPr>
              <a:t>shelf-reads</a:t>
            </a:r>
          </a:p>
          <a:p>
            <a:pPr marL="342900" indent="-342900">
              <a:spcBef>
                <a:spcPts val="600"/>
              </a:spcBef>
              <a:buFont typeface="Arial" panose="020B0604020202020204" pitchFamily="34" charset="0"/>
              <a:buChar char="•"/>
            </a:pPr>
            <a:r>
              <a:rPr lang="en-US" sz="1800" dirty="0" smtClean="0">
                <a:latin typeface="Barlow Light" panose="020B0604020202020204" charset="0"/>
              </a:rPr>
              <a:t>searches for missing items</a:t>
            </a:r>
          </a:p>
          <a:p>
            <a:pPr marL="342900" indent="-342900">
              <a:spcBef>
                <a:spcPts val="600"/>
              </a:spcBef>
              <a:buFont typeface="Arial" panose="020B0604020202020204" pitchFamily="34" charset="0"/>
              <a:buChar char="•"/>
            </a:pPr>
            <a:r>
              <a:rPr lang="en-US" sz="1800" dirty="0">
                <a:latin typeface="Barlow Light" panose="020B0604020202020204" charset="0"/>
              </a:rPr>
              <a:t>i</a:t>
            </a:r>
            <a:r>
              <a:rPr lang="en-US" sz="1800" dirty="0" smtClean="0">
                <a:latin typeface="Barlow Light" panose="020B0604020202020204" charset="0"/>
              </a:rPr>
              <a:t>nventories  </a:t>
            </a:r>
            <a:endParaRPr lang="en-US" sz="1800" dirty="0">
              <a:latin typeface="Barlow Light" panose="020B0604020202020204" charset="0"/>
            </a:endParaRPr>
          </a:p>
        </p:txBody>
      </p:sp>
      <p:sp>
        <p:nvSpPr>
          <p:cNvPr id="10" name="Shape 299"/>
          <p:cNvSpPr txBox="1">
            <a:spLocks/>
          </p:cNvSpPr>
          <p:nvPr/>
        </p:nvSpPr>
        <p:spPr>
          <a:xfrm>
            <a:off x="4637209" y="1861294"/>
            <a:ext cx="2380198"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a:latin typeface="Barlow Light" panose="020B0604020202020204" charset="0"/>
              </a:rPr>
              <a:t>Wand recognizes items in general shelf locations. </a:t>
            </a:r>
            <a:endParaRPr lang="en-US" sz="2000" dirty="0" smtClean="0">
              <a:latin typeface="Barlow Light" panose="020B0604020202020204" charset="0"/>
            </a:endParaRPr>
          </a:p>
          <a:p>
            <a:pPr>
              <a:spcBef>
                <a:spcPts val="600"/>
              </a:spcBef>
            </a:pPr>
            <a:endParaRPr lang="en-US" sz="1200" dirty="0" smtClean="0">
              <a:latin typeface="Barlow Light" panose="020B0604020202020204" charset="0"/>
            </a:endParaRPr>
          </a:p>
          <a:p>
            <a:pPr>
              <a:spcBef>
                <a:spcPts val="600"/>
              </a:spcBef>
            </a:pPr>
            <a:r>
              <a:rPr lang="en-US" sz="2000" dirty="0" smtClean="0">
                <a:latin typeface="Barlow Light" panose="020B0604020202020204" charset="0"/>
              </a:rPr>
              <a:t>Careful shelf-reading still needs to be done by a human. </a:t>
            </a:r>
          </a:p>
          <a:p>
            <a:pPr>
              <a:spcBef>
                <a:spcPts val="600"/>
              </a:spcBef>
            </a:pPr>
            <a:endParaRPr lang="en-US" sz="2000" dirty="0">
              <a:latin typeface="Barlow Light" panose="020B0604020202020204" charset="0"/>
            </a:endParaRPr>
          </a:p>
        </p:txBody>
      </p:sp>
      <p:pic>
        <p:nvPicPr>
          <p:cNvPr id="3" name="Picture 2" descr="full library bookshelf. RFID scanner wand held in a woman's hand near a shelf of book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970128" y="2305630"/>
            <a:ext cx="3632476" cy="2043268"/>
          </a:xfrm>
          <a:prstGeom prst="rect">
            <a:avLst/>
          </a:prstGeom>
        </p:spPr>
      </p:pic>
      <p:pic>
        <p:nvPicPr>
          <p:cNvPr id="4" name="Picture 3" descr="Michael, character from The Office, in top hat, bow tie, and tails performing a magic trick with fire in his outstretched hand, as people in the office behind him dance. Captioned &quot;Are you a wizard?&quot;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97587"/>
            <a:ext cx="4562063" cy="2554756"/>
          </a:xfrm>
          <a:prstGeom prst="rect">
            <a:avLst/>
          </a:prstGeom>
        </p:spPr>
      </p:pic>
      <p:sp>
        <p:nvSpPr>
          <p:cNvPr id="5" name="TextBox 4"/>
          <p:cNvSpPr txBox="1"/>
          <p:nvPr/>
        </p:nvSpPr>
        <p:spPr>
          <a:xfrm>
            <a:off x="0" y="1542208"/>
            <a:ext cx="1420106" cy="1231106"/>
          </a:xfrm>
          <a:prstGeom prst="rect">
            <a:avLst/>
          </a:prstGeom>
          <a:noFill/>
        </p:spPr>
        <p:txBody>
          <a:bodyPr wrap="square" rtlCol="0">
            <a:spAutoFit/>
          </a:bodyPr>
          <a:lstStyle/>
          <a:p>
            <a:r>
              <a:rPr lang="en-US" sz="2000" dirty="0">
                <a:latin typeface="Barlow Light" panose="020B0604020202020204" charset="0"/>
              </a:rPr>
              <a:t>Wave </a:t>
            </a:r>
            <a:r>
              <a:rPr lang="en-US" sz="2000" dirty="0" smtClean="0">
                <a:latin typeface="Barlow Light" panose="020B0604020202020204" charset="0"/>
              </a:rPr>
              <a:t>wand </a:t>
            </a:r>
          </a:p>
          <a:p>
            <a:r>
              <a:rPr lang="en-US" sz="2000" dirty="0" smtClean="0">
                <a:latin typeface="Barlow Light" panose="020B0604020202020204" charset="0"/>
              </a:rPr>
              <a:t>down rows</a:t>
            </a:r>
          </a:p>
          <a:p>
            <a:r>
              <a:rPr lang="en-US" sz="2000" dirty="0" smtClean="0">
                <a:latin typeface="Barlow Light" panose="020B0604020202020204" charset="0"/>
              </a:rPr>
              <a:t>while </a:t>
            </a:r>
            <a:r>
              <a:rPr lang="en-US" sz="2000" dirty="0">
                <a:latin typeface="Barlow Light" panose="020B0604020202020204" charset="0"/>
              </a:rPr>
              <a:t>it:</a:t>
            </a:r>
          </a:p>
          <a:p>
            <a:endParaRPr lang="en-US" dirty="0"/>
          </a:p>
        </p:txBody>
      </p:sp>
      <p:sp>
        <p:nvSpPr>
          <p:cNvPr id="13" name="Rectangle 12"/>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7841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15</a:t>
            </a:fld>
            <a:endParaRPr lang="en"/>
          </a:p>
        </p:txBody>
      </p:sp>
      <p:pic>
        <p:nvPicPr>
          <p:cNvPr id="3" name="Picture 2" descr="Andy, character from The Office, in red hat labeled &quot;Dunder Mifflin,&quot; saying &quot;Congratulations on your epic fail.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640" y="497789"/>
            <a:ext cx="8236619" cy="4208089"/>
          </a:xfrm>
          <a:prstGeom prst="rect">
            <a:avLst/>
          </a:prstGeom>
        </p:spPr>
      </p:pic>
    </p:spTree>
    <p:extLst>
      <p:ext uri="{BB962C8B-B14F-4D97-AF65-F5344CB8AC3E}">
        <p14:creationId xmlns:p14="http://schemas.microsoft.com/office/powerpoint/2010/main" val="3782255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2" name="Rectangle 1"/>
          <p:cNvSpPr/>
          <p:nvPr/>
        </p:nvSpPr>
        <p:spPr>
          <a:xfrm>
            <a:off x="465513" y="432262"/>
            <a:ext cx="8196349" cy="4297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9" name="Shape 379"/>
          <p:cNvSpPr txBox="1">
            <a:spLocks noGrp="1"/>
          </p:cNvSpPr>
          <p:nvPr>
            <p:ph type="sldNum" idx="12"/>
          </p:nvPr>
        </p:nvSpPr>
        <p:spPr>
          <a:xfrm>
            <a:off x="4116400" y="4807375"/>
            <a:ext cx="911100" cy="3360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16</a:t>
            </a:fld>
            <a:endParaRPr/>
          </a:p>
        </p:txBody>
      </p:sp>
      <p:sp>
        <p:nvSpPr>
          <p:cNvPr id="4" name="Shape 412"/>
          <p:cNvSpPr/>
          <p:nvPr/>
        </p:nvSpPr>
        <p:spPr>
          <a:xfrm>
            <a:off x="952479" y="598937"/>
            <a:ext cx="1620599" cy="1460100"/>
          </a:xfrm>
          <a:prstGeom prst="chevron">
            <a:avLst>
              <a:gd name="adj" fmla="val 29853"/>
            </a:avLst>
          </a:prstGeom>
          <a:solidFill>
            <a:srgbClr val="4F4A9E"/>
          </a:solidFill>
          <a:ln>
            <a:noFill/>
          </a:ln>
        </p:spPr>
        <p:txBody>
          <a:bodyPr spcFirstLastPara="1" wrap="square" lIns="91425" tIns="91425" rIns="91425" bIns="91425" anchor="ctr" anchorCtr="0">
            <a:noAutofit/>
          </a:bodyPr>
          <a:lstStyle/>
          <a:p>
            <a:pPr algn="r"/>
            <a:endParaRPr lang="en-US" dirty="0" smtClean="0">
              <a:solidFill>
                <a:srgbClr val="A5B0FE"/>
              </a:solidFill>
              <a:latin typeface="Miriam Libre" panose="020B0604020202020204" charset="-79"/>
              <a:cs typeface="Miriam Libre" panose="020B0604020202020204" charset="-79"/>
            </a:endParaRPr>
          </a:p>
          <a:p>
            <a:pPr algn="r"/>
            <a:r>
              <a:rPr lang="en-US" dirty="0" smtClean="0">
                <a:solidFill>
                  <a:srgbClr val="A5B0FE"/>
                </a:solidFill>
                <a:latin typeface="Miriam Libre" panose="020B0604020202020204" charset="-79"/>
                <a:cs typeface="Miriam Libre" panose="020B0604020202020204" charset="-79"/>
              </a:rPr>
              <a:t>Build a</a:t>
            </a:r>
            <a:r>
              <a:rPr lang="en-US" dirty="0">
                <a:solidFill>
                  <a:srgbClr val="A5B0FE"/>
                </a:solidFill>
                <a:latin typeface="Miriam Libre" panose="020B0604020202020204" charset="-79"/>
                <a:cs typeface="Miriam Libre" panose="020B0604020202020204" charset="-79"/>
              </a:rPr>
              <a:t/>
            </a:r>
            <a:br>
              <a:rPr lang="en-US" dirty="0">
                <a:solidFill>
                  <a:srgbClr val="A5B0FE"/>
                </a:solidFill>
                <a:latin typeface="Miriam Libre" panose="020B0604020202020204" charset="-79"/>
                <a:cs typeface="Miriam Libre" panose="020B0604020202020204" charset="-79"/>
              </a:rPr>
            </a:br>
            <a:r>
              <a:rPr lang="en-US" dirty="0">
                <a:solidFill>
                  <a:srgbClr val="A5B0FE"/>
                </a:solidFill>
                <a:latin typeface="Miriam Libre" panose="020B0604020202020204" charset="-79"/>
                <a:cs typeface="Miriam Libre" panose="020B0604020202020204" charset="-79"/>
              </a:rPr>
              <a:t>Dream Team</a:t>
            </a:r>
          </a:p>
          <a:p>
            <a:pPr marL="0" lvl="0" indent="0" algn="r" rtl="0">
              <a:spcBef>
                <a:spcPts val="0"/>
              </a:spcBef>
              <a:spcAft>
                <a:spcPts val="0"/>
              </a:spcAft>
              <a:buNone/>
            </a:pPr>
            <a:endParaRPr dirty="0">
              <a:solidFill>
                <a:srgbClr val="FFFFFF"/>
              </a:solidFill>
              <a:latin typeface="Barlow Light"/>
              <a:ea typeface="Barlow Light"/>
              <a:cs typeface="Barlow Light"/>
              <a:sym typeface="Barlow Light"/>
            </a:endParaRPr>
          </a:p>
        </p:txBody>
      </p:sp>
      <p:sp>
        <p:nvSpPr>
          <p:cNvPr id="6" name="Shape 412"/>
          <p:cNvSpPr/>
          <p:nvPr/>
        </p:nvSpPr>
        <p:spPr>
          <a:xfrm>
            <a:off x="2945141" y="598937"/>
            <a:ext cx="1616225" cy="1460100"/>
          </a:xfrm>
          <a:prstGeom prst="chevron">
            <a:avLst>
              <a:gd name="adj" fmla="val 29853"/>
            </a:avLst>
          </a:prstGeom>
          <a:solidFill>
            <a:srgbClr val="4F4A9E"/>
          </a:solidFill>
          <a:ln>
            <a:noFill/>
          </a:ln>
        </p:spPr>
        <p:txBody>
          <a:bodyPr spcFirstLastPara="1" wrap="square" lIns="91425" tIns="91425" rIns="91425" bIns="91425" anchor="ctr" anchorCtr="0">
            <a:noAutofit/>
          </a:bodyPr>
          <a:lstStyle/>
          <a:p>
            <a:pPr algn="r"/>
            <a:r>
              <a:rPr lang="en-US" dirty="0">
                <a:solidFill>
                  <a:srgbClr val="A5B0FE"/>
                </a:solidFill>
                <a:latin typeface="Miriam Libre" panose="020B0604020202020204" charset="-79"/>
                <a:cs typeface="Miriam Libre" panose="020B0604020202020204" charset="-79"/>
              </a:rPr>
              <a:t/>
            </a:r>
            <a:br>
              <a:rPr lang="en-US" dirty="0">
                <a:solidFill>
                  <a:srgbClr val="A5B0FE"/>
                </a:solidFill>
                <a:latin typeface="Miriam Libre" panose="020B0604020202020204" charset="-79"/>
                <a:cs typeface="Miriam Libre" panose="020B0604020202020204" charset="-79"/>
              </a:rPr>
            </a:br>
            <a:r>
              <a:rPr lang="en-US" dirty="0" smtClean="0">
                <a:solidFill>
                  <a:srgbClr val="A5B0FE"/>
                </a:solidFill>
                <a:latin typeface="Miriam Libre" panose="020B0604020202020204" charset="-79"/>
                <a:cs typeface="Miriam Libre" panose="020B0604020202020204" charset="-79"/>
              </a:rPr>
              <a:t>Learn</a:t>
            </a:r>
            <a:endParaRPr lang="en-US" dirty="0">
              <a:solidFill>
                <a:srgbClr val="A5B0FE"/>
              </a:solidFill>
              <a:latin typeface="Miriam Libre" panose="020B0604020202020204" charset="-79"/>
              <a:cs typeface="Miriam Libre" panose="020B0604020202020204" charset="-79"/>
            </a:endParaRPr>
          </a:p>
          <a:p>
            <a:pPr marL="0" lvl="0" indent="0" algn="r" rtl="0">
              <a:spcBef>
                <a:spcPts val="0"/>
              </a:spcBef>
              <a:spcAft>
                <a:spcPts val="0"/>
              </a:spcAft>
              <a:buNone/>
            </a:pPr>
            <a:endParaRPr dirty="0">
              <a:solidFill>
                <a:srgbClr val="FFFFFF"/>
              </a:solidFill>
              <a:latin typeface="Barlow Light"/>
              <a:ea typeface="Barlow Light"/>
              <a:cs typeface="Barlow Light"/>
              <a:sym typeface="Barlow Light"/>
            </a:endParaRPr>
          </a:p>
        </p:txBody>
      </p:sp>
      <p:sp>
        <p:nvSpPr>
          <p:cNvPr id="7" name="Shape 412"/>
          <p:cNvSpPr/>
          <p:nvPr/>
        </p:nvSpPr>
        <p:spPr>
          <a:xfrm>
            <a:off x="4932706" y="598937"/>
            <a:ext cx="1616949" cy="1460100"/>
          </a:xfrm>
          <a:prstGeom prst="chevron">
            <a:avLst>
              <a:gd name="adj" fmla="val 29853"/>
            </a:avLst>
          </a:prstGeom>
          <a:solidFill>
            <a:srgbClr val="4F4A9E"/>
          </a:solidFill>
          <a:ln>
            <a:noFill/>
          </a:ln>
        </p:spPr>
        <p:txBody>
          <a:bodyPr spcFirstLastPara="1" wrap="square" lIns="91425" tIns="91425" rIns="91425" bIns="91425" anchor="ctr" anchorCtr="0">
            <a:noAutofit/>
          </a:bodyPr>
          <a:lstStyle/>
          <a:p>
            <a:pPr algn="r"/>
            <a:r>
              <a:rPr lang="en-US" dirty="0">
                <a:solidFill>
                  <a:srgbClr val="A5B0FE"/>
                </a:solidFill>
                <a:latin typeface="Miriam Libre" panose="020B0604020202020204" charset="-79"/>
                <a:cs typeface="Miriam Libre" panose="020B0604020202020204" charset="-79"/>
              </a:rPr>
              <a:t/>
            </a:r>
            <a:br>
              <a:rPr lang="en-US" dirty="0">
                <a:solidFill>
                  <a:srgbClr val="A5B0FE"/>
                </a:solidFill>
                <a:latin typeface="Miriam Libre" panose="020B0604020202020204" charset="-79"/>
                <a:cs typeface="Miriam Libre" panose="020B0604020202020204" charset="-79"/>
              </a:rPr>
            </a:br>
            <a:r>
              <a:rPr lang="en-US" dirty="0" smtClean="0">
                <a:solidFill>
                  <a:srgbClr val="A5B0FE"/>
                </a:solidFill>
                <a:latin typeface="Miriam Libre" panose="020B0604020202020204" charset="-79"/>
                <a:cs typeface="Miriam Libre" panose="020B0604020202020204" charset="-79"/>
              </a:rPr>
              <a:t>Make</a:t>
            </a:r>
            <a:endParaRPr lang="en-US" dirty="0">
              <a:solidFill>
                <a:srgbClr val="A5B0FE"/>
              </a:solidFill>
              <a:latin typeface="Miriam Libre" panose="020B0604020202020204" charset="-79"/>
              <a:cs typeface="Miriam Libre" panose="020B0604020202020204" charset="-79"/>
            </a:endParaRPr>
          </a:p>
          <a:p>
            <a:pPr marL="0" lvl="0" indent="0" algn="r" rtl="0">
              <a:spcBef>
                <a:spcPts val="0"/>
              </a:spcBef>
              <a:spcAft>
                <a:spcPts val="0"/>
              </a:spcAft>
              <a:buNone/>
            </a:pPr>
            <a:endParaRPr dirty="0">
              <a:solidFill>
                <a:srgbClr val="FFFFFF"/>
              </a:solidFill>
              <a:latin typeface="Barlow Light"/>
              <a:ea typeface="Barlow Light"/>
              <a:cs typeface="Barlow Light"/>
              <a:sym typeface="Barlow Light"/>
            </a:endParaRPr>
          </a:p>
        </p:txBody>
      </p:sp>
      <p:sp>
        <p:nvSpPr>
          <p:cNvPr id="8" name="Shape 412"/>
          <p:cNvSpPr/>
          <p:nvPr/>
        </p:nvSpPr>
        <p:spPr>
          <a:xfrm>
            <a:off x="6925369" y="598937"/>
            <a:ext cx="1580678" cy="1460100"/>
          </a:xfrm>
          <a:prstGeom prst="chevron">
            <a:avLst>
              <a:gd name="adj" fmla="val 29853"/>
            </a:avLst>
          </a:prstGeom>
          <a:solidFill>
            <a:srgbClr val="4F4A9E"/>
          </a:solidFill>
          <a:ln>
            <a:noFill/>
          </a:ln>
        </p:spPr>
        <p:txBody>
          <a:bodyPr spcFirstLastPara="1" wrap="square" lIns="91425" tIns="91425" rIns="91425" bIns="91425" anchor="ctr" anchorCtr="0">
            <a:noAutofit/>
          </a:bodyPr>
          <a:lstStyle/>
          <a:p>
            <a:pPr algn="r"/>
            <a:r>
              <a:rPr lang="en-US" dirty="0">
                <a:solidFill>
                  <a:srgbClr val="A5B0FE"/>
                </a:solidFill>
                <a:latin typeface="Miriam Libre" panose="020B0604020202020204" charset="-79"/>
                <a:cs typeface="Miriam Libre" panose="020B0604020202020204" charset="-79"/>
              </a:rPr>
              <a:t/>
            </a:r>
            <a:br>
              <a:rPr lang="en-US" dirty="0">
                <a:solidFill>
                  <a:srgbClr val="A5B0FE"/>
                </a:solidFill>
                <a:latin typeface="Miriam Libre" panose="020B0604020202020204" charset="-79"/>
                <a:cs typeface="Miriam Libre" panose="020B0604020202020204" charset="-79"/>
              </a:rPr>
            </a:br>
            <a:r>
              <a:rPr lang="en-US" dirty="0" smtClean="0">
                <a:solidFill>
                  <a:srgbClr val="A5B0FE"/>
                </a:solidFill>
                <a:latin typeface="Miriam Libre" panose="020B0604020202020204" charset="-79"/>
                <a:cs typeface="Miriam Libre" panose="020B0604020202020204" charset="-79"/>
              </a:rPr>
              <a:t>Do!</a:t>
            </a:r>
            <a:endParaRPr lang="en-US" dirty="0">
              <a:solidFill>
                <a:srgbClr val="A5B0FE"/>
              </a:solidFill>
              <a:latin typeface="Miriam Libre" panose="020B0604020202020204" charset="-79"/>
              <a:cs typeface="Miriam Libre" panose="020B0604020202020204" charset="-79"/>
            </a:endParaRPr>
          </a:p>
          <a:p>
            <a:pPr marL="0" lvl="0" indent="0" algn="r" rtl="0">
              <a:spcBef>
                <a:spcPts val="0"/>
              </a:spcBef>
              <a:spcAft>
                <a:spcPts val="0"/>
              </a:spcAft>
              <a:buNone/>
            </a:pPr>
            <a:endParaRPr dirty="0">
              <a:solidFill>
                <a:srgbClr val="FFFFFF"/>
              </a:solidFill>
              <a:latin typeface="Barlow Light"/>
              <a:ea typeface="Barlow Light"/>
              <a:cs typeface="Barlow Light"/>
              <a:sym typeface="Barlow Light"/>
            </a:endParaRPr>
          </a:p>
        </p:txBody>
      </p:sp>
      <p:graphicFrame>
        <p:nvGraphicFramePr>
          <p:cNvPr id="9" name="Shape 357"/>
          <p:cNvGraphicFramePr/>
          <p:nvPr>
            <p:extLst>
              <p:ext uri="{D42A27DB-BD31-4B8C-83A1-F6EECF244321}">
                <p14:modId xmlns:p14="http://schemas.microsoft.com/office/powerpoint/2010/main" val="3944845912"/>
              </p:ext>
            </p:extLst>
          </p:nvPr>
        </p:nvGraphicFramePr>
        <p:xfrm>
          <a:off x="695826" y="2225711"/>
          <a:ext cx="7891221" cy="2180400"/>
        </p:xfrm>
        <a:graphic>
          <a:graphicData uri="http://schemas.openxmlformats.org/drawingml/2006/table">
            <a:tbl>
              <a:tblPr>
                <a:tableStyleId>{2D5ABB26-0587-4C30-8999-92F81FD0307C}</a:tableStyleId>
              </a:tblPr>
              <a:tblGrid>
                <a:gridCol w="1858005"/>
                <a:gridCol w="1999242"/>
                <a:gridCol w="2046562"/>
                <a:gridCol w="1987412"/>
              </a:tblGrid>
              <a:tr h="726800">
                <a:tc>
                  <a:txBody>
                    <a:bodyPr/>
                    <a:lstStyle/>
                    <a:p>
                      <a:pPr marL="0" lvl="0" indent="0" algn="ctr">
                        <a:spcBef>
                          <a:spcPts val="0"/>
                        </a:spcBef>
                        <a:spcAft>
                          <a:spcPts val="0"/>
                        </a:spcAft>
                        <a:buNone/>
                      </a:pPr>
                      <a:r>
                        <a:rPr lang="en" sz="1100" dirty="0" smtClean="0">
                          <a:sym typeface="Barlow Light"/>
                        </a:rPr>
                        <a:t>Team </a:t>
                      </a:r>
                      <a:r>
                        <a:rPr lang="en" sz="1100" dirty="0" smtClean="0">
                          <a:sym typeface="Barlow Light"/>
                        </a:rPr>
                        <a:t>invested in implementing</a:t>
                      </a:r>
                      <a:r>
                        <a:rPr lang="en" sz="1100" baseline="0" dirty="0" smtClean="0">
                          <a:sym typeface="Barlow Light"/>
                        </a:rPr>
                        <a:t> ALL parts of RFID technology</a:t>
                      </a:r>
                      <a:endParaRPr sz="1100" dirty="0">
                        <a:solidFill>
                          <a:schemeClr val="tx1"/>
                        </a:solidFill>
                        <a:latin typeface="Barlow Light"/>
                        <a:ea typeface="Barlow Light"/>
                        <a:cs typeface="Barlow Light"/>
                        <a:sym typeface="Barlow Light"/>
                      </a:endParaRPr>
                    </a:p>
                  </a:txBody>
                  <a:tcPr marL="91425" marR="91425" marT="68575" marB="68575" anchor="ctr">
                    <a:lnR w="28575" cap="flat" cmpd="sng" algn="ctr">
                      <a:solidFill>
                        <a:srgbClr val="A5B0FE"/>
                      </a:solidFill>
                      <a:prstDash val="solid"/>
                      <a:round/>
                      <a:headEnd type="none" w="med" len="med"/>
                      <a:tailEnd type="none" w="med" len="med"/>
                    </a:lnR>
                  </a:tcPr>
                </a:tc>
                <a:tc>
                  <a:txBody>
                    <a:bodyPr/>
                    <a:lstStyle/>
                    <a:p>
                      <a:pPr marL="0" lvl="0" indent="0" algn="ctr">
                        <a:spcBef>
                          <a:spcPts val="0"/>
                        </a:spcBef>
                        <a:spcAft>
                          <a:spcPts val="0"/>
                        </a:spcAft>
                        <a:buNone/>
                      </a:pPr>
                      <a:r>
                        <a:rPr lang="en-US" sz="1100" dirty="0" smtClean="0">
                          <a:sym typeface="Barlow Light"/>
                        </a:rPr>
                        <a:t>Excel wizardry</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lnR w="28575" cap="flat" cmpd="sng" algn="ctr">
                      <a:solidFill>
                        <a:srgbClr val="A5B0FE"/>
                      </a:solidFill>
                      <a:prstDash val="solid"/>
                      <a:round/>
                      <a:headEnd type="none" w="med" len="med"/>
                      <a:tailEnd type="none" w="med" len="med"/>
                    </a:lnR>
                  </a:tcPr>
                </a:tc>
                <a:tc>
                  <a:txBody>
                    <a:bodyPr/>
                    <a:lstStyle/>
                    <a:p>
                      <a:pPr marL="0" lvl="0" indent="0" algn="ctr">
                        <a:spcBef>
                          <a:spcPts val="0"/>
                        </a:spcBef>
                        <a:spcAft>
                          <a:spcPts val="0"/>
                        </a:spcAft>
                        <a:buNone/>
                      </a:pPr>
                      <a:r>
                        <a:rPr lang="en" sz="1100" dirty="0" smtClean="0">
                          <a:sym typeface="Barlow Light"/>
                        </a:rPr>
                        <a:t>Stacks</a:t>
                      </a:r>
                      <a:r>
                        <a:rPr lang="en" sz="1100" baseline="0" dirty="0" smtClean="0">
                          <a:sym typeface="Barlow Light"/>
                        </a:rPr>
                        <a:t> map for tracking progress</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lnR w="28575" cap="flat" cmpd="sng" algn="ctr">
                      <a:solidFill>
                        <a:srgbClr val="A5B0FE"/>
                      </a:solidFill>
                      <a:prstDash val="solid"/>
                      <a:round/>
                      <a:headEnd type="none" w="med" len="med"/>
                      <a:tailEnd type="none" w="med" len="med"/>
                    </a:lnR>
                  </a:tcPr>
                </a:tc>
                <a:tc>
                  <a:txBody>
                    <a:bodyPr/>
                    <a:lstStyle/>
                    <a:p>
                      <a:pPr marL="0" lvl="0" indent="0" algn="ctr">
                        <a:spcBef>
                          <a:spcPts val="0"/>
                        </a:spcBef>
                        <a:spcAft>
                          <a:spcPts val="0"/>
                        </a:spcAft>
                        <a:buNone/>
                      </a:pPr>
                      <a:r>
                        <a:rPr lang="en" sz="1100" dirty="0" smtClean="0">
                          <a:sym typeface="Barlow Light"/>
                        </a:rPr>
                        <a:t>Team</a:t>
                      </a:r>
                      <a:r>
                        <a:rPr lang="en" sz="1100" baseline="0" dirty="0" smtClean="0">
                          <a:sym typeface="Barlow Light"/>
                        </a:rPr>
                        <a:t> meetings</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tcPr>
                </a:tc>
              </a:tr>
              <a:tr h="726800">
                <a:tc>
                  <a:txBody>
                    <a:bodyPr/>
                    <a:lstStyle/>
                    <a:p>
                      <a:pPr marL="0" lvl="0" indent="0" algn="ctr">
                        <a:spcBef>
                          <a:spcPts val="0"/>
                        </a:spcBef>
                        <a:spcAft>
                          <a:spcPts val="0"/>
                        </a:spcAft>
                        <a:buNone/>
                      </a:pPr>
                      <a:r>
                        <a:rPr lang="en" sz="1100" dirty="0" smtClean="0">
                          <a:sym typeface="Barlow Light"/>
                        </a:rPr>
                        <a:t>Point person on </a:t>
                      </a:r>
                      <a:r>
                        <a:rPr lang="en" sz="1100" dirty="0" smtClean="0">
                          <a:sym typeface="Barlow Light"/>
                        </a:rPr>
                        <a:t>ground </a:t>
                      </a:r>
                      <a:r>
                        <a:rPr lang="en" sz="1100" dirty="0" smtClean="0">
                          <a:sym typeface="Barlow Light"/>
                        </a:rPr>
                        <a:t>level </a:t>
                      </a:r>
                      <a:r>
                        <a:rPr lang="en" sz="1100" baseline="0" dirty="0" smtClean="0">
                          <a:sym typeface="Barlow Light"/>
                        </a:rPr>
                        <a:t>who </a:t>
                      </a:r>
                      <a:r>
                        <a:rPr lang="en" sz="1100" baseline="0" dirty="0" smtClean="0">
                          <a:sym typeface="Barlow Light"/>
                        </a:rPr>
                        <a:t>knows stacks and circ</a:t>
                      </a:r>
                      <a:endParaRPr sz="1100" dirty="0">
                        <a:solidFill>
                          <a:schemeClr val="tx1"/>
                        </a:solidFill>
                        <a:latin typeface="Barlow Light"/>
                        <a:ea typeface="Barlow Light"/>
                        <a:cs typeface="Barlow Light"/>
                        <a:sym typeface="Barlow Light"/>
                      </a:endParaRPr>
                    </a:p>
                  </a:txBody>
                  <a:tcPr marL="91425" marR="91425" marT="68575" marB="68575" anchor="ctr">
                    <a:lnR w="28575" cap="flat" cmpd="sng" algn="ctr">
                      <a:solidFill>
                        <a:srgbClr val="A5B0FE"/>
                      </a:solidFill>
                      <a:prstDash val="solid"/>
                      <a:round/>
                      <a:headEnd type="none" w="med" len="med"/>
                      <a:tailEnd type="none" w="med" len="med"/>
                    </a:lnR>
                  </a:tcPr>
                </a:tc>
                <a:tc>
                  <a:txBody>
                    <a:bodyPr/>
                    <a:lstStyle/>
                    <a:p>
                      <a:pPr marL="0" lvl="0" indent="0" algn="ctr">
                        <a:spcBef>
                          <a:spcPts val="0"/>
                        </a:spcBef>
                        <a:spcAft>
                          <a:spcPts val="0"/>
                        </a:spcAft>
                        <a:buNone/>
                      </a:pPr>
                      <a:r>
                        <a:rPr lang="en" sz="1100" dirty="0" smtClean="0">
                          <a:sym typeface="Barlow Light"/>
                        </a:rPr>
                        <a:t>IL </a:t>
                      </a:r>
                      <a:r>
                        <a:rPr lang="en" sz="1100" dirty="0" smtClean="0">
                          <a:sym typeface="Barlow Light"/>
                        </a:rPr>
                        <a:t>system</a:t>
                      </a:r>
                      <a:r>
                        <a:rPr lang="en" sz="1100" baseline="0" dirty="0" smtClean="0">
                          <a:sym typeface="Barlow Light"/>
                        </a:rPr>
                        <a:t> and its reporting features</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lnR w="28575" cap="flat" cmpd="sng" algn="ctr">
                      <a:solidFill>
                        <a:srgbClr val="A5B0FE"/>
                      </a:solidFill>
                      <a:prstDash val="solid"/>
                      <a:round/>
                      <a:headEnd type="none" w="med" len="med"/>
                      <a:tailEnd type="none" w="med" len="med"/>
                    </a:lnR>
                  </a:tcPr>
                </a:tc>
                <a:tc>
                  <a:txBody>
                    <a:bodyPr/>
                    <a:lstStyle/>
                    <a:p>
                      <a:pPr marL="0" lvl="0" indent="0" algn="ctr">
                        <a:spcBef>
                          <a:spcPts val="0"/>
                        </a:spcBef>
                        <a:spcAft>
                          <a:spcPts val="0"/>
                        </a:spcAft>
                        <a:buNone/>
                      </a:pPr>
                      <a:r>
                        <a:rPr lang="en" sz="1100" dirty="0" smtClean="0">
                          <a:sym typeface="Barlow Light"/>
                        </a:rPr>
                        <a:t>Documentation</a:t>
                      </a:r>
                      <a:r>
                        <a:rPr lang="en" sz="1100" baseline="0" dirty="0" smtClean="0">
                          <a:sym typeface="Barlow Light"/>
                        </a:rPr>
                        <a:t> of </a:t>
                      </a:r>
                      <a:r>
                        <a:rPr lang="en" sz="1100" baseline="0" dirty="0" smtClean="0">
                          <a:sym typeface="Barlow Light"/>
                        </a:rPr>
                        <a:t>ILS reporting features</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lnR w="28575" cap="flat" cmpd="sng" algn="ctr">
                      <a:solidFill>
                        <a:srgbClr val="A5B0FE"/>
                      </a:solidFill>
                      <a:prstDash val="solid"/>
                      <a:round/>
                      <a:headEnd type="none" w="med" len="med"/>
                      <a:tailEnd type="none" w="med" len="med"/>
                    </a:lnR>
                  </a:tcPr>
                </a:tc>
                <a:tc>
                  <a:txBody>
                    <a:bodyPr/>
                    <a:lstStyle/>
                    <a:p>
                      <a:pPr marL="0" lvl="0" indent="0" algn="ctr">
                        <a:spcBef>
                          <a:spcPts val="0"/>
                        </a:spcBef>
                        <a:spcAft>
                          <a:spcPts val="0"/>
                        </a:spcAft>
                        <a:buNone/>
                      </a:pPr>
                      <a:r>
                        <a:rPr lang="en" sz="1100" dirty="0" smtClean="0">
                          <a:sym typeface="Barlow Light"/>
                        </a:rPr>
                        <a:t>Open (positive) communication</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tcPr>
                </a:tc>
              </a:tr>
              <a:tr h="726800">
                <a:tc>
                  <a:txBody>
                    <a:bodyPr/>
                    <a:lstStyle/>
                    <a:p>
                      <a:pPr marL="0" lvl="0" indent="0" algn="ctr" rtl="0">
                        <a:spcBef>
                          <a:spcPts val="0"/>
                        </a:spcBef>
                        <a:spcAft>
                          <a:spcPts val="0"/>
                        </a:spcAft>
                        <a:buNone/>
                      </a:pPr>
                      <a:r>
                        <a:rPr lang="en" sz="1100" dirty="0" smtClean="0">
                          <a:sym typeface="Barlow Light"/>
                        </a:rPr>
                        <a:t>The vendor – and their</a:t>
                      </a:r>
                      <a:r>
                        <a:rPr lang="en" sz="1100" baseline="0" dirty="0" smtClean="0">
                          <a:sym typeface="Barlow Light"/>
                        </a:rPr>
                        <a:t> tech </a:t>
                      </a:r>
                      <a:r>
                        <a:rPr lang="en" sz="1100" baseline="0" dirty="0" smtClean="0">
                          <a:sym typeface="Barlow Light"/>
                        </a:rPr>
                        <a:t>help</a:t>
                      </a:r>
                      <a:r>
                        <a:rPr lang="en-US" sz="1100" baseline="0" dirty="0" smtClean="0">
                          <a:sym typeface="Barlow Light"/>
                        </a:rPr>
                        <a:t> team</a:t>
                      </a:r>
                      <a:endParaRPr sz="1100" dirty="0">
                        <a:latin typeface="Barlow Light"/>
                        <a:ea typeface="Barlow Light"/>
                        <a:cs typeface="Barlow Light"/>
                        <a:sym typeface="Barlow Light"/>
                      </a:endParaRPr>
                    </a:p>
                  </a:txBody>
                  <a:tcPr marL="91425" marR="91425" marT="68575" marB="68575" anchor="ctr">
                    <a:lnR w="28575" cap="flat" cmpd="sng" algn="ctr">
                      <a:solidFill>
                        <a:srgbClr val="A5B0FE"/>
                      </a:solidFill>
                      <a:prstDash val="solid"/>
                      <a:round/>
                      <a:headEnd type="none" w="med" len="med"/>
                      <a:tailEnd type="none" w="med" len="med"/>
                    </a:lnR>
                  </a:tcPr>
                </a:tc>
                <a:tc>
                  <a:txBody>
                    <a:bodyPr/>
                    <a:lstStyle/>
                    <a:p>
                      <a:pPr marL="0" lvl="0" indent="0" algn="ctr" rtl="0">
                        <a:spcBef>
                          <a:spcPts val="0"/>
                        </a:spcBef>
                        <a:spcAft>
                          <a:spcPts val="0"/>
                        </a:spcAft>
                        <a:buNone/>
                      </a:pPr>
                      <a:r>
                        <a:rPr lang="en-US" sz="1100" dirty="0" smtClean="0">
                          <a:sym typeface="Barlow Light"/>
                        </a:rPr>
                        <a:t>S</a:t>
                      </a:r>
                      <a:r>
                        <a:rPr lang="en" sz="1100" dirty="0" smtClean="0">
                          <a:sym typeface="Barlow Light"/>
                        </a:rPr>
                        <a:t>tacks maintenance and circlation</a:t>
                      </a:r>
                      <a:r>
                        <a:rPr lang="en" sz="1100" baseline="0" dirty="0" smtClean="0">
                          <a:sym typeface="Barlow Light"/>
                        </a:rPr>
                        <a:t> </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lnR w="28575" cap="flat" cmpd="sng" algn="ctr">
                      <a:solidFill>
                        <a:srgbClr val="A5B0FE"/>
                      </a:solidFill>
                      <a:prstDash val="solid"/>
                      <a:round/>
                      <a:headEnd type="none" w="med" len="med"/>
                      <a:tailEnd type="none" w="med" len="med"/>
                    </a:lnR>
                  </a:tcPr>
                </a:tc>
                <a:tc>
                  <a:txBody>
                    <a:bodyPr/>
                    <a:lstStyle/>
                    <a:p>
                      <a:pPr marL="0" lvl="0" indent="0" algn="ctr" rtl="0">
                        <a:spcBef>
                          <a:spcPts val="0"/>
                        </a:spcBef>
                        <a:spcAft>
                          <a:spcPts val="0"/>
                        </a:spcAft>
                        <a:buNone/>
                      </a:pPr>
                      <a:r>
                        <a:rPr lang="en-US" sz="1100" dirty="0" smtClean="0">
                          <a:sym typeface="Barlow Light"/>
                        </a:rPr>
                        <a:t>File </a:t>
                      </a:r>
                      <a:r>
                        <a:rPr lang="en-US" sz="1100" dirty="0" smtClean="0">
                          <a:sym typeface="Barlow Light"/>
                        </a:rPr>
                        <a:t>of all instructions, training, etc. </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lnR w="28575" cap="flat" cmpd="sng" algn="ctr">
                      <a:solidFill>
                        <a:srgbClr val="A5B0FE"/>
                      </a:solidFill>
                      <a:prstDash val="solid"/>
                      <a:round/>
                      <a:headEnd type="none" w="med" len="med"/>
                      <a:tailEnd type="none" w="med" len="med"/>
                    </a:lnR>
                  </a:tcPr>
                </a:tc>
                <a:tc>
                  <a:txBody>
                    <a:bodyPr/>
                    <a:lstStyle/>
                    <a:p>
                      <a:pPr marL="0" lvl="0" indent="0" algn="ctr" rtl="0">
                        <a:spcBef>
                          <a:spcPts val="0"/>
                        </a:spcBef>
                        <a:spcAft>
                          <a:spcPts val="0"/>
                        </a:spcAft>
                        <a:buNone/>
                      </a:pPr>
                      <a:r>
                        <a:rPr lang="en-US" sz="1100" dirty="0" smtClean="0">
                          <a:sym typeface="Barlow Light"/>
                        </a:rPr>
                        <a:t>Plan, plan, plan</a:t>
                      </a:r>
                      <a:endParaRPr sz="1100" dirty="0">
                        <a:latin typeface="Barlow Light"/>
                        <a:ea typeface="Barlow Light"/>
                        <a:cs typeface="Barlow Light"/>
                        <a:sym typeface="Barlow Light"/>
                      </a:endParaRPr>
                    </a:p>
                  </a:txBody>
                  <a:tcPr marL="91425" marR="91425" marT="68575" marB="68575" anchor="ctr">
                    <a:lnL w="28575" cap="flat" cmpd="sng" algn="ctr">
                      <a:solidFill>
                        <a:srgbClr val="A5B0FE"/>
                      </a:solidFill>
                      <a:prstDash val="solid"/>
                      <a:round/>
                      <a:headEnd type="none" w="med" len="med"/>
                      <a:tailEnd type="none" w="med" len="med"/>
                    </a:lnL>
                  </a:tcPr>
                </a:tc>
              </a:tr>
            </a:tbl>
          </a:graphicData>
        </a:graphic>
      </p:graphicFrame>
    </p:spTree>
    <p:extLst>
      <p:ext uri="{BB962C8B-B14F-4D97-AF65-F5344CB8AC3E}">
        <p14:creationId xmlns:p14="http://schemas.microsoft.com/office/powerpoint/2010/main" val="41629916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Shape 475"/>
          <p:cNvSpPr/>
          <p:nvPr/>
        </p:nvSpPr>
        <p:spPr>
          <a:xfrm>
            <a:off x="3693400" y="725225"/>
            <a:ext cx="4807549" cy="3742732"/>
          </a:xfrm>
          <a:custGeom>
            <a:avLst/>
            <a:gdLst/>
            <a:ahLst/>
            <a:cxnLst/>
            <a:rect l="0" t="0" r="0" b="0"/>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9525" cap="flat" cmpd="sng">
            <a:solidFill>
              <a:srgbClr val="A5B0FE"/>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76" name="Shape 476"/>
          <p:cNvSpPr/>
          <p:nvPr/>
        </p:nvSpPr>
        <p:spPr>
          <a:xfrm>
            <a:off x="3894425" y="923990"/>
            <a:ext cx="4405500" cy="281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000" dirty="0">
              <a:solidFill>
                <a:srgbClr val="999999"/>
              </a:solidFill>
            </a:endParaRPr>
          </a:p>
        </p:txBody>
      </p:sp>
      <p:sp>
        <p:nvSpPr>
          <p:cNvPr id="477" name="Shape 477"/>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17</a:t>
            </a:fld>
            <a:endParaRPr/>
          </a:p>
        </p:txBody>
      </p:sp>
      <p:sp>
        <p:nvSpPr>
          <p:cNvPr id="6" name="Shape 483"/>
          <p:cNvSpPr txBox="1">
            <a:spLocks/>
          </p:cNvSpPr>
          <p:nvPr/>
        </p:nvSpPr>
        <p:spPr>
          <a:xfrm>
            <a:off x="106027" y="344090"/>
            <a:ext cx="3386349" cy="1159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1pPr>
            <a:lvl2pPr marR="0" lvl="1"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2pPr>
            <a:lvl3pPr marR="0" lvl="2"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3pPr>
            <a:lvl4pPr marR="0" lvl="3"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4pPr>
            <a:lvl5pPr marR="0" lvl="4"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5pPr>
            <a:lvl6pPr marR="0" lvl="5"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6pPr>
            <a:lvl7pPr marR="0" lvl="6"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7pPr>
            <a:lvl8pPr marR="0" lvl="7"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8pPr>
            <a:lvl9pPr marR="0" lvl="8" algn="l" rtl="0">
              <a:lnSpc>
                <a:spcPct val="100000"/>
              </a:lnSpc>
              <a:spcBef>
                <a:spcPts val="0"/>
              </a:spcBef>
              <a:spcAft>
                <a:spcPts val="0"/>
              </a:spcAft>
              <a:buClr>
                <a:srgbClr val="A5B0FE"/>
              </a:buClr>
              <a:buSzPts val="3000"/>
              <a:buFont typeface="Miriam Libre"/>
              <a:buNone/>
              <a:defRPr sz="3000" b="0" i="0" u="none" strike="noStrike" cap="none">
                <a:solidFill>
                  <a:srgbClr val="A5B0FE"/>
                </a:solidFill>
                <a:latin typeface="Miriam Libre"/>
                <a:ea typeface="Miriam Libre"/>
                <a:cs typeface="Miriam Libre"/>
                <a:sym typeface="Miriam Libre"/>
              </a:defRPr>
            </a:lvl9pPr>
          </a:lstStyle>
          <a:p>
            <a:r>
              <a:rPr lang="en-US" sz="5400" dirty="0" smtClean="0"/>
              <a:t>THANKS!</a:t>
            </a:r>
          </a:p>
        </p:txBody>
      </p:sp>
      <p:sp>
        <p:nvSpPr>
          <p:cNvPr id="7" name="Shape 484"/>
          <p:cNvSpPr txBox="1">
            <a:spLocks/>
          </p:cNvSpPr>
          <p:nvPr/>
        </p:nvSpPr>
        <p:spPr>
          <a:xfrm>
            <a:off x="-6833" y="1640073"/>
            <a:ext cx="3059084" cy="784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A5B0FE"/>
              </a:buClr>
              <a:buSzPts val="2400"/>
              <a:buFont typeface="Barlow Light"/>
              <a:buChar char="▹"/>
              <a:defRPr sz="2400" b="0" i="0" u="none" strike="noStrike" cap="none">
                <a:solidFill>
                  <a:srgbClr val="000000"/>
                </a:solidFill>
                <a:latin typeface="Barlow Light"/>
                <a:ea typeface="Barlow Light"/>
                <a:cs typeface="Barlow Light"/>
                <a:sym typeface="Barlow Light"/>
              </a:defRPr>
            </a:lvl1pPr>
            <a:lvl2pPr marL="914400" marR="0" lvl="1" indent="-381000" algn="l" rtl="0">
              <a:lnSpc>
                <a:spcPct val="100000"/>
              </a:lnSpc>
              <a:spcBef>
                <a:spcPts val="0"/>
              </a:spcBef>
              <a:spcAft>
                <a:spcPts val="0"/>
              </a:spcAft>
              <a:buClr>
                <a:srgbClr val="A5B0FE"/>
              </a:buClr>
              <a:buSzPts val="2400"/>
              <a:buFont typeface="Barlow Light"/>
              <a:buChar char="￭"/>
              <a:defRPr sz="2400" b="0" i="0" u="none" strike="noStrike" cap="none">
                <a:solidFill>
                  <a:srgbClr val="000000"/>
                </a:solidFill>
                <a:latin typeface="Barlow Light"/>
                <a:ea typeface="Barlow Light"/>
                <a:cs typeface="Barlow Light"/>
                <a:sym typeface="Barlow Light"/>
              </a:defRPr>
            </a:lvl2pPr>
            <a:lvl3pPr marL="1371600" marR="0" lvl="2" indent="-381000" algn="l" rtl="0">
              <a:lnSpc>
                <a:spcPct val="100000"/>
              </a:lnSpc>
              <a:spcBef>
                <a:spcPts val="0"/>
              </a:spcBef>
              <a:spcAft>
                <a:spcPts val="0"/>
              </a:spcAft>
              <a:buClr>
                <a:srgbClr val="A5B0FE"/>
              </a:buClr>
              <a:buSzPts val="2400"/>
              <a:buFont typeface="Barlow Light"/>
              <a:buChar char="⬝"/>
              <a:defRPr sz="2400" b="0" i="0" u="none" strike="noStrike" cap="none">
                <a:solidFill>
                  <a:srgbClr val="000000"/>
                </a:solidFill>
                <a:latin typeface="Barlow Light"/>
                <a:ea typeface="Barlow Light"/>
                <a:cs typeface="Barlow Light"/>
                <a:sym typeface="Barlow Light"/>
              </a:defRPr>
            </a:lvl3pPr>
            <a:lvl4pPr marL="1828800" marR="0" lvl="3"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4pPr>
            <a:lvl5pPr marL="2286000" marR="0" lvl="4"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5pPr>
            <a:lvl6pPr marL="2743200" marR="0" lvl="5"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6pPr>
            <a:lvl7pPr marL="3200400" marR="0" lvl="6"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7pPr>
            <a:lvl8pPr marL="3657600" marR="0" lvl="7"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8pPr>
            <a:lvl9pPr marL="4114800" marR="0" lvl="8"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9pPr>
          </a:lstStyle>
          <a:p>
            <a:pPr marL="0" indent="0" algn="ctr">
              <a:buClr>
                <a:schemeClr val="dk1"/>
              </a:buClr>
              <a:buSzPts val="1100"/>
              <a:buFont typeface="Arial"/>
              <a:buNone/>
            </a:pPr>
            <a:r>
              <a:rPr lang="en-US" sz="3200" b="1" dirty="0" smtClean="0"/>
              <a:t>Any questions?</a:t>
            </a:r>
            <a:endParaRPr lang="en-US" sz="3200" b="1" dirty="0"/>
          </a:p>
        </p:txBody>
      </p:sp>
      <p:sp>
        <p:nvSpPr>
          <p:cNvPr id="8" name="Shape 485"/>
          <p:cNvSpPr txBox="1">
            <a:spLocks/>
          </p:cNvSpPr>
          <p:nvPr/>
        </p:nvSpPr>
        <p:spPr>
          <a:xfrm>
            <a:off x="3693400" y="2596591"/>
            <a:ext cx="4863900" cy="2461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A5B0FE"/>
              </a:buClr>
              <a:buSzPts val="2400"/>
              <a:buFont typeface="Barlow Light"/>
              <a:buChar char="▹"/>
              <a:defRPr sz="2400" b="0" i="0" u="none" strike="noStrike" cap="none">
                <a:solidFill>
                  <a:srgbClr val="000000"/>
                </a:solidFill>
                <a:latin typeface="Barlow Light"/>
                <a:ea typeface="Barlow Light"/>
                <a:cs typeface="Barlow Light"/>
                <a:sym typeface="Barlow Light"/>
              </a:defRPr>
            </a:lvl1pPr>
            <a:lvl2pPr marL="914400" marR="0" lvl="1" indent="-381000" algn="l" rtl="0">
              <a:lnSpc>
                <a:spcPct val="100000"/>
              </a:lnSpc>
              <a:spcBef>
                <a:spcPts val="0"/>
              </a:spcBef>
              <a:spcAft>
                <a:spcPts val="0"/>
              </a:spcAft>
              <a:buClr>
                <a:srgbClr val="A5B0FE"/>
              </a:buClr>
              <a:buSzPts val="2400"/>
              <a:buFont typeface="Barlow Light"/>
              <a:buChar char="￭"/>
              <a:defRPr sz="2400" b="0" i="0" u="none" strike="noStrike" cap="none">
                <a:solidFill>
                  <a:srgbClr val="000000"/>
                </a:solidFill>
                <a:latin typeface="Barlow Light"/>
                <a:ea typeface="Barlow Light"/>
                <a:cs typeface="Barlow Light"/>
                <a:sym typeface="Barlow Light"/>
              </a:defRPr>
            </a:lvl2pPr>
            <a:lvl3pPr marL="1371600" marR="0" lvl="2" indent="-381000" algn="l" rtl="0">
              <a:lnSpc>
                <a:spcPct val="100000"/>
              </a:lnSpc>
              <a:spcBef>
                <a:spcPts val="0"/>
              </a:spcBef>
              <a:spcAft>
                <a:spcPts val="0"/>
              </a:spcAft>
              <a:buClr>
                <a:srgbClr val="A5B0FE"/>
              </a:buClr>
              <a:buSzPts val="2400"/>
              <a:buFont typeface="Barlow Light"/>
              <a:buChar char="⬝"/>
              <a:defRPr sz="2400" b="0" i="0" u="none" strike="noStrike" cap="none">
                <a:solidFill>
                  <a:srgbClr val="000000"/>
                </a:solidFill>
                <a:latin typeface="Barlow Light"/>
                <a:ea typeface="Barlow Light"/>
                <a:cs typeface="Barlow Light"/>
                <a:sym typeface="Barlow Light"/>
              </a:defRPr>
            </a:lvl3pPr>
            <a:lvl4pPr marL="1828800" marR="0" lvl="3"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4pPr>
            <a:lvl5pPr marL="2286000" marR="0" lvl="4"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5pPr>
            <a:lvl6pPr marL="2743200" marR="0" lvl="5"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6pPr>
            <a:lvl7pPr marL="3200400" marR="0" lvl="6"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7pPr>
            <a:lvl8pPr marL="3657600" marR="0" lvl="7"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8pPr>
            <a:lvl9pPr marL="4114800" marR="0" lvl="8" indent="-381000" algn="l" rtl="0">
              <a:lnSpc>
                <a:spcPct val="100000"/>
              </a:lnSpc>
              <a:spcBef>
                <a:spcPts val="0"/>
              </a:spcBef>
              <a:spcAft>
                <a:spcPts val="0"/>
              </a:spcAft>
              <a:buClr>
                <a:srgbClr val="000000"/>
              </a:buClr>
              <a:buSzPts val="2400"/>
              <a:buFont typeface="Barlow Light"/>
              <a:buChar char="■"/>
              <a:defRPr sz="2400" b="0" i="0" u="none" strike="noStrike" cap="none">
                <a:solidFill>
                  <a:srgbClr val="000000"/>
                </a:solidFill>
                <a:latin typeface="Barlow Light"/>
                <a:ea typeface="Barlow Light"/>
                <a:cs typeface="Barlow Light"/>
                <a:sym typeface="Barlow Light"/>
              </a:defRPr>
            </a:lvl9pPr>
          </a:lstStyle>
          <a:p>
            <a:pPr marL="0" indent="0" algn="ctr">
              <a:buFont typeface="Barlow Light"/>
              <a:buNone/>
            </a:pPr>
            <a:r>
              <a:rPr lang="en-US" dirty="0" smtClean="0"/>
              <a:t>reach me (Christina) at:</a:t>
            </a:r>
          </a:p>
          <a:p>
            <a:pPr marL="0" indent="0" algn="ctr">
              <a:buFont typeface="Barlow Light"/>
              <a:buNone/>
            </a:pPr>
            <a:r>
              <a:rPr lang="en-US" dirty="0" smtClean="0"/>
              <a:t>clhuffak@utica.edu</a:t>
            </a:r>
            <a:endParaRPr lang="en-US" dirty="0"/>
          </a:p>
        </p:txBody>
      </p:sp>
      <p:pic>
        <p:nvPicPr>
          <p:cNvPr id="2" name="Picture 1" descr="Two characters from The Office.  Kelly in blue patterened dress with her arms folded, sitting behind Stanley in blue suit. Captioned, &quot;Yeah, I have a lot of questions.&quo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96010"/>
            <a:ext cx="3059084" cy="2247490"/>
          </a:xfrm>
          <a:prstGeom prst="rect">
            <a:avLst/>
          </a:prstGeom>
        </p:spPr>
      </p:pic>
      <p:grpSp>
        <p:nvGrpSpPr>
          <p:cNvPr id="9" name="Shape 554"/>
          <p:cNvGrpSpPr/>
          <p:nvPr/>
        </p:nvGrpSpPr>
        <p:grpSpPr>
          <a:xfrm rot="10800000">
            <a:off x="5159338" y="1132954"/>
            <a:ext cx="1488099" cy="1438821"/>
            <a:chOff x="6545263" y="855663"/>
            <a:chExt cx="2347900" cy="2270150"/>
          </a:xfrm>
        </p:grpSpPr>
        <p:sp>
          <p:nvSpPr>
            <p:cNvPr id="10" name="Shape 555"/>
            <p:cNvSpPr/>
            <p:nvPr/>
          </p:nvSpPr>
          <p:spPr>
            <a:xfrm>
              <a:off x="6913563" y="2535238"/>
              <a:ext cx="176100" cy="27000"/>
            </a:xfrm>
            <a:custGeom>
              <a:avLst/>
              <a:gdLst/>
              <a:ahLst/>
              <a:cxnLst/>
              <a:rect l="0" t="0" r="0" b="0"/>
              <a:pathLst>
                <a:path w="120000" h="120000" extrusionOk="0">
                  <a:moveTo>
                    <a:pt x="112727" y="0"/>
                  </a:moveTo>
                  <a:cubicBezTo>
                    <a:pt x="7272" y="0"/>
                    <a:pt x="7272" y="0"/>
                    <a:pt x="7272" y="0"/>
                  </a:cubicBezTo>
                  <a:cubicBezTo>
                    <a:pt x="3636" y="0"/>
                    <a:pt x="0" y="24000"/>
                    <a:pt x="0" y="48000"/>
                  </a:cubicBezTo>
                  <a:cubicBezTo>
                    <a:pt x="0" y="72000"/>
                    <a:pt x="3636" y="120000"/>
                    <a:pt x="7272" y="120000"/>
                  </a:cubicBezTo>
                  <a:cubicBezTo>
                    <a:pt x="112727" y="120000"/>
                    <a:pt x="112727" y="120000"/>
                    <a:pt x="112727" y="120000"/>
                  </a:cubicBezTo>
                  <a:cubicBezTo>
                    <a:pt x="116363" y="120000"/>
                    <a:pt x="120000" y="72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Shape 556"/>
            <p:cNvSpPr/>
            <p:nvPr/>
          </p:nvSpPr>
          <p:spPr>
            <a:xfrm>
              <a:off x="6913563" y="2636838"/>
              <a:ext cx="176100" cy="27000"/>
            </a:xfrm>
            <a:custGeom>
              <a:avLst/>
              <a:gdLst/>
              <a:ahLst/>
              <a:cxnLst/>
              <a:rect l="0" t="0" r="0" b="0"/>
              <a:pathLst>
                <a:path w="120000" h="120000" extrusionOk="0">
                  <a:moveTo>
                    <a:pt x="112727" y="0"/>
                  </a:moveTo>
                  <a:cubicBezTo>
                    <a:pt x="7272" y="0"/>
                    <a:pt x="7272" y="0"/>
                    <a:pt x="7272" y="0"/>
                  </a:cubicBezTo>
                  <a:cubicBezTo>
                    <a:pt x="3636" y="0"/>
                    <a:pt x="0" y="24000"/>
                    <a:pt x="0" y="48000"/>
                  </a:cubicBezTo>
                  <a:cubicBezTo>
                    <a:pt x="0" y="96000"/>
                    <a:pt x="3636" y="120000"/>
                    <a:pt x="7272" y="120000"/>
                  </a:cubicBezTo>
                  <a:cubicBezTo>
                    <a:pt x="112727" y="120000"/>
                    <a:pt x="112727" y="120000"/>
                    <a:pt x="112727" y="120000"/>
                  </a:cubicBezTo>
                  <a:cubicBezTo>
                    <a:pt x="116363" y="120000"/>
                    <a:pt x="120000" y="96000"/>
                    <a:pt x="120000" y="48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Shape 557"/>
            <p:cNvSpPr/>
            <p:nvPr/>
          </p:nvSpPr>
          <p:spPr>
            <a:xfrm>
              <a:off x="6721475" y="2084388"/>
              <a:ext cx="1112700" cy="960300"/>
            </a:xfrm>
            <a:custGeom>
              <a:avLst/>
              <a:gdLst/>
              <a:ahLst/>
              <a:cxnLst/>
              <a:rect l="0" t="0" r="0" b="0"/>
              <a:pathLst>
                <a:path w="120000" h="120000" extrusionOk="0">
                  <a:moveTo>
                    <a:pt x="0" y="1340"/>
                  </a:moveTo>
                  <a:cubicBezTo>
                    <a:pt x="0" y="2011"/>
                    <a:pt x="0" y="2011"/>
                    <a:pt x="0" y="2011"/>
                  </a:cubicBezTo>
                  <a:cubicBezTo>
                    <a:pt x="0" y="2011"/>
                    <a:pt x="0" y="2681"/>
                    <a:pt x="0" y="2681"/>
                  </a:cubicBezTo>
                  <a:cubicBezTo>
                    <a:pt x="0" y="118659"/>
                    <a:pt x="0" y="118659"/>
                    <a:pt x="0" y="118659"/>
                  </a:cubicBezTo>
                  <a:cubicBezTo>
                    <a:pt x="0" y="119329"/>
                    <a:pt x="576" y="120000"/>
                    <a:pt x="1153" y="120000"/>
                  </a:cubicBezTo>
                  <a:cubicBezTo>
                    <a:pt x="118269" y="120000"/>
                    <a:pt x="118269" y="120000"/>
                    <a:pt x="118269" y="120000"/>
                  </a:cubicBezTo>
                  <a:cubicBezTo>
                    <a:pt x="118846" y="120000"/>
                    <a:pt x="120000" y="119329"/>
                    <a:pt x="120000" y="118659"/>
                  </a:cubicBezTo>
                  <a:cubicBezTo>
                    <a:pt x="120000" y="2011"/>
                    <a:pt x="120000" y="2011"/>
                    <a:pt x="120000" y="2011"/>
                  </a:cubicBezTo>
                  <a:cubicBezTo>
                    <a:pt x="120000" y="670"/>
                    <a:pt x="118846" y="0"/>
                    <a:pt x="118269" y="0"/>
                  </a:cubicBezTo>
                  <a:cubicBezTo>
                    <a:pt x="40961" y="0"/>
                    <a:pt x="40961" y="0"/>
                    <a:pt x="40961" y="0"/>
                  </a:cubicBezTo>
                  <a:cubicBezTo>
                    <a:pt x="40961" y="3351"/>
                    <a:pt x="40961" y="3351"/>
                    <a:pt x="40961" y="3351"/>
                  </a:cubicBezTo>
                  <a:cubicBezTo>
                    <a:pt x="117115" y="3351"/>
                    <a:pt x="117115" y="3351"/>
                    <a:pt x="117115" y="3351"/>
                  </a:cubicBezTo>
                  <a:cubicBezTo>
                    <a:pt x="117115" y="116648"/>
                    <a:pt x="117115" y="116648"/>
                    <a:pt x="117115" y="116648"/>
                  </a:cubicBezTo>
                  <a:cubicBezTo>
                    <a:pt x="2884" y="116648"/>
                    <a:pt x="2884" y="116648"/>
                    <a:pt x="2884" y="116648"/>
                  </a:cubicBezTo>
                  <a:cubicBezTo>
                    <a:pt x="2884" y="3351"/>
                    <a:pt x="2884" y="3351"/>
                    <a:pt x="2884" y="3351"/>
                  </a:cubicBezTo>
                  <a:cubicBezTo>
                    <a:pt x="24230" y="3351"/>
                    <a:pt x="24230" y="3351"/>
                    <a:pt x="24230" y="3351"/>
                  </a:cubicBezTo>
                  <a:cubicBezTo>
                    <a:pt x="24230" y="0"/>
                    <a:pt x="24230" y="0"/>
                    <a:pt x="24230" y="0"/>
                  </a:cubicBezTo>
                  <a:cubicBezTo>
                    <a:pt x="1730" y="0"/>
                    <a:pt x="1730" y="0"/>
                    <a:pt x="1730" y="0"/>
                  </a:cubicBezTo>
                  <a:cubicBezTo>
                    <a:pt x="1153" y="0"/>
                    <a:pt x="576" y="670"/>
                    <a:pt x="0" y="134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Shape 558"/>
            <p:cNvSpPr/>
            <p:nvPr/>
          </p:nvSpPr>
          <p:spPr>
            <a:xfrm>
              <a:off x="6913563" y="2740025"/>
              <a:ext cx="176100" cy="27000"/>
            </a:xfrm>
            <a:custGeom>
              <a:avLst/>
              <a:gdLst/>
              <a:ahLst/>
              <a:cxnLst/>
              <a:rect l="0" t="0" r="0" b="0"/>
              <a:pathLst>
                <a:path w="120000" h="120000" extrusionOk="0">
                  <a:moveTo>
                    <a:pt x="112727" y="0"/>
                  </a:moveTo>
                  <a:cubicBezTo>
                    <a:pt x="7272" y="0"/>
                    <a:pt x="7272" y="0"/>
                    <a:pt x="7272" y="0"/>
                  </a:cubicBezTo>
                  <a:cubicBezTo>
                    <a:pt x="3636" y="0"/>
                    <a:pt x="0" y="24000"/>
                    <a:pt x="0" y="72000"/>
                  </a:cubicBezTo>
                  <a:cubicBezTo>
                    <a:pt x="0" y="96000"/>
                    <a:pt x="3636" y="120000"/>
                    <a:pt x="7272" y="120000"/>
                  </a:cubicBezTo>
                  <a:cubicBezTo>
                    <a:pt x="112727" y="120000"/>
                    <a:pt x="112727" y="120000"/>
                    <a:pt x="112727" y="120000"/>
                  </a:cubicBezTo>
                  <a:cubicBezTo>
                    <a:pt x="116363" y="120000"/>
                    <a:pt x="120000" y="96000"/>
                    <a:pt x="120000" y="72000"/>
                  </a:cubicBezTo>
                  <a:cubicBezTo>
                    <a:pt x="120000" y="24000"/>
                    <a:pt x="116363" y="0"/>
                    <a:pt x="112727"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Shape 559"/>
            <p:cNvSpPr/>
            <p:nvPr/>
          </p:nvSpPr>
          <p:spPr>
            <a:xfrm>
              <a:off x="7854950" y="2519363"/>
              <a:ext cx="96900" cy="96900"/>
            </a:xfrm>
            <a:custGeom>
              <a:avLst/>
              <a:gdLst/>
              <a:ahLst/>
              <a:cxnLst/>
              <a:rect l="0" t="0" r="0" b="0"/>
              <a:pathLst>
                <a:path w="120000" h="120000" extrusionOk="0">
                  <a:moveTo>
                    <a:pt x="120000" y="60000"/>
                  </a:moveTo>
                  <a:cubicBezTo>
                    <a:pt x="120000" y="26666"/>
                    <a:pt x="93333" y="0"/>
                    <a:pt x="60000" y="0"/>
                  </a:cubicBezTo>
                  <a:cubicBezTo>
                    <a:pt x="26666" y="0"/>
                    <a:pt x="0" y="26666"/>
                    <a:pt x="0" y="60000"/>
                  </a:cubicBezTo>
                  <a:cubicBezTo>
                    <a:pt x="0" y="93333"/>
                    <a:pt x="26666" y="120000"/>
                    <a:pt x="60000" y="120000"/>
                  </a:cubicBezTo>
                  <a:cubicBezTo>
                    <a:pt x="93333" y="120000"/>
                    <a:pt x="120000" y="93333"/>
                    <a:pt x="120000" y="60000"/>
                  </a:cubicBezTo>
                  <a:close/>
                  <a:moveTo>
                    <a:pt x="33333" y="60000"/>
                  </a:moveTo>
                  <a:cubicBezTo>
                    <a:pt x="33333" y="46666"/>
                    <a:pt x="46666" y="33333"/>
                    <a:pt x="60000" y="33333"/>
                  </a:cubicBezTo>
                  <a:cubicBezTo>
                    <a:pt x="80000" y="33333"/>
                    <a:pt x="86666" y="46666"/>
                    <a:pt x="86666" y="60000"/>
                  </a:cubicBezTo>
                  <a:cubicBezTo>
                    <a:pt x="86666" y="73333"/>
                    <a:pt x="80000" y="86666"/>
                    <a:pt x="60000" y="86666"/>
                  </a:cubicBezTo>
                  <a:cubicBezTo>
                    <a:pt x="46666" y="86666"/>
                    <a:pt x="33333" y="73333"/>
                    <a:pt x="33333" y="6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Shape 560"/>
            <p:cNvSpPr/>
            <p:nvPr/>
          </p:nvSpPr>
          <p:spPr>
            <a:xfrm>
              <a:off x="6635750" y="2417763"/>
              <a:ext cx="27000" cy="300000"/>
            </a:xfrm>
            <a:custGeom>
              <a:avLst/>
              <a:gdLst/>
              <a:ahLst/>
              <a:cxnLst/>
              <a:rect l="0" t="0" r="0" b="0"/>
              <a:pathLst>
                <a:path w="120000" h="120000" extrusionOk="0">
                  <a:moveTo>
                    <a:pt x="0" y="6428"/>
                  </a:moveTo>
                  <a:cubicBezTo>
                    <a:pt x="0" y="113571"/>
                    <a:pt x="0" y="113571"/>
                    <a:pt x="0" y="113571"/>
                  </a:cubicBezTo>
                  <a:cubicBezTo>
                    <a:pt x="0" y="115714"/>
                    <a:pt x="24000" y="119999"/>
                    <a:pt x="48000" y="119999"/>
                  </a:cubicBezTo>
                  <a:cubicBezTo>
                    <a:pt x="72000" y="119999"/>
                    <a:pt x="120000" y="115714"/>
                    <a:pt x="120000" y="113571"/>
                  </a:cubicBezTo>
                  <a:cubicBezTo>
                    <a:pt x="120000" y="6428"/>
                    <a:pt x="120000" y="6428"/>
                    <a:pt x="120000" y="6428"/>
                  </a:cubicBezTo>
                  <a:cubicBezTo>
                    <a:pt x="120000" y="2142"/>
                    <a:pt x="72000" y="0"/>
                    <a:pt x="48000" y="0"/>
                  </a:cubicBezTo>
                  <a:cubicBezTo>
                    <a:pt x="24000" y="0"/>
                    <a:pt x="0" y="2142"/>
                    <a:pt x="0" y="642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Shape 561"/>
            <p:cNvSpPr/>
            <p:nvPr/>
          </p:nvSpPr>
          <p:spPr>
            <a:xfrm>
              <a:off x="7218363" y="2325688"/>
              <a:ext cx="444600" cy="441300"/>
            </a:xfrm>
            <a:custGeom>
              <a:avLst/>
              <a:gdLst/>
              <a:ahLst/>
              <a:cxnLst/>
              <a:rect l="0" t="0" r="0" b="0"/>
              <a:pathLst>
                <a:path w="120000" h="120000" extrusionOk="0">
                  <a:moveTo>
                    <a:pt x="89638" y="112682"/>
                  </a:moveTo>
                  <a:cubicBezTo>
                    <a:pt x="89638" y="112682"/>
                    <a:pt x="89638" y="112682"/>
                    <a:pt x="89638" y="112682"/>
                  </a:cubicBezTo>
                  <a:cubicBezTo>
                    <a:pt x="89638" y="112682"/>
                    <a:pt x="89638" y="112682"/>
                    <a:pt x="89638" y="112682"/>
                  </a:cubicBezTo>
                  <a:cubicBezTo>
                    <a:pt x="106987" y="100975"/>
                    <a:pt x="119999" y="81951"/>
                    <a:pt x="119999" y="60000"/>
                  </a:cubicBezTo>
                  <a:cubicBezTo>
                    <a:pt x="119999" y="26341"/>
                    <a:pt x="92530" y="0"/>
                    <a:pt x="59277" y="0"/>
                  </a:cubicBezTo>
                  <a:cubicBezTo>
                    <a:pt x="56385" y="0"/>
                    <a:pt x="53493" y="0"/>
                    <a:pt x="50602" y="1463"/>
                  </a:cubicBezTo>
                  <a:cubicBezTo>
                    <a:pt x="50602" y="1463"/>
                    <a:pt x="50602" y="1463"/>
                    <a:pt x="50602" y="1463"/>
                  </a:cubicBezTo>
                  <a:cubicBezTo>
                    <a:pt x="50602" y="1463"/>
                    <a:pt x="50602" y="1463"/>
                    <a:pt x="50602" y="1463"/>
                  </a:cubicBezTo>
                  <a:cubicBezTo>
                    <a:pt x="21686" y="5853"/>
                    <a:pt x="0" y="30731"/>
                    <a:pt x="0" y="60000"/>
                  </a:cubicBezTo>
                  <a:cubicBezTo>
                    <a:pt x="0" y="93658"/>
                    <a:pt x="27469" y="120000"/>
                    <a:pt x="59277" y="120000"/>
                  </a:cubicBezTo>
                  <a:cubicBezTo>
                    <a:pt x="70843" y="120000"/>
                    <a:pt x="80963" y="117073"/>
                    <a:pt x="89638" y="112682"/>
                  </a:cubicBezTo>
                  <a:close/>
                  <a:moveTo>
                    <a:pt x="59277" y="7317"/>
                  </a:moveTo>
                  <a:cubicBezTo>
                    <a:pt x="88192" y="7317"/>
                    <a:pt x="112771" y="30731"/>
                    <a:pt x="112771" y="60000"/>
                  </a:cubicBezTo>
                  <a:cubicBezTo>
                    <a:pt x="112771" y="79024"/>
                    <a:pt x="102650" y="95121"/>
                    <a:pt x="88192" y="103902"/>
                  </a:cubicBezTo>
                  <a:cubicBezTo>
                    <a:pt x="63614" y="58536"/>
                    <a:pt x="63614" y="58536"/>
                    <a:pt x="63614" y="58536"/>
                  </a:cubicBezTo>
                  <a:cubicBezTo>
                    <a:pt x="54939" y="7317"/>
                    <a:pt x="54939" y="7317"/>
                    <a:pt x="54939" y="7317"/>
                  </a:cubicBezTo>
                  <a:cubicBezTo>
                    <a:pt x="56385" y="7317"/>
                    <a:pt x="57831" y="7317"/>
                    <a:pt x="59277" y="7317"/>
                  </a:cubicBezTo>
                  <a:close/>
                  <a:moveTo>
                    <a:pt x="47710" y="8780"/>
                  </a:moveTo>
                  <a:cubicBezTo>
                    <a:pt x="56385" y="57073"/>
                    <a:pt x="56385" y="57073"/>
                    <a:pt x="56385" y="57073"/>
                  </a:cubicBezTo>
                  <a:cubicBezTo>
                    <a:pt x="7228" y="57073"/>
                    <a:pt x="7228" y="57073"/>
                    <a:pt x="7228" y="57073"/>
                  </a:cubicBezTo>
                  <a:cubicBezTo>
                    <a:pt x="10120" y="33658"/>
                    <a:pt x="26024" y="14634"/>
                    <a:pt x="47710" y="8780"/>
                  </a:cubicBezTo>
                  <a:close/>
                  <a:moveTo>
                    <a:pt x="7228" y="64390"/>
                  </a:moveTo>
                  <a:cubicBezTo>
                    <a:pt x="57831" y="64390"/>
                    <a:pt x="57831" y="64390"/>
                    <a:pt x="57831" y="64390"/>
                  </a:cubicBezTo>
                  <a:cubicBezTo>
                    <a:pt x="82409" y="108292"/>
                    <a:pt x="82409" y="108292"/>
                    <a:pt x="82409" y="108292"/>
                  </a:cubicBezTo>
                  <a:cubicBezTo>
                    <a:pt x="75180" y="111219"/>
                    <a:pt x="67951" y="112682"/>
                    <a:pt x="59277" y="112682"/>
                  </a:cubicBezTo>
                  <a:cubicBezTo>
                    <a:pt x="31807" y="112682"/>
                    <a:pt x="10120" y="90731"/>
                    <a:pt x="7228" y="6439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Shape 562"/>
            <p:cNvSpPr/>
            <p:nvPr/>
          </p:nvSpPr>
          <p:spPr>
            <a:xfrm>
              <a:off x="6550025" y="2005013"/>
              <a:ext cx="1465200" cy="1120800"/>
            </a:xfrm>
            <a:custGeom>
              <a:avLst/>
              <a:gdLst/>
              <a:ahLst/>
              <a:cxnLst/>
              <a:rect l="0" t="0" r="0" b="0"/>
              <a:pathLst>
                <a:path w="120000" h="120000" extrusionOk="0">
                  <a:moveTo>
                    <a:pt x="110364" y="0"/>
                  </a:moveTo>
                  <a:cubicBezTo>
                    <a:pt x="45109" y="0"/>
                    <a:pt x="45109" y="0"/>
                    <a:pt x="45109" y="0"/>
                  </a:cubicBezTo>
                  <a:cubicBezTo>
                    <a:pt x="45109" y="2870"/>
                    <a:pt x="45109" y="2870"/>
                    <a:pt x="45109" y="2870"/>
                  </a:cubicBezTo>
                  <a:cubicBezTo>
                    <a:pt x="110364" y="2870"/>
                    <a:pt x="110364" y="2870"/>
                    <a:pt x="110364" y="2870"/>
                  </a:cubicBezTo>
                  <a:cubicBezTo>
                    <a:pt x="114306" y="2870"/>
                    <a:pt x="117810" y="7464"/>
                    <a:pt x="117810" y="12631"/>
                  </a:cubicBezTo>
                  <a:cubicBezTo>
                    <a:pt x="117810" y="107942"/>
                    <a:pt x="117810" y="107942"/>
                    <a:pt x="117810" y="107942"/>
                  </a:cubicBezTo>
                  <a:cubicBezTo>
                    <a:pt x="117810" y="113110"/>
                    <a:pt x="114306" y="117129"/>
                    <a:pt x="110364" y="117129"/>
                  </a:cubicBezTo>
                  <a:cubicBezTo>
                    <a:pt x="9635" y="117129"/>
                    <a:pt x="9635" y="117129"/>
                    <a:pt x="9635" y="117129"/>
                  </a:cubicBezTo>
                  <a:cubicBezTo>
                    <a:pt x="5693" y="117129"/>
                    <a:pt x="2189" y="113110"/>
                    <a:pt x="2189" y="107942"/>
                  </a:cubicBezTo>
                  <a:cubicBezTo>
                    <a:pt x="2627" y="12631"/>
                    <a:pt x="2627" y="12631"/>
                    <a:pt x="2627" y="12631"/>
                  </a:cubicBezTo>
                  <a:cubicBezTo>
                    <a:pt x="2627" y="7464"/>
                    <a:pt x="5693" y="2870"/>
                    <a:pt x="9635" y="2870"/>
                  </a:cubicBezTo>
                  <a:cubicBezTo>
                    <a:pt x="24525" y="2870"/>
                    <a:pt x="24525" y="2870"/>
                    <a:pt x="24525" y="2870"/>
                  </a:cubicBezTo>
                  <a:cubicBezTo>
                    <a:pt x="23649" y="2296"/>
                    <a:pt x="22773" y="1722"/>
                    <a:pt x="22335" y="0"/>
                  </a:cubicBezTo>
                  <a:cubicBezTo>
                    <a:pt x="9635" y="0"/>
                    <a:pt x="9635" y="0"/>
                    <a:pt x="9635" y="0"/>
                  </a:cubicBezTo>
                  <a:cubicBezTo>
                    <a:pt x="4379" y="0"/>
                    <a:pt x="437" y="5741"/>
                    <a:pt x="437" y="12631"/>
                  </a:cubicBezTo>
                  <a:cubicBezTo>
                    <a:pt x="0" y="107942"/>
                    <a:pt x="0" y="107942"/>
                    <a:pt x="0" y="107942"/>
                  </a:cubicBezTo>
                  <a:cubicBezTo>
                    <a:pt x="0" y="107942"/>
                    <a:pt x="0" y="107942"/>
                    <a:pt x="0" y="107942"/>
                  </a:cubicBezTo>
                  <a:cubicBezTo>
                    <a:pt x="0" y="114832"/>
                    <a:pt x="4379" y="119999"/>
                    <a:pt x="9635" y="119999"/>
                  </a:cubicBezTo>
                  <a:cubicBezTo>
                    <a:pt x="110364" y="119999"/>
                    <a:pt x="110364" y="119999"/>
                    <a:pt x="110364" y="119999"/>
                  </a:cubicBezTo>
                  <a:cubicBezTo>
                    <a:pt x="115620" y="119999"/>
                    <a:pt x="120000" y="114832"/>
                    <a:pt x="120000" y="107942"/>
                  </a:cubicBezTo>
                  <a:cubicBezTo>
                    <a:pt x="120000" y="12631"/>
                    <a:pt x="120000" y="12631"/>
                    <a:pt x="120000" y="12631"/>
                  </a:cubicBezTo>
                  <a:cubicBezTo>
                    <a:pt x="120000" y="5741"/>
                    <a:pt x="115620" y="0"/>
                    <a:pt x="110364" y="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Shape 563"/>
            <p:cNvSpPr/>
            <p:nvPr/>
          </p:nvSpPr>
          <p:spPr>
            <a:xfrm>
              <a:off x="8234363" y="2009775"/>
              <a:ext cx="658800" cy="547800"/>
            </a:xfrm>
            <a:custGeom>
              <a:avLst/>
              <a:gdLst/>
              <a:ahLst/>
              <a:cxnLst/>
              <a:rect l="0" t="0" r="0" b="0"/>
              <a:pathLst>
                <a:path w="120000" h="120000" extrusionOk="0">
                  <a:moveTo>
                    <a:pt x="120000" y="65882"/>
                  </a:moveTo>
                  <a:cubicBezTo>
                    <a:pt x="120000" y="45882"/>
                    <a:pt x="106341" y="29411"/>
                    <a:pt x="89756" y="27058"/>
                  </a:cubicBezTo>
                  <a:cubicBezTo>
                    <a:pt x="89756" y="27058"/>
                    <a:pt x="89756" y="27058"/>
                    <a:pt x="89756" y="27058"/>
                  </a:cubicBezTo>
                  <a:cubicBezTo>
                    <a:pt x="89756" y="11764"/>
                    <a:pt x="80000" y="0"/>
                    <a:pt x="67317" y="0"/>
                  </a:cubicBezTo>
                  <a:cubicBezTo>
                    <a:pt x="22439" y="0"/>
                    <a:pt x="22439" y="0"/>
                    <a:pt x="22439" y="0"/>
                  </a:cubicBezTo>
                  <a:cubicBezTo>
                    <a:pt x="10731" y="0"/>
                    <a:pt x="0" y="11764"/>
                    <a:pt x="0" y="27058"/>
                  </a:cubicBezTo>
                  <a:cubicBezTo>
                    <a:pt x="0" y="117647"/>
                    <a:pt x="0" y="117647"/>
                    <a:pt x="0" y="117647"/>
                  </a:cubicBezTo>
                  <a:cubicBezTo>
                    <a:pt x="0" y="118823"/>
                    <a:pt x="975" y="120000"/>
                    <a:pt x="2926" y="120000"/>
                  </a:cubicBezTo>
                  <a:cubicBezTo>
                    <a:pt x="87804" y="120000"/>
                    <a:pt x="87804" y="120000"/>
                    <a:pt x="87804" y="120000"/>
                  </a:cubicBezTo>
                  <a:cubicBezTo>
                    <a:pt x="88780" y="120000"/>
                    <a:pt x="89756" y="118823"/>
                    <a:pt x="89756" y="117647"/>
                  </a:cubicBezTo>
                  <a:cubicBezTo>
                    <a:pt x="89756" y="104705"/>
                    <a:pt x="89756" y="104705"/>
                    <a:pt x="89756" y="104705"/>
                  </a:cubicBezTo>
                  <a:cubicBezTo>
                    <a:pt x="106341" y="103529"/>
                    <a:pt x="120000" y="87058"/>
                    <a:pt x="120000" y="65882"/>
                  </a:cubicBezTo>
                  <a:close/>
                  <a:moveTo>
                    <a:pt x="89756" y="48235"/>
                  </a:moveTo>
                  <a:cubicBezTo>
                    <a:pt x="96585" y="49411"/>
                    <a:pt x="102439" y="57647"/>
                    <a:pt x="102439" y="65882"/>
                  </a:cubicBezTo>
                  <a:cubicBezTo>
                    <a:pt x="102439" y="75294"/>
                    <a:pt x="96585" y="82352"/>
                    <a:pt x="89756" y="84705"/>
                  </a:cubicBezTo>
                  <a:lnTo>
                    <a:pt x="89756" y="48235"/>
                  </a:lnTo>
                  <a:close/>
                  <a:moveTo>
                    <a:pt x="22439" y="5882"/>
                  </a:moveTo>
                  <a:cubicBezTo>
                    <a:pt x="67317" y="5882"/>
                    <a:pt x="67317" y="5882"/>
                    <a:pt x="67317" y="5882"/>
                  </a:cubicBezTo>
                  <a:cubicBezTo>
                    <a:pt x="77073" y="5882"/>
                    <a:pt x="84878" y="15294"/>
                    <a:pt x="84878" y="27058"/>
                  </a:cubicBezTo>
                  <a:cubicBezTo>
                    <a:pt x="84878" y="114117"/>
                    <a:pt x="84878" y="114117"/>
                    <a:pt x="84878" y="114117"/>
                  </a:cubicBezTo>
                  <a:cubicBezTo>
                    <a:pt x="4878" y="114117"/>
                    <a:pt x="4878" y="114117"/>
                    <a:pt x="4878" y="114117"/>
                  </a:cubicBezTo>
                  <a:cubicBezTo>
                    <a:pt x="4878" y="27058"/>
                    <a:pt x="4878" y="27058"/>
                    <a:pt x="4878" y="27058"/>
                  </a:cubicBezTo>
                  <a:cubicBezTo>
                    <a:pt x="4878" y="15294"/>
                    <a:pt x="12682" y="5882"/>
                    <a:pt x="22439" y="5882"/>
                  </a:cubicBezTo>
                  <a:close/>
                  <a:moveTo>
                    <a:pt x="89756" y="98823"/>
                  </a:moveTo>
                  <a:cubicBezTo>
                    <a:pt x="89756" y="90588"/>
                    <a:pt x="89756" y="90588"/>
                    <a:pt x="89756" y="90588"/>
                  </a:cubicBezTo>
                  <a:cubicBezTo>
                    <a:pt x="99512" y="88235"/>
                    <a:pt x="107317" y="78823"/>
                    <a:pt x="107317" y="65882"/>
                  </a:cubicBezTo>
                  <a:cubicBezTo>
                    <a:pt x="107317" y="54117"/>
                    <a:pt x="99512" y="43529"/>
                    <a:pt x="89756" y="42352"/>
                  </a:cubicBezTo>
                  <a:cubicBezTo>
                    <a:pt x="89756" y="32941"/>
                    <a:pt x="89756" y="32941"/>
                    <a:pt x="89756" y="32941"/>
                  </a:cubicBezTo>
                  <a:cubicBezTo>
                    <a:pt x="104390" y="35294"/>
                    <a:pt x="115121" y="49411"/>
                    <a:pt x="115121" y="65882"/>
                  </a:cubicBezTo>
                  <a:cubicBezTo>
                    <a:pt x="115121" y="83529"/>
                    <a:pt x="104390" y="97647"/>
                    <a:pt x="89756" y="98823"/>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Shape 564"/>
            <p:cNvSpPr/>
            <p:nvPr/>
          </p:nvSpPr>
          <p:spPr>
            <a:xfrm>
              <a:off x="8320088" y="2133600"/>
              <a:ext cx="27000" cy="327000"/>
            </a:xfrm>
            <a:custGeom>
              <a:avLst/>
              <a:gdLst/>
              <a:ahLst/>
              <a:cxnLst/>
              <a:rect l="0" t="0" r="0" b="0"/>
              <a:pathLst>
                <a:path w="120000" h="120000" extrusionOk="0">
                  <a:moveTo>
                    <a:pt x="48000" y="120000"/>
                  </a:moveTo>
                  <a:cubicBezTo>
                    <a:pt x="72000" y="120000"/>
                    <a:pt x="120000" y="118032"/>
                    <a:pt x="120000" y="116065"/>
                  </a:cubicBezTo>
                  <a:cubicBezTo>
                    <a:pt x="120000" y="5901"/>
                    <a:pt x="120000" y="5901"/>
                    <a:pt x="120000" y="5901"/>
                  </a:cubicBezTo>
                  <a:cubicBezTo>
                    <a:pt x="120000" y="1967"/>
                    <a:pt x="72000" y="0"/>
                    <a:pt x="48000" y="0"/>
                  </a:cubicBezTo>
                  <a:cubicBezTo>
                    <a:pt x="24000" y="0"/>
                    <a:pt x="0" y="1967"/>
                    <a:pt x="0" y="5901"/>
                  </a:cubicBezTo>
                  <a:cubicBezTo>
                    <a:pt x="0" y="116065"/>
                    <a:pt x="0" y="116065"/>
                    <a:pt x="0" y="116065"/>
                  </a:cubicBezTo>
                  <a:cubicBezTo>
                    <a:pt x="0" y="118032"/>
                    <a:pt x="24000" y="120000"/>
                    <a:pt x="48000" y="120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Shape 565"/>
            <p:cNvSpPr/>
            <p:nvPr/>
          </p:nvSpPr>
          <p:spPr>
            <a:xfrm>
              <a:off x="8389938" y="2620963"/>
              <a:ext cx="81000" cy="430200"/>
            </a:xfrm>
            <a:custGeom>
              <a:avLst/>
              <a:gdLst/>
              <a:ahLst/>
              <a:cxnLst/>
              <a:rect l="0" t="0" r="0" b="0"/>
              <a:pathLst>
                <a:path w="120000" h="120000" extrusionOk="0">
                  <a:moveTo>
                    <a:pt x="80000" y="19500"/>
                  </a:moveTo>
                  <a:cubicBezTo>
                    <a:pt x="96000" y="16500"/>
                    <a:pt x="120000" y="12000"/>
                    <a:pt x="120000" y="3000"/>
                  </a:cubicBezTo>
                  <a:cubicBezTo>
                    <a:pt x="120000" y="1500"/>
                    <a:pt x="112000" y="0"/>
                    <a:pt x="104000" y="0"/>
                  </a:cubicBezTo>
                  <a:cubicBezTo>
                    <a:pt x="96000" y="0"/>
                    <a:pt x="80000" y="1500"/>
                    <a:pt x="80000" y="3000"/>
                  </a:cubicBezTo>
                  <a:cubicBezTo>
                    <a:pt x="80000" y="9000"/>
                    <a:pt x="72000" y="10500"/>
                    <a:pt x="48000" y="15000"/>
                  </a:cubicBezTo>
                  <a:cubicBezTo>
                    <a:pt x="32000" y="18000"/>
                    <a:pt x="0" y="22500"/>
                    <a:pt x="0" y="31500"/>
                  </a:cubicBezTo>
                  <a:cubicBezTo>
                    <a:pt x="0" y="40500"/>
                    <a:pt x="32000" y="45000"/>
                    <a:pt x="48000" y="48000"/>
                  </a:cubicBezTo>
                  <a:cubicBezTo>
                    <a:pt x="72000" y="51000"/>
                    <a:pt x="80000" y="54000"/>
                    <a:pt x="80000" y="60000"/>
                  </a:cubicBezTo>
                  <a:cubicBezTo>
                    <a:pt x="80000" y="64500"/>
                    <a:pt x="72000" y="67500"/>
                    <a:pt x="48000" y="70500"/>
                  </a:cubicBezTo>
                  <a:cubicBezTo>
                    <a:pt x="32000" y="75000"/>
                    <a:pt x="0" y="79500"/>
                    <a:pt x="0" y="87000"/>
                  </a:cubicBezTo>
                  <a:cubicBezTo>
                    <a:pt x="0" y="96000"/>
                    <a:pt x="32000" y="100500"/>
                    <a:pt x="48000" y="105000"/>
                  </a:cubicBezTo>
                  <a:cubicBezTo>
                    <a:pt x="72000" y="108000"/>
                    <a:pt x="80000" y="111000"/>
                    <a:pt x="80000" y="115500"/>
                  </a:cubicBezTo>
                  <a:cubicBezTo>
                    <a:pt x="80000" y="118500"/>
                    <a:pt x="96000" y="120000"/>
                    <a:pt x="104000" y="120000"/>
                  </a:cubicBezTo>
                  <a:cubicBezTo>
                    <a:pt x="112000" y="120000"/>
                    <a:pt x="120000" y="118500"/>
                    <a:pt x="120000" y="115500"/>
                  </a:cubicBezTo>
                  <a:cubicBezTo>
                    <a:pt x="120000" y="106500"/>
                    <a:pt x="96000" y="102000"/>
                    <a:pt x="80000" y="99000"/>
                  </a:cubicBezTo>
                  <a:cubicBezTo>
                    <a:pt x="56000" y="96000"/>
                    <a:pt x="40000" y="93000"/>
                    <a:pt x="40000" y="87000"/>
                  </a:cubicBezTo>
                  <a:cubicBezTo>
                    <a:pt x="40000" y="82500"/>
                    <a:pt x="56000" y="79500"/>
                    <a:pt x="80000" y="76500"/>
                  </a:cubicBezTo>
                  <a:cubicBezTo>
                    <a:pt x="96000" y="72000"/>
                    <a:pt x="120000" y="67500"/>
                    <a:pt x="120000" y="60000"/>
                  </a:cubicBezTo>
                  <a:cubicBezTo>
                    <a:pt x="120000" y="51000"/>
                    <a:pt x="96000" y="46500"/>
                    <a:pt x="80000" y="42000"/>
                  </a:cubicBezTo>
                  <a:cubicBezTo>
                    <a:pt x="56000" y="39000"/>
                    <a:pt x="40000" y="36000"/>
                    <a:pt x="40000" y="31500"/>
                  </a:cubicBezTo>
                  <a:cubicBezTo>
                    <a:pt x="40000" y="25500"/>
                    <a:pt x="56000" y="24000"/>
                    <a:pt x="80000" y="195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Shape 566"/>
            <p:cNvSpPr/>
            <p:nvPr/>
          </p:nvSpPr>
          <p:spPr>
            <a:xfrm>
              <a:off x="8518525" y="2620963"/>
              <a:ext cx="58800" cy="258900"/>
            </a:xfrm>
            <a:custGeom>
              <a:avLst/>
              <a:gdLst/>
              <a:ahLst/>
              <a:cxnLst/>
              <a:rect l="0" t="0" r="0" b="0"/>
              <a:pathLst>
                <a:path w="120000" h="120000" extrusionOk="0">
                  <a:moveTo>
                    <a:pt x="120000" y="5000"/>
                  </a:moveTo>
                  <a:cubicBezTo>
                    <a:pt x="120000" y="2500"/>
                    <a:pt x="109090" y="0"/>
                    <a:pt x="98181" y="0"/>
                  </a:cubicBezTo>
                  <a:cubicBezTo>
                    <a:pt x="87272" y="0"/>
                    <a:pt x="65454" y="2500"/>
                    <a:pt x="65454" y="5000"/>
                  </a:cubicBezTo>
                  <a:cubicBezTo>
                    <a:pt x="65454" y="12500"/>
                    <a:pt x="54545" y="15000"/>
                    <a:pt x="43636" y="20000"/>
                  </a:cubicBezTo>
                  <a:cubicBezTo>
                    <a:pt x="21818" y="25000"/>
                    <a:pt x="0" y="30000"/>
                    <a:pt x="0" y="42500"/>
                  </a:cubicBezTo>
                  <a:cubicBezTo>
                    <a:pt x="0" y="52500"/>
                    <a:pt x="21818" y="60000"/>
                    <a:pt x="43636" y="62500"/>
                  </a:cubicBezTo>
                  <a:cubicBezTo>
                    <a:pt x="54545" y="67500"/>
                    <a:pt x="65454" y="70000"/>
                    <a:pt x="65454" y="77500"/>
                  </a:cubicBezTo>
                  <a:cubicBezTo>
                    <a:pt x="65454" y="85000"/>
                    <a:pt x="54545" y="87500"/>
                    <a:pt x="43636" y="92500"/>
                  </a:cubicBezTo>
                  <a:cubicBezTo>
                    <a:pt x="21818" y="95000"/>
                    <a:pt x="0" y="102500"/>
                    <a:pt x="0" y="112500"/>
                  </a:cubicBezTo>
                  <a:cubicBezTo>
                    <a:pt x="0" y="117500"/>
                    <a:pt x="10909" y="120000"/>
                    <a:pt x="21818" y="120000"/>
                  </a:cubicBezTo>
                  <a:cubicBezTo>
                    <a:pt x="43636" y="120000"/>
                    <a:pt x="54545" y="117500"/>
                    <a:pt x="54545" y="112500"/>
                  </a:cubicBezTo>
                  <a:cubicBezTo>
                    <a:pt x="54545" y="107500"/>
                    <a:pt x="65454" y="105000"/>
                    <a:pt x="76363" y="100000"/>
                  </a:cubicBezTo>
                  <a:cubicBezTo>
                    <a:pt x="98181" y="95000"/>
                    <a:pt x="120000" y="90000"/>
                    <a:pt x="120000" y="77500"/>
                  </a:cubicBezTo>
                  <a:cubicBezTo>
                    <a:pt x="120000" y="65000"/>
                    <a:pt x="98181" y="60000"/>
                    <a:pt x="76363" y="55000"/>
                  </a:cubicBezTo>
                  <a:cubicBezTo>
                    <a:pt x="65454" y="50000"/>
                    <a:pt x="54545" y="47500"/>
                    <a:pt x="54545" y="42500"/>
                  </a:cubicBezTo>
                  <a:cubicBezTo>
                    <a:pt x="54545" y="35000"/>
                    <a:pt x="65454" y="32500"/>
                    <a:pt x="76363" y="27500"/>
                  </a:cubicBezTo>
                  <a:cubicBezTo>
                    <a:pt x="98181" y="22500"/>
                    <a:pt x="120000" y="17500"/>
                    <a:pt x="120000" y="5000"/>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Shape 567"/>
            <p:cNvSpPr/>
            <p:nvPr/>
          </p:nvSpPr>
          <p:spPr>
            <a:xfrm>
              <a:off x="6545263" y="855663"/>
              <a:ext cx="765300" cy="1444500"/>
            </a:xfrm>
            <a:custGeom>
              <a:avLst/>
              <a:gdLst/>
              <a:ahLst/>
              <a:cxnLst/>
              <a:rect l="0" t="0" r="0" b="0"/>
              <a:pathLst>
                <a:path w="120000" h="120000" extrusionOk="0">
                  <a:moveTo>
                    <a:pt x="83076" y="44609"/>
                  </a:moveTo>
                  <a:cubicBezTo>
                    <a:pt x="91468" y="44609"/>
                    <a:pt x="91468" y="44609"/>
                    <a:pt x="91468" y="44609"/>
                  </a:cubicBezTo>
                  <a:cubicBezTo>
                    <a:pt x="93146" y="44609"/>
                    <a:pt x="93986" y="44163"/>
                    <a:pt x="93986" y="43271"/>
                  </a:cubicBezTo>
                  <a:cubicBezTo>
                    <a:pt x="93986" y="0"/>
                    <a:pt x="93986" y="0"/>
                    <a:pt x="93986" y="0"/>
                  </a:cubicBezTo>
                  <a:cubicBezTo>
                    <a:pt x="89790" y="0"/>
                    <a:pt x="89790" y="0"/>
                    <a:pt x="89790" y="0"/>
                  </a:cubicBezTo>
                  <a:cubicBezTo>
                    <a:pt x="89790" y="42379"/>
                    <a:pt x="89790" y="42379"/>
                    <a:pt x="89790" y="42379"/>
                  </a:cubicBezTo>
                  <a:cubicBezTo>
                    <a:pt x="79720" y="42379"/>
                    <a:pt x="79720" y="42379"/>
                    <a:pt x="79720" y="42379"/>
                  </a:cubicBezTo>
                  <a:cubicBezTo>
                    <a:pt x="78881" y="42379"/>
                    <a:pt x="78881" y="42379"/>
                    <a:pt x="78881" y="42379"/>
                  </a:cubicBezTo>
                  <a:cubicBezTo>
                    <a:pt x="17622" y="42379"/>
                    <a:pt x="17622" y="42379"/>
                    <a:pt x="17622" y="42379"/>
                  </a:cubicBezTo>
                  <a:cubicBezTo>
                    <a:pt x="17622" y="42379"/>
                    <a:pt x="16783" y="42379"/>
                    <a:pt x="16783" y="42379"/>
                  </a:cubicBezTo>
                  <a:cubicBezTo>
                    <a:pt x="4195" y="42379"/>
                    <a:pt x="4195" y="42379"/>
                    <a:pt x="4195" y="42379"/>
                  </a:cubicBezTo>
                  <a:cubicBezTo>
                    <a:pt x="4195" y="0"/>
                    <a:pt x="4195" y="0"/>
                    <a:pt x="4195" y="0"/>
                  </a:cubicBezTo>
                  <a:cubicBezTo>
                    <a:pt x="0" y="0"/>
                    <a:pt x="0" y="0"/>
                    <a:pt x="0" y="0"/>
                  </a:cubicBezTo>
                  <a:cubicBezTo>
                    <a:pt x="0" y="43271"/>
                    <a:pt x="0" y="43271"/>
                    <a:pt x="0" y="43271"/>
                  </a:cubicBezTo>
                  <a:cubicBezTo>
                    <a:pt x="0" y="44163"/>
                    <a:pt x="839" y="44609"/>
                    <a:pt x="2517" y="44609"/>
                  </a:cubicBezTo>
                  <a:cubicBezTo>
                    <a:pt x="15104" y="44609"/>
                    <a:pt x="15104" y="44609"/>
                    <a:pt x="15104" y="44609"/>
                  </a:cubicBezTo>
                  <a:cubicBezTo>
                    <a:pt x="5034" y="63345"/>
                    <a:pt x="5034" y="63345"/>
                    <a:pt x="5034" y="63345"/>
                  </a:cubicBezTo>
                  <a:cubicBezTo>
                    <a:pt x="3356" y="66468"/>
                    <a:pt x="1678" y="70037"/>
                    <a:pt x="1678" y="73605"/>
                  </a:cubicBezTo>
                  <a:cubicBezTo>
                    <a:pt x="1678" y="84758"/>
                    <a:pt x="1678" y="84758"/>
                    <a:pt x="1678" y="84758"/>
                  </a:cubicBezTo>
                  <a:cubicBezTo>
                    <a:pt x="1678" y="88327"/>
                    <a:pt x="7552" y="91003"/>
                    <a:pt x="14265" y="91003"/>
                  </a:cubicBezTo>
                  <a:cubicBezTo>
                    <a:pt x="22657" y="91003"/>
                    <a:pt x="22657" y="91003"/>
                    <a:pt x="22657" y="91003"/>
                  </a:cubicBezTo>
                  <a:cubicBezTo>
                    <a:pt x="23496" y="93234"/>
                    <a:pt x="26853" y="94572"/>
                    <a:pt x="31048" y="94572"/>
                  </a:cubicBezTo>
                  <a:cubicBezTo>
                    <a:pt x="42797" y="94572"/>
                    <a:pt x="42797" y="94572"/>
                    <a:pt x="42797" y="94572"/>
                  </a:cubicBezTo>
                  <a:cubicBezTo>
                    <a:pt x="43636" y="96802"/>
                    <a:pt x="46993" y="98141"/>
                    <a:pt x="51188" y="98141"/>
                  </a:cubicBezTo>
                  <a:cubicBezTo>
                    <a:pt x="62937" y="98141"/>
                    <a:pt x="62937" y="98141"/>
                    <a:pt x="62937" y="98141"/>
                  </a:cubicBezTo>
                  <a:cubicBezTo>
                    <a:pt x="62937" y="113308"/>
                    <a:pt x="62937" y="113308"/>
                    <a:pt x="62937" y="113308"/>
                  </a:cubicBezTo>
                  <a:cubicBezTo>
                    <a:pt x="62937" y="116877"/>
                    <a:pt x="67972" y="120000"/>
                    <a:pt x="74685" y="120000"/>
                  </a:cubicBezTo>
                  <a:cubicBezTo>
                    <a:pt x="82237" y="120000"/>
                    <a:pt x="87272" y="116877"/>
                    <a:pt x="87272" y="113308"/>
                  </a:cubicBezTo>
                  <a:cubicBezTo>
                    <a:pt x="87272" y="74498"/>
                    <a:pt x="87272" y="74498"/>
                    <a:pt x="87272" y="74498"/>
                  </a:cubicBezTo>
                  <a:cubicBezTo>
                    <a:pt x="101538" y="81189"/>
                    <a:pt x="101538" y="81189"/>
                    <a:pt x="101538" y="81189"/>
                  </a:cubicBezTo>
                  <a:cubicBezTo>
                    <a:pt x="105734" y="82973"/>
                    <a:pt x="111608" y="82973"/>
                    <a:pt x="115804" y="80743"/>
                  </a:cubicBezTo>
                  <a:cubicBezTo>
                    <a:pt x="119160" y="78959"/>
                    <a:pt x="120000" y="75836"/>
                    <a:pt x="116643" y="74052"/>
                  </a:cubicBezTo>
                  <a:cubicBezTo>
                    <a:pt x="115804" y="72713"/>
                    <a:pt x="93986" y="53085"/>
                    <a:pt x="83076" y="44609"/>
                  </a:cubicBezTo>
                  <a:close/>
                  <a:moveTo>
                    <a:pt x="112447" y="79405"/>
                  </a:moveTo>
                  <a:cubicBezTo>
                    <a:pt x="110769" y="80297"/>
                    <a:pt x="106573" y="80297"/>
                    <a:pt x="104895" y="79405"/>
                  </a:cubicBezTo>
                  <a:cubicBezTo>
                    <a:pt x="86433" y="71375"/>
                    <a:pt x="86433" y="71375"/>
                    <a:pt x="86433" y="71375"/>
                  </a:cubicBezTo>
                  <a:cubicBezTo>
                    <a:pt x="85594" y="70929"/>
                    <a:pt x="84755" y="70929"/>
                    <a:pt x="84755" y="70929"/>
                  </a:cubicBezTo>
                  <a:cubicBezTo>
                    <a:pt x="83916" y="71375"/>
                    <a:pt x="83076" y="71375"/>
                    <a:pt x="83076" y="71821"/>
                  </a:cubicBezTo>
                  <a:cubicBezTo>
                    <a:pt x="83076" y="113308"/>
                    <a:pt x="83076" y="113308"/>
                    <a:pt x="83076" y="113308"/>
                  </a:cubicBezTo>
                  <a:cubicBezTo>
                    <a:pt x="83076" y="115539"/>
                    <a:pt x="79720" y="117769"/>
                    <a:pt x="74685" y="117769"/>
                  </a:cubicBezTo>
                  <a:cubicBezTo>
                    <a:pt x="70489" y="117769"/>
                    <a:pt x="67132" y="115539"/>
                    <a:pt x="67132" y="113308"/>
                  </a:cubicBezTo>
                  <a:cubicBezTo>
                    <a:pt x="67132" y="86542"/>
                    <a:pt x="67132" y="86542"/>
                    <a:pt x="67132" y="86542"/>
                  </a:cubicBezTo>
                  <a:cubicBezTo>
                    <a:pt x="67132" y="85650"/>
                    <a:pt x="66293" y="85204"/>
                    <a:pt x="64615" y="85204"/>
                  </a:cubicBezTo>
                  <a:cubicBezTo>
                    <a:pt x="63776" y="85204"/>
                    <a:pt x="62937" y="85650"/>
                    <a:pt x="62937" y="86542"/>
                  </a:cubicBezTo>
                  <a:cubicBezTo>
                    <a:pt x="62937" y="95910"/>
                    <a:pt x="62937" y="95910"/>
                    <a:pt x="62937" y="95910"/>
                  </a:cubicBezTo>
                  <a:cubicBezTo>
                    <a:pt x="51188" y="95910"/>
                    <a:pt x="51188" y="95910"/>
                    <a:pt x="51188" y="95910"/>
                  </a:cubicBezTo>
                  <a:cubicBezTo>
                    <a:pt x="48671" y="95910"/>
                    <a:pt x="46993" y="95018"/>
                    <a:pt x="46993" y="93680"/>
                  </a:cubicBezTo>
                  <a:cubicBezTo>
                    <a:pt x="46993" y="86542"/>
                    <a:pt x="46993" y="86542"/>
                    <a:pt x="46993" y="86542"/>
                  </a:cubicBezTo>
                  <a:cubicBezTo>
                    <a:pt x="46993" y="85650"/>
                    <a:pt x="46153" y="85204"/>
                    <a:pt x="44475" y="85204"/>
                  </a:cubicBezTo>
                  <a:cubicBezTo>
                    <a:pt x="43636" y="85204"/>
                    <a:pt x="42797" y="85650"/>
                    <a:pt x="42797" y="86542"/>
                  </a:cubicBezTo>
                  <a:cubicBezTo>
                    <a:pt x="42797" y="92342"/>
                    <a:pt x="42797" y="92342"/>
                    <a:pt x="42797" y="92342"/>
                  </a:cubicBezTo>
                  <a:cubicBezTo>
                    <a:pt x="31048" y="92342"/>
                    <a:pt x="31048" y="92342"/>
                    <a:pt x="31048" y="92342"/>
                  </a:cubicBezTo>
                  <a:cubicBezTo>
                    <a:pt x="28531" y="92342"/>
                    <a:pt x="26853" y="91449"/>
                    <a:pt x="26853" y="90111"/>
                  </a:cubicBezTo>
                  <a:cubicBezTo>
                    <a:pt x="26853" y="82973"/>
                    <a:pt x="26853" y="82973"/>
                    <a:pt x="26853" y="82973"/>
                  </a:cubicBezTo>
                  <a:cubicBezTo>
                    <a:pt x="26853" y="82081"/>
                    <a:pt x="25174" y="81635"/>
                    <a:pt x="24335" y="81635"/>
                  </a:cubicBezTo>
                  <a:cubicBezTo>
                    <a:pt x="23496" y="81635"/>
                    <a:pt x="22657" y="82081"/>
                    <a:pt x="22657" y="82973"/>
                  </a:cubicBezTo>
                  <a:cubicBezTo>
                    <a:pt x="22657" y="88773"/>
                    <a:pt x="22657" y="88773"/>
                    <a:pt x="22657" y="88773"/>
                  </a:cubicBezTo>
                  <a:cubicBezTo>
                    <a:pt x="14265" y="88773"/>
                    <a:pt x="14265" y="88773"/>
                    <a:pt x="14265" y="88773"/>
                  </a:cubicBezTo>
                  <a:cubicBezTo>
                    <a:pt x="10069" y="88773"/>
                    <a:pt x="5874" y="86988"/>
                    <a:pt x="5874" y="84758"/>
                  </a:cubicBezTo>
                  <a:cubicBezTo>
                    <a:pt x="5874" y="73605"/>
                    <a:pt x="5874" y="73605"/>
                    <a:pt x="5874" y="73605"/>
                  </a:cubicBezTo>
                  <a:cubicBezTo>
                    <a:pt x="5874" y="70037"/>
                    <a:pt x="6713" y="66914"/>
                    <a:pt x="8391" y="63791"/>
                  </a:cubicBezTo>
                  <a:cubicBezTo>
                    <a:pt x="19300" y="44609"/>
                    <a:pt x="19300" y="44609"/>
                    <a:pt x="19300" y="44609"/>
                  </a:cubicBezTo>
                  <a:cubicBezTo>
                    <a:pt x="78041" y="44609"/>
                    <a:pt x="78041" y="44609"/>
                    <a:pt x="78041" y="44609"/>
                  </a:cubicBezTo>
                  <a:cubicBezTo>
                    <a:pt x="88111" y="52193"/>
                    <a:pt x="113286" y="74944"/>
                    <a:pt x="113286" y="74944"/>
                  </a:cubicBezTo>
                  <a:cubicBezTo>
                    <a:pt x="113286" y="74944"/>
                    <a:pt x="113286" y="74944"/>
                    <a:pt x="113286" y="74944"/>
                  </a:cubicBezTo>
                  <a:cubicBezTo>
                    <a:pt x="114965" y="76282"/>
                    <a:pt x="114965" y="78066"/>
                    <a:pt x="112447" y="79405"/>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Tree>
    <p:extLst>
      <p:ext uri="{BB962C8B-B14F-4D97-AF65-F5344CB8AC3E}">
        <p14:creationId xmlns:p14="http://schemas.microsoft.com/office/powerpoint/2010/main" val="29607911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Shape 491"/>
          <p:cNvSpPr txBox="1">
            <a:spLocks noGrp="1"/>
          </p:cNvSpPr>
          <p:nvPr>
            <p:ph type="title"/>
          </p:nvPr>
        </p:nvSpPr>
        <p:spPr>
          <a:xfrm>
            <a:off x="457200" y="586975"/>
            <a:ext cx="5138700" cy="857400"/>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dirty="0"/>
              <a:t>CREDITS</a:t>
            </a:r>
            <a:endParaRPr dirty="0"/>
          </a:p>
        </p:txBody>
      </p:sp>
      <p:sp>
        <p:nvSpPr>
          <p:cNvPr id="492" name="Shape 492"/>
          <p:cNvSpPr txBox="1">
            <a:spLocks noGrp="1"/>
          </p:cNvSpPr>
          <p:nvPr>
            <p:ph type="body" idx="1"/>
          </p:nvPr>
        </p:nvSpPr>
        <p:spPr>
          <a:xfrm>
            <a:off x="457200" y="1362075"/>
            <a:ext cx="5138700" cy="5809801"/>
          </a:xfrm>
          <a:prstGeom prst="rect">
            <a:avLst/>
          </a:prstGeom>
        </p:spPr>
        <p:txBody>
          <a:bodyPr spcFirstLastPara="1" wrap="square" lIns="91425" tIns="91425" rIns="91425" bIns="91425" anchor="t" anchorCtr="0">
            <a:noAutofit/>
          </a:bodyPr>
          <a:lstStyle/>
          <a:p>
            <a:pPr marL="0" lvl="0" indent="0" rtl="0">
              <a:spcBef>
                <a:spcPts val="600"/>
              </a:spcBef>
              <a:spcAft>
                <a:spcPts val="0"/>
              </a:spcAft>
              <a:buNone/>
            </a:pPr>
            <a:r>
              <a:rPr lang="en" sz="2400" dirty="0" smtClean="0"/>
              <a:t>Much gratitude to Laura Benjamin @ Syracuse University </a:t>
            </a:r>
            <a:r>
              <a:rPr lang="en" sz="2400" dirty="0" smtClean="0"/>
              <a:t>Libraries!  </a:t>
            </a:r>
            <a:endParaRPr lang="en" sz="2400" dirty="0" smtClean="0"/>
          </a:p>
          <a:p>
            <a:pPr marL="0" lvl="0" indent="0" rtl="0">
              <a:spcBef>
                <a:spcPts val="600"/>
              </a:spcBef>
              <a:spcAft>
                <a:spcPts val="0"/>
              </a:spcAft>
              <a:buNone/>
            </a:pPr>
            <a:endParaRPr lang="en" dirty="0"/>
          </a:p>
          <a:p>
            <a:pPr marL="0" lvl="0" indent="0" rtl="0">
              <a:spcBef>
                <a:spcPts val="600"/>
              </a:spcBef>
              <a:spcAft>
                <a:spcPts val="0"/>
              </a:spcAft>
              <a:buNone/>
            </a:pPr>
            <a:r>
              <a:rPr lang="en" sz="2400" dirty="0" smtClean="0"/>
              <a:t>Special </a:t>
            </a:r>
            <a:r>
              <a:rPr lang="en" sz="2400" dirty="0"/>
              <a:t>thanks to all the people who made and released </a:t>
            </a:r>
            <a:r>
              <a:rPr lang="en" sz="2400" dirty="0" smtClean="0"/>
              <a:t>this </a:t>
            </a:r>
            <a:r>
              <a:rPr lang="en" sz="2400" dirty="0"/>
              <a:t>awesome </a:t>
            </a:r>
            <a:r>
              <a:rPr lang="en" sz="2400" dirty="0" smtClean="0"/>
              <a:t>resource </a:t>
            </a:r>
            <a:r>
              <a:rPr lang="en" sz="2400" dirty="0"/>
              <a:t>for free:</a:t>
            </a:r>
            <a:endParaRPr sz="2400" dirty="0"/>
          </a:p>
          <a:p>
            <a:pPr marL="457200" lvl="0" indent="-381000" rtl="0">
              <a:lnSpc>
                <a:spcPct val="115000"/>
              </a:lnSpc>
              <a:spcBef>
                <a:spcPts val="600"/>
              </a:spcBef>
              <a:spcAft>
                <a:spcPts val="0"/>
              </a:spcAft>
              <a:buSzPts val="2400"/>
              <a:buChar char="▹"/>
            </a:pPr>
            <a:r>
              <a:rPr lang="en" sz="2400" dirty="0"/>
              <a:t>Presentation template by </a:t>
            </a:r>
            <a:r>
              <a:rPr lang="en" sz="2400" u="sng" dirty="0" smtClean="0">
                <a:solidFill>
                  <a:srgbClr val="6463BD"/>
                </a:solidFill>
                <a:hlinkClick r:id="rId3"/>
              </a:rPr>
              <a:t>SlidesCarnival</a:t>
            </a:r>
            <a:endParaRPr sz="2400" dirty="0">
              <a:solidFill>
                <a:srgbClr val="6463BD"/>
              </a:solidFill>
            </a:endParaRPr>
          </a:p>
        </p:txBody>
      </p:sp>
      <p:sp>
        <p:nvSpPr>
          <p:cNvPr id="493" name="Shape 493"/>
          <p:cNvSpPr txBox="1">
            <a:spLocks noGrp="1"/>
          </p:cNvSpPr>
          <p:nvPr>
            <p:ph type="sldNum" idx="12"/>
          </p:nvPr>
        </p:nvSpPr>
        <p:spPr>
          <a:xfrm>
            <a:off x="8808000" y="2208279"/>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18</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ctrTitle" idx="4294967295"/>
          </p:nvPr>
        </p:nvSpPr>
        <p:spPr>
          <a:xfrm>
            <a:off x="-15997" y="1617577"/>
            <a:ext cx="3030087" cy="1631061"/>
          </a:xfrm>
          <a:prstGeom prst="rect">
            <a:avLst/>
          </a:prstGeom>
        </p:spPr>
        <p:txBody>
          <a:bodyPr spcFirstLastPara="1" wrap="square" lIns="91425" tIns="91425" rIns="91425" bIns="91425" anchor="b" anchorCtr="0">
            <a:noAutofit/>
          </a:bodyPr>
          <a:lstStyle/>
          <a:p>
            <a:pPr marL="0" lvl="0" indent="0" rtl="0">
              <a:spcBef>
                <a:spcPts val="0"/>
              </a:spcBef>
              <a:spcAft>
                <a:spcPts val="0"/>
              </a:spcAft>
              <a:buNone/>
            </a:pPr>
            <a:r>
              <a:rPr lang="en" sz="2400" dirty="0" smtClean="0"/>
              <a:t>The perfect library technology? </a:t>
            </a:r>
            <a:endParaRPr sz="2400" dirty="0"/>
          </a:p>
        </p:txBody>
      </p:sp>
      <p:sp>
        <p:nvSpPr>
          <p:cNvPr id="281" name="Shape 281"/>
          <p:cNvSpPr txBox="1">
            <a:spLocks noGrp="1"/>
          </p:cNvSpPr>
          <p:nvPr>
            <p:ph type="subTitle" idx="4294967295"/>
          </p:nvPr>
        </p:nvSpPr>
        <p:spPr>
          <a:xfrm>
            <a:off x="-3160" y="3223202"/>
            <a:ext cx="3004411" cy="1446414"/>
          </a:xfrm>
          <a:prstGeom prst="rect">
            <a:avLst/>
          </a:prstGeom>
        </p:spPr>
        <p:txBody>
          <a:bodyPr spcFirstLastPara="1" wrap="square" lIns="91425" tIns="91425" rIns="91425" bIns="91425" anchor="t" anchorCtr="0">
            <a:noAutofit/>
          </a:bodyPr>
          <a:lstStyle/>
          <a:p>
            <a:pPr marL="285750" indent="-285750"/>
            <a:r>
              <a:rPr lang="en-US" sz="1800" dirty="0"/>
              <a:t>S</a:t>
            </a:r>
            <a:r>
              <a:rPr lang="en" sz="1800" dirty="0" smtClean="0"/>
              <a:t>treamline circulation</a:t>
            </a:r>
          </a:p>
          <a:p>
            <a:pPr marL="285750" indent="-285750"/>
            <a:r>
              <a:rPr lang="en-US" sz="1800" dirty="0" smtClean="0"/>
              <a:t>I</a:t>
            </a:r>
            <a:r>
              <a:rPr lang="en" sz="1800" dirty="0" smtClean="0"/>
              <a:t>ncrease item security</a:t>
            </a:r>
          </a:p>
          <a:p>
            <a:pPr marL="285750" indent="-285750"/>
            <a:r>
              <a:rPr lang="en-US" sz="1800" dirty="0" smtClean="0"/>
              <a:t>A</a:t>
            </a:r>
            <a:r>
              <a:rPr lang="en" sz="1800" dirty="0" smtClean="0"/>
              <a:t>utomate stacks maintenance</a:t>
            </a:r>
          </a:p>
          <a:p>
            <a:pPr marL="0" lvl="0" indent="0" rtl="0">
              <a:spcBef>
                <a:spcPts val="600"/>
              </a:spcBef>
              <a:spcAft>
                <a:spcPts val="0"/>
              </a:spcAft>
              <a:buNone/>
            </a:pPr>
            <a:endParaRPr sz="1800" dirty="0"/>
          </a:p>
        </p:txBody>
      </p:sp>
      <p:grpSp>
        <p:nvGrpSpPr>
          <p:cNvPr id="282" name="Shape 282"/>
          <p:cNvGrpSpPr/>
          <p:nvPr/>
        </p:nvGrpSpPr>
        <p:grpSpPr>
          <a:xfrm>
            <a:off x="4989430" y="480048"/>
            <a:ext cx="2688023" cy="2687984"/>
            <a:chOff x="6643075" y="3664250"/>
            <a:chExt cx="407950" cy="407975"/>
          </a:xfrm>
        </p:grpSpPr>
        <p:sp>
          <p:nvSpPr>
            <p:cNvPr id="283" name="Shape 283"/>
            <p:cNvSpPr/>
            <p:nvPr/>
          </p:nvSpPr>
          <p:spPr>
            <a:xfrm>
              <a:off x="6794075" y="3815250"/>
              <a:ext cx="211300" cy="211300"/>
            </a:xfrm>
            <a:custGeom>
              <a:avLst/>
              <a:gdLst/>
              <a:ahLst/>
              <a:cxnLst/>
              <a:rect l="0" t="0" r="0" b="0"/>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noFill/>
            <a:ln w="381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4" name="Shape 284"/>
            <p:cNvSpPr/>
            <p:nvPr/>
          </p:nvSpPr>
          <p:spPr>
            <a:xfrm>
              <a:off x="6643075" y="3664250"/>
              <a:ext cx="407950" cy="407975"/>
            </a:xfrm>
            <a:custGeom>
              <a:avLst/>
              <a:gdLst/>
              <a:ahLst/>
              <a:cxnLst/>
              <a:rect l="0" t="0" r="0" b="0"/>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noFill/>
            <a:ln w="381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grpSp>
      <p:grpSp>
        <p:nvGrpSpPr>
          <p:cNvPr id="285" name="Shape 285"/>
          <p:cNvGrpSpPr/>
          <p:nvPr/>
        </p:nvGrpSpPr>
        <p:grpSpPr>
          <a:xfrm rot="-587295">
            <a:off x="4831103" y="3518436"/>
            <a:ext cx="1105140" cy="1105077"/>
            <a:chOff x="576250" y="4319400"/>
            <a:chExt cx="442075" cy="442050"/>
          </a:xfrm>
        </p:grpSpPr>
        <p:sp>
          <p:nvSpPr>
            <p:cNvPr id="286" name="Shape 286"/>
            <p:cNvSpPr/>
            <p:nvPr/>
          </p:nvSpPr>
          <p:spPr>
            <a:xfrm>
              <a:off x="576250" y="4319400"/>
              <a:ext cx="442075" cy="442050"/>
            </a:xfrm>
            <a:custGeom>
              <a:avLst/>
              <a:gdLst/>
              <a:ahLst/>
              <a:cxnLst/>
              <a:rect l="0" t="0" r="0" b="0"/>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solidFill>
              <a:srgbClr val="000000"/>
            </a:solidFill>
            <a:ln w="3810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7" name="Shape 287"/>
            <p:cNvSpPr/>
            <p:nvPr/>
          </p:nvSpPr>
          <p:spPr>
            <a:xfrm>
              <a:off x="595725" y="4668875"/>
              <a:ext cx="73100" cy="73100"/>
            </a:xfrm>
            <a:custGeom>
              <a:avLst/>
              <a:gdLst/>
              <a:ahLst/>
              <a:cxnLst/>
              <a:rect l="0" t="0" r="0" b="0"/>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solidFill>
              <a:srgbClr val="000000"/>
            </a:solidFill>
            <a:ln w="3810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8" name="Shape 288"/>
            <p:cNvSpPr/>
            <p:nvPr/>
          </p:nvSpPr>
          <p:spPr>
            <a:xfrm>
              <a:off x="652350" y="4711500"/>
              <a:ext cx="46925" cy="46925"/>
            </a:xfrm>
            <a:custGeom>
              <a:avLst/>
              <a:gdLst/>
              <a:ahLst/>
              <a:cxnLst/>
              <a:rect l="0" t="0" r="0" b="0"/>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solidFill>
              <a:srgbClr val="000000"/>
            </a:solidFill>
            <a:ln w="3810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89" name="Shape 289"/>
            <p:cNvSpPr/>
            <p:nvPr/>
          </p:nvSpPr>
          <p:spPr>
            <a:xfrm>
              <a:off x="579300" y="4638450"/>
              <a:ext cx="46900" cy="46900"/>
            </a:xfrm>
            <a:custGeom>
              <a:avLst/>
              <a:gdLst/>
              <a:ahLst/>
              <a:cxnLst/>
              <a:rect l="0" t="0" r="0" b="0"/>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solidFill>
              <a:srgbClr val="000000"/>
            </a:solidFill>
            <a:ln w="3810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290" name="Shape 290"/>
          <p:cNvSpPr/>
          <p:nvPr/>
        </p:nvSpPr>
        <p:spPr>
          <a:xfrm>
            <a:off x="4346385" y="1101027"/>
            <a:ext cx="420148" cy="401173"/>
          </a:xfrm>
          <a:custGeom>
            <a:avLst/>
            <a:gdLst/>
            <a:ahLst/>
            <a:cxnLst/>
            <a:rect l="0" t="0" r="0" b="0"/>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381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1" name="Shape 291"/>
          <p:cNvSpPr/>
          <p:nvPr/>
        </p:nvSpPr>
        <p:spPr>
          <a:xfrm rot="2697410">
            <a:off x="7115127" y="3154920"/>
            <a:ext cx="637798" cy="608994"/>
          </a:xfrm>
          <a:custGeom>
            <a:avLst/>
            <a:gdLst/>
            <a:ahLst/>
            <a:cxnLst/>
            <a:rect l="0" t="0" r="0" b="0"/>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381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2" name="Shape 292"/>
          <p:cNvSpPr/>
          <p:nvPr/>
        </p:nvSpPr>
        <p:spPr>
          <a:xfrm>
            <a:off x="7619694" y="2807253"/>
            <a:ext cx="255471" cy="244042"/>
          </a:xfrm>
          <a:custGeom>
            <a:avLst/>
            <a:gdLst/>
            <a:ahLst/>
            <a:cxnLst/>
            <a:rect l="0" t="0" r="0" b="0"/>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381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3" name="Shape 293"/>
          <p:cNvSpPr/>
          <p:nvPr/>
        </p:nvSpPr>
        <p:spPr>
          <a:xfrm rot="1279871">
            <a:off x="4055299" y="2311116"/>
            <a:ext cx="255414" cy="243985"/>
          </a:xfrm>
          <a:custGeom>
            <a:avLst/>
            <a:gdLst/>
            <a:ahLst/>
            <a:cxnLst/>
            <a:rect l="0" t="0" r="0" b="0"/>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38100"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94" name="Shape 294"/>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2</a:t>
            </a:fld>
            <a:endParaRPr/>
          </a:p>
        </p:txBody>
      </p:sp>
      <p:pic>
        <p:nvPicPr>
          <p:cNvPr id="19" name="Picture 2" descr="vector image of RFID tag " title="RFID T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2505" y="379190"/>
            <a:ext cx="4330221" cy="4330221"/>
          </a:xfrm>
          <a:prstGeom prst="rect">
            <a:avLst/>
          </a:prstGeom>
          <a:solidFill>
            <a:schemeClr val="bg1"/>
          </a:solidFill>
        </p:spPr>
      </p:pic>
      <p:sp>
        <p:nvSpPr>
          <p:cNvPr id="2" name="TextBox 1"/>
          <p:cNvSpPr txBox="1"/>
          <p:nvPr/>
        </p:nvSpPr>
        <p:spPr>
          <a:xfrm>
            <a:off x="-15674" y="379190"/>
            <a:ext cx="3035757" cy="1569660"/>
          </a:xfrm>
          <a:prstGeom prst="rect">
            <a:avLst/>
          </a:prstGeom>
          <a:noFill/>
        </p:spPr>
        <p:txBody>
          <a:bodyPr wrap="square" rtlCol="0">
            <a:spAutoFit/>
          </a:bodyPr>
          <a:lstStyle/>
          <a:p>
            <a:pPr algn="ctr"/>
            <a:r>
              <a:rPr lang="en-US" sz="3200" b="1" dirty="0">
                <a:solidFill>
                  <a:srgbClr val="A5B0FE"/>
                </a:solidFill>
                <a:latin typeface="Miriam Libre" panose="020B0604020202020204" charset="-79"/>
                <a:cs typeface="Miriam Libre" panose="020B0604020202020204" charset="-79"/>
              </a:rPr>
              <a:t>R</a:t>
            </a:r>
            <a:r>
              <a:rPr lang="en-US" sz="3200" dirty="0">
                <a:solidFill>
                  <a:srgbClr val="A5B0FE"/>
                </a:solidFill>
                <a:latin typeface="Miriam Libre" panose="020B0604020202020204" charset="-79"/>
                <a:cs typeface="Miriam Libre" panose="020B0604020202020204" charset="-79"/>
              </a:rPr>
              <a:t>adio </a:t>
            </a:r>
            <a:r>
              <a:rPr lang="en-US" sz="3200" b="1" dirty="0">
                <a:solidFill>
                  <a:srgbClr val="A5B0FE"/>
                </a:solidFill>
                <a:latin typeface="Miriam Libre" panose="020B0604020202020204" charset="-79"/>
                <a:cs typeface="Miriam Libre" panose="020B0604020202020204" charset="-79"/>
              </a:rPr>
              <a:t>F</a:t>
            </a:r>
            <a:r>
              <a:rPr lang="en-US" sz="3200" dirty="0">
                <a:solidFill>
                  <a:srgbClr val="A5B0FE"/>
                </a:solidFill>
                <a:latin typeface="Miriam Libre" panose="020B0604020202020204" charset="-79"/>
                <a:cs typeface="Miriam Libre" panose="020B0604020202020204" charset="-79"/>
              </a:rPr>
              <a:t>requency </a:t>
            </a:r>
            <a:r>
              <a:rPr lang="en-US" sz="3200" b="1" dirty="0" err="1">
                <a:solidFill>
                  <a:srgbClr val="A5B0FE"/>
                </a:solidFill>
                <a:latin typeface="Miriam Libre" panose="020B0604020202020204" charset="-79"/>
                <a:cs typeface="Miriam Libre" panose="020B0604020202020204" charset="-79"/>
              </a:rPr>
              <a:t>ID</a:t>
            </a:r>
            <a:r>
              <a:rPr lang="en-US" sz="3200" dirty="0" err="1">
                <a:solidFill>
                  <a:srgbClr val="A5B0FE"/>
                </a:solidFill>
                <a:latin typeface="Miriam Libre" panose="020B0604020202020204" charset="-79"/>
                <a:cs typeface="Miriam Libre" panose="020B0604020202020204" charset="-79"/>
              </a:rPr>
              <a:t>entification</a:t>
            </a:r>
            <a:endParaRPr lang="en-US" sz="3200" dirty="0">
              <a:solidFill>
                <a:srgbClr val="A5B0FE"/>
              </a:solidFill>
              <a:latin typeface="Miriam Libre" panose="020B0604020202020204" charset="-79"/>
              <a:cs typeface="Miriam Libre" panose="020B0604020202020204" charset="-79"/>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Shape 384"/>
          <p:cNvSpPr txBox="1">
            <a:spLocks noGrp="1"/>
          </p:cNvSpPr>
          <p:nvPr>
            <p:ph type="ctrTitle" idx="4294967295"/>
          </p:nvPr>
        </p:nvSpPr>
        <p:spPr>
          <a:xfrm>
            <a:off x="3552600" y="648000"/>
            <a:ext cx="4905600" cy="89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800" dirty="0" smtClean="0">
                <a:solidFill>
                  <a:srgbClr val="FFFFFF"/>
                </a:solidFill>
              </a:rPr>
              <a:t>2 million books</a:t>
            </a:r>
            <a:endParaRPr sz="4800" dirty="0">
              <a:solidFill>
                <a:srgbClr val="FFFFFF"/>
              </a:solidFill>
            </a:endParaRPr>
          </a:p>
        </p:txBody>
      </p:sp>
      <p:sp>
        <p:nvSpPr>
          <p:cNvPr id="388" name="Shape 388"/>
          <p:cNvSpPr txBox="1">
            <a:spLocks noGrp="1"/>
          </p:cNvSpPr>
          <p:nvPr>
            <p:ph type="ctrTitle" idx="4294967295"/>
          </p:nvPr>
        </p:nvSpPr>
        <p:spPr>
          <a:xfrm>
            <a:off x="3552600" y="3593424"/>
            <a:ext cx="4905600" cy="89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4800" dirty="0" smtClean="0">
                <a:solidFill>
                  <a:srgbClr val="FFFFFF"/>
                </a:solidFill>
              </a:rPr>
              <a:t>36+ miles </a:t>
            </a:r>
            <a:br>
              <a:rPr lang="en" sz="4800" dirty="0" smtClean="0">
                <a:solidFill>
                  <a:srgbClr val="FFFFFF"/>
                </a:solidFill>
              </a:rPr>
            </a:br>
            <a:r>
              <a:rPr lang="en" sz="4800" dirty="0" smtClean="0">
                <a:solidFill>
                  <a:srgbClr val="FFFFFF"/>
                </a:solidFill>
              </a:rPr>
              <a:t>of shelves </a:t>
            </a:r>
            <a:br>
              <a:rPr lang="en" sz="4800" dirty="0" smtClean="0">
                <a:solidFill>
                  <a:srgbClr val="FFFFFF"/>
                </a:solidFill>
              </a:rPr>
            </a:br>
            <a:r>
              <a:rPr lang="en" sz="2800" dirty="0" smtClean="0">
                <a:solidFill>
                  <a:srgbClr val="FFFFFF"/>
                </a:solidFill>
              </a:rPr>
              <a:t>(just in the main library!)</a:t>
            </a:r>
            <a:endParaRPr sz="2800" dirty="0">
              <a:solidFill>
                <a:srgbClr val="FFFFFF"/>
              </a:solidFill>
            </a:endParaRPr>
          </a:p>
        </p:txBody>
      </p:sp>
      <p:sp>
        <p:nvSpPr>
          <p:cNvPr id="390" name="Shape 390"/>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3</a:t>
            </a:fld>
            <a:endParaRPr/>
          </a:p>
        </p:txBody>
      </p:sp>
      <p:grpSp>
        <p:nvGrpSpPr>
          <p:cNvPr id="391" name="Shape 391"/>
          <p:cNvGrpSpPr/>
          <p:nvPr/>
        </p:nvGrpSpPr>
        <p:grpSpPr>
          <a:xfrm flipH="1">
            <a:off x="125036" y="2932502"/>
            <a:ext cx="2792552" cy="2221397"/>
            <a:chOff x="9925050" y="4203700"/>
            <a:chExt cx="2267050" cy="1803375"/>
          </a:xfrm>
        </p:grpSpPr>
        <p:sp>
          <p:nvSpPr>
            <p:cNvPr id="392" name="Shape 392"/>
            <p:cNvSpPr/>
            <p:nvPr/>
          </p:nvSpPr>
          <p:spPr>
            <a:xfrm>
              <a:off x="11336338" y="4922838"/>
              <a:ext cx="139800" cy="119100"/>
            </a:xfrm>
            <a:custGeom>
              <a:avLst/>
              <a:gdLst/>
              <a:ahLst/>
              <a:cxnLst/>
              <a:rect l="0" t="0" r="0" b="0"/>
              <a:pathLst>
                <a:path w="120000" h="120000" extrusionOk="0">
                  <a:moveTo>
                    <a:pt x="110769" y="70909"/>
                  </a:moveTo>
                  <a:cubicBezTo>
                    <a:pt x="18461" y="0"/>
                    <a:pt x="18461" y="0"/>
                    <a:pt x="18461" y="0"/>
                  </a:cubicBezTo>
                  <a:cubicBezTo>
                    <a:pt x="13846" y="0"/>
                    <a:pt x="4615" y="0"/>
                    <a:pt x="4615" y="5454"/>
                  </a:cubicBezTo>
                  <a:cubicBezTo>
                    <a:pt x="0" y="10909"/>
                    <a:pt x="0" y="21818"/>
                    <a:pt x="9230" y="21818"/>
                  </a:cubicBezTo>
                  <a:cubicBezTo>
                    <a:pt x="78461" y="76363"/>
                    <a:pt x="78461" y="76363"/>
                    <a:pt x="78461" y="76363"/>
                  </a:cubicBezTo>
                  <a:cubicBezTo>
                    <a:pt x="9230" y="92727"/>
                    <a:pt x="9230" y="92727"/>
                    <a:pt x="9230" y="92727"/>
                  </a:cubicBezTo>
                  <a:cubicBezTo>
                    <a:pt x="4615" y="98181"/>
                    <a:pt x="0" y="103636"/>
                    <a:pt x="0" y="109090"/>
                  </a:cubicBezTo>
                  <a:cubicBezTo>
                    <a:pt x="4615" y="114545"/>
                    <a:pt x="9230" y="120000"/>
                    <a:pt x="13846" y="120000"/>
                  </a:cubicBezTo>
                  <a:cubicBezTo>
                    <a:pt x="13846" y="120000"/>
                    <a:pt x="13846" y="120000"/>
                    <a:pt x="13846" y="120000"/>
                  </a:cubicBezTo>
                  <a:cubicBezTo>
                    <a:pt x="110769" y="92727"/>
                    <a:pt x="110769" y="92727"/>
                    <a:pt x="110769" y="92727"/>
                  </a:cubicBezTo>
                  <a:cubicBezTo>
                    <a:pt x="115384" y="92727"/>
                    <a:pt x="115384" y="87272"/>
                    <a:pt x="115384" y="81818"/>
                  </a:cubicBezTo>
                  <a:cubicBezTo>
                    <a:pt x="120000" y="76363"/>
                    <a:pt x="115384" y="76363"/>
                    <a:pt x="110769" y="70909"/>
                  </a:cubicBez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3" name="Shape 393"/>
            <p:cNvSpPr/>
            <p:nvPr/>
          </p:nvSpPr>
          <p:spPr>
            <a:xfrm>
              <a:off x="11137900" y="4498975"/>
              <a:ext cx="1054200" cy="1508100"/>
            </a:xfrm>
            <a:custGeom>
              <a:avLst/>
              <a:gdLst/>
              <a:ahLst/>
              <a:cxnLst/>
              <a:rect l="0" t="0" r="0" b="0"/>
              <a:pathLst>
                <a:path w="120000" h="120000" extrusionOk="0">
                  <a:moveTo>
                    <a:pt x="15228" y="70889"/>
                  </a:moveTo>
                  <a:cubicBezTo>
                    <a:pt x="14619" y="71316"/>
                    <a:pt x="14619" y="71316"/>
                    <a:pt x="14619" y="71743"/>
                  </a:cubicBezTo>
                  <a:cubicBezTo>
                    <a:pt x="14619" y="72170"/>
                    <a:pt x="15837" y="82846"/>
                    <a:pt x="42030" y="83274"/>
                  </a:cubicBezTo>
                  <a:cubicBezTo>
                    <a:pt x="42030" y="94804"/>
                    <a:pt x="42030" y="94804"/>
                    <a:pt x="42030" y="94804"/>
                  </a:cubicBezTo>
                  <a:cubicBezTo>
                    <a:pt x="20101" y="120000"/>
                    <a:pt x="20101" y="120000"/>
                    <a:pt x="20101" y="120000"/>
                  </a:cubicBezTo>
                  <a:cubicBezTo>
                    <a:pt x="23147" y="120000"/>
                    <a:pt x="23147" y="120000"/>
                    <a:pt x="23147" y="120000"/>
                  </a:cubicBezTo>
                  <a:cubicBezTo>
                    <a:pt x="44467" y="95658"/>
                    <a:pt x="44467" y="95658"/>
                    <a:pt x="44467" y="95658"/>
                  </a:cubicBezTo>
                  <a:cubicBezTo>
                    <a:pt x="44467" y="95231"/>
                    <a:pt x="44467" y="95231"/>
                    <a:pt x="44467" y="94804"/>
                  </a:cubicBezTo>
                  <a:cubicBezTo>
                    <a:pt x="44467" y="82419"/>
                    <a:pt x="44467" y="82419"/>
                    <a:pt x="44467" y="82419"/>
                  </a:cubicBezTo>
                  <a:cubicBezTo>
                    <a:pt x="44467" y="81565"/>
                    <a:pt x="43857" y="81138"/>
                    <a:pt x="43248" y="81138"/>
                  </a:cubicBezTo>
                  <a:cubicBezTo>
                    <a:pt x="21928" y="81138"/>
                    <a:pt x="18274" y="74306"/>
                    <a:pt x="17664" y="72170"/>
                  </a:cubicBezTo>
                  <a:cubicBezTo>
                    <a:pt x="33502" y="64483"/>
                    <a:pt x="33502" y="64483"/>
                    <a:pt x="33502" y="64483"/>
                  </a:cubicBezTo>
                  <a:cubicBezTo>
                    <a:pt x="34111" y="64056"/>
                    <a:pt x="34111" y="63629"/>
                    <a:pt x="34111" y="63202"/>
                  </a:cubicBezTo>
                  <a:cubicBezTo>
                    <a:pt x="34111" y="63202"/>
                    <a:pt x="33502" y="62775"/>
                    <a:pt x="33502" y="62775"/>
                  </a:cubicBezTo>
                  <a:cubicBezTo>
                    <a:pt x="10964" y="57651"/>
                    <a:pt x="10964" y="57651"/>
                    <a:pt x="10964" y="57651"/>
                  </a:cubicBezTo>
                  <a:cubicBezTo>
                    <a:pt x="13401" y="52526"/>
                    <a:pt x="13401" y="52526"/>
                    <a:pt x="13401" y="52526"/>
                  </a:cubicBezTo>
                  <a:cubicBezTo>
                    <a:pt x="13401" y="52099"/>
                    <a:pt x="13401" y="51672"/>
                    <a:pt x="12791" y="51245"/>
                  </a:cubicBezTo>
                  <a:cubicBezTo>
                    <a:pt x="3654" y="47829"/>
                    <a:pt x="3654" y="47829"/>
                    <a:pt x="3654" y="47829"/>
                  </a:cubicBezTo>
                  <a:cubicBezTo>
                    <a:pt x="14619" y="36725"/>
                    <a:pt x="14619" y="36725"/>
                    <a:pt x="14619" y="36725"/>
                  </a:cubicBezTo>
                  <a:cubicBezTo>
                    <a:pt x="15228" y="36725"/>
                    <a:pt x="15228" y="36298"/>
                    <a:pt x="15228" y="36298"/>
                  </a:cubicBezTo>
                  <a:cubicBezTo>
                    <a:pt x="15228" y="21352"/>
                    <a:pt x="19492" y="17081"/>
                    <a:pt x="19492" y="17081"/>
                  </a:cubicBezTo>
                  <a:cubicBezTo>
                    <a:pt x="20101" y="17081"/>
                    <a:pt x="20101" y="16654"/>
                    <a:pt x="19492" y="16227"/>
                  </a:cubicBezTo>
                  <a:cubicBezTo>
                    <a:pt x="19492" y="15800"/>
                    <a:pt x="18883" y="15800"/>
                    <a:pt x="18274" y="15800"/>
                  </a:cubicBezTo>
                  <a:cubicBezTo>
                    <a:pt x="18274" y="15800"/>
                    <a:pt x="18274" y="15800"/>
                    <a:pt x="18274" y="15800"/>
                  </a:cubicBezTo>
                  <a:cubicBezTo>
                    <a:pt x="14619" y="15800"/>
                    <a:pt x="12182" y="16654"/>
                    <a:pt x="10355" y="17508"/>
                  </a:cubicBezTo>
                  <a:cubicBezTo>
                    <a:pt x="12182" y="14092"/>
                    <a:pt x="15228" y="11103"/>
                    <a:pt x="19492" y="8540"/>
                  </a:cubicBezTo>
                  <a:cubicBezTo>
                    <a:pt x="24974" y="5551"/>
                    <a:pt x="35939" y="2135"/>
                    <a:pt x="55431" y="4270"/>
                  </a:cubicBezTo>
                  <a:cubicBezTo>
                    <a:pt x="101116" y="9822"/>
                    <a:pt x="103553" y="35871"/>
                    <a:pt x="103553" y="36298"/>
                  </a:cubicBezTo>
                  <a:cubicBezTo>
                    <a:pt x="103553" y="36298"/>
                    <a:pt x="103553" y="36298"/>
                    <a:pt x="103553" y="36725"/>
                  </a:cubicBezTo>
                  <a:cubicBezTo>
                    <a:pt x="103553" y="38007"/>
                    <a:pt x="104162" y="52526"/>
                    <a:pt x="104162" y="62348"/>
                  </a:cubicBezTo>
                  <a:cubicBezTo>
                    <a:pt x="103553" y="62775"/>
                    <a:pt x="102944" y="71316"/>
                    <a:pt x="109035" y="75587"/>
                  </a:cubicBezTo>
                  <a:cubicBezTo>
                    <a:pt x="109644" y="76441"/>
                    <a:pt x="110862" y="76868"/>
                    <a:pt x="112081" y="77295"/>
                  </a:cubicBezTo>
                  <a:cubicBezTo>
                    <a:pt x="105380" y="78149"/>
                    <a:pt x="94416" y="79003"/>
                    <a:pt x="87106" y="77722"/>
                  </a:cubicBezTo>
                  <a:cubicBezTo>
                    <a:pt x="86497" y="77722"/>
                    <a:pt x="85888" y="77722"/>
                    <a:pt x="85888" y="78149"/>
                  </a:cubicBezTo>
                  <a:cubicBezTo>
                    <a:pt x="85279" y="78149"/>
                    <a:pt x="85279" y="78576"/>
                    <a:pt x="85279" y="78576"/>
                  </a:cubicBezTo>
                  <a:cubicBezTo>
                    <a:pt x="85279" y="87117"/>
                    <a:pt x="85279" y="87117"/>
                    <a:pt x="85279" y="87117"/>
                  </a:cubicBezTo>
                  <a:cubicBezTo>
                    <a:pt x="85279" y="87544"/>
                    <a:pt x="85279" y="87971"/>
                    <a:pt x="85888" y="87971"/>
                  </a:cubicBezTo>
                  <a:cubicBezTo>
                    <a:pt x="90761" y="91387"/>
                    <a:pt x="90761" y="91387"/>
                    <a:pt x="90761" y="91387"/>
                  </a:cubicBezTo>
                  <a:cubicBezTo>
                    <a:pt x="101725" y="99074"/>
                    <a:pt x="107817" y="109323"/>
                    <a:pt x="108426" y="120000"/>
                  </a:cubicBezTo>
                  <a:cubicBezTo>
                    <a:pt x="111472" y="120000"/>
                    <a:pt x="111472" y="120000"/>
                    <a:pt x="111472" y="120000"/>
                  </a:cubicBezTo>
                  <a:cubicBezTo>
                    <a:pt x="110862" y="108896"/>
                    <a:pt x="104162" y="98220"/>
                    <a:pt x="92588" y="90106"/>
                  </a:cubicBezTo>
                  <a:cubicBezTo>
                    <a:pt x="88324" y="86690"/>
                    <a:pt x="88324" y="86690"/>
                    <a:pt x="88324" y="86690"/>
                  </a:cubicBezTo>
                  <a:cubicBezTo>
                    <a:pt x="88324" y="79857"/>
                    <a:pt x="88324" y="79857"/>
                    <a:pt x="88324" y="79857"/>
                  </a:cubicBezTo>
                  <a:cubicBezTo>
                    <a:pt x="100507" y="81565"/>
                    <a:pt x="118172" y="78576"/>
                    <a:pt x="118781" y="78576"/>
                  </a:cubicBezTo>
                  <a:cubicBezTo>
                    <a:pt x="120000" y="78576"/>
                    <a:pt x="120000" y="78149"/>
                    <a:pt x="120000" y="77295"/>
                  </a:cubicBezTo>
                  <a:cubicBezTo>
                    <a:pt x="120000" y="76868"/>
                    <a:pt x="119390" y="76441"/>
                    <a:pt x="118781" y="76441"/>
                  </a:cubicBezTo>
                  <a:cubicBezTo>
                    <a:pt x="115736" y="76441"/>
                    <a:pt x="113299" y="76014"/>
                    <a:pt x="110862" y="74306"/>
                  </a:cubicBezTo>
                  <a:cubicBezTo>
                    <a:pt x="105989" y="70462"/>
                    <a:pt x="106598" y="62348"/>
                    <a:pt x="106598" y="62348"/>
                  </a:cubicBezTo>
                  <a:cubicBezTo>
                    <a:pt x="106598" y="62348"/>
                    <a:pt x="106598" y="62348"/>
                    <a:pt x="106598" y="62348"/>
                  </a:cubicBezTo>
                  <a:cubicBezTo>
                    <a:pt x="106598" y="62348"/>
                    <a:pt x="106598" y="55943"/>
                    <a:pt x="106598" y="49110"/>
                  </a:cubicBezTo>
                  <a:cubicBezTo>
                    <a:pt x="106598" y="46120"/>
                    <a:pt x="106598" y="42704"/>
                    <a:pt x="106598" y="40569"/>
                  </a:cubicBezTo>
                  <a:cubicBezTo>
                    <a:pt x="106598" y="38434"/>
                    <a:pt x="106598" y="37153"/>
                    <a:pt x="106598" y="36298"/>
                  </a:cubicBezTo>
                  <a:cubicBezTo>
                    <a:pt x="106598" y="36298"/>
                    <a:pt x="106598" y="36298"/>
                    <a:pt x="106598" y="36298"/>
                  </a:cubicBezTo>
                  <a:cubicBezTo>
                    <a:pt x="106598" y="35444"/>
                    <a:pt x="105380" y="28185"/>
                    <a:pt x="98680" y="20925"/>
                  </a:cubicBezTo>
                  <a:cubicBezTo>
                    <a:pt x="92588" y="14092"/>
                    <a:pt x="80406" y="5124"/>
                    <a:pt x="56040" y="2562"/>
                  </a:cubicBezTo>
                  <a:cubicBezTo>
                    <a:pt x="35329" y="0"/>
                    <a:pt x="23756" y="3416"/>
                    <a:pt x="17664" y="7259"/>
                  </a:cubicBezTo>
                  <a:cubicBezTo>
                    <a:pt x="10964" y="10676"/>
                    <a:pt x="7309" y="15373"/>
                    <a:pt x="6700" y="20498"/>
                  </a:cubicBezTo>
                  <a:cubicBezTo>
                    <a:pt x="6700" y="21352"/>
                    <a:pt x="7309" y="21779"/>
                    <a:pt x="7918" y="21779"/>
                  </a:cubicBezTo>
                  <a:cubicBezTo>
                    <a:pt x="8527" y="21779"/>
                    <a:pt x="9137" y="21779"/>
                    <a:pt x="9137" y="21352"/>
                  </a:cubicBezTo>
                  <a:cubicBezTo>
                    <a:pt x="9137" y="21352"/>
                    <a:pt x="11573" y="18790"/>
                    <a:pt x="15837" y="17935"/>
                  </a:cubicBezTo>
                  <a:cubicBezTo>
                    <a:pt x="14619" y="20498"/>
                    <a:pt x="12182" y="25622"/>
                    <a:pt x="12182" y="35871"/>
                  </a:cubicBezTo>
                  <a:cubicBezTo>
                    <a:pt x="609" y="47402"/>
                    <a:pt x="609" y="47402"/>
                    <a:pt x="609" y="47402"/>
                  </a:cubicBezTo>
                  <a:cubicBezTo>
                    <a:pt x="0" y="47829"/>
                    <a:pt x="0" y="47829"/>
                    <a:pt x="0" y="48256"/>
                  </a:cubicBezTo>
                  <a:cubicBezTo>
                    <a:pt x="609" y="48683"/>
                    <a:pt x="609" y="48683"/>
                    <a:pt x="1218" y="49110"/>
                  </a:cubicBezTo>
                  <a:cubicBezTo>
                    <a:pt x="10355" y="52526"/>
                    <a:pt x="10355" y="52526"/>
                    <a:pt x="10355" y="52526"/>
                  </a:cubicBezTo>
                  <a:cubicBezTo>
                    <a:pt x="7309" y="58078"/>
                    <a:pt x="7309" y="58078"/>
                    <a:pt x="7309" y="58078"/>
                  </a:cubicBezTo>
                  <a:cubicBezTo>
                    <a:pt x="7309" y="58078"/>
                    <a:pt x="7309" y="58505"/>
                    <a:pt x="7918" y="58932"/>
                  </a:cubicBezTo>
                  <a:cubicBezTo>
                    <a:pt x="7918" y="58932"/>
                    <a:pt x="7918" y="59359"/>
                    <a:pt x="8527" y="59359"/>
                  </a:cubicBezTo>
                  <a:cubicBezTo>
                    <a:pt x="29847" y="64056"/>
                    <a:pt x="29847" y="64056"/>
                    <a:pt x="29847" y="64056"/>
                  </a:cubicBezTo>
                  <a:lnTo>
                    <a:pt x="15228" y="70889"/>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4" name="Shape 394"/>
            <p:cNvSpPr/>
            <p:nvPr/>
          </p:nvSpPr>
          <p:spPr>
            <a:xfrm>
              <a:off x="9925050" y="4203700"/>
              <a:ext cx="1133400" cy="1073100"/>
            </a:xfrm>
            <a:custGeom>
              <a:avLst/>
              <a:gdLst/>
              <a:ahLst/>
              <a:cxnLst/>
              <a:rect l="0" t="0" r="0" b="0"/>
              <a:pathLst>
                <a:path w="120000" h="120000" extrusionOk="0">
                  <a:moveTo>
                    <a:pt x="118301" y="0"/>
                  </a:moveTo>
                  <a:cubicBezTo>
                    <a:pt x="1698" y="0"/>
                    <a:pt x="1698" y="0"/>
                    <a:pt x="1698" y="0"/>
                  </a:cubicBezTo>
                  <a:cubicBezTo>
                    <a:pt x="566" y="0"/>
                    <a:pt x="0" y="600"/>
                    <a:pt x="0" y="1800"/>
                  </a:cubicBezTo>
                  <a:cubicBezTo>
                    <a:pt x="0" y="97200"/>
                    <a:pt x="0" y="97200"/>
                    <a:pt x="0" y="97200"/>
                  </a:cubicBezTo>
                  <a:cubicBezTo>
                    <a:pt x="0" y="97800"/>
                    <a:pt x="566" y="98400"/>
                    <a:pt x="1698" y="98400"/>
                  </a:cubicBezTo>
                  <a:cubicBezTo>
                    <a:pt x="78113" y="98400"/>
                    <a:pt x="78113" y="98400"/>
                    <a:pt x="78113" y="98400"/>
                  </a:cubicBezTo>
                  <a:cubicBezTo>
                    <a:pt x="107547" y="120000"/>
                    <a:pt x="107547" y="120000"/>
                    <a:pt x="107547" y="120000"/>
                  </a:cubicBezTo>
                  <a:cubicBezTo>
                    <a:pt x="108113" y="120000"/>
                    <a:pt x="108113" y="120000"/>
                    <a:pt x="108679" y="120000"/>
                  </a:cubicBezTo>
                  <a:cubicBezTo>
                    <a:pt x="108679" y="120000"/>
                    <a:pt x="109245" y="120000"/>
                    <a:pt x="109245" y="120000"/>
                  </a:cubicBezTo>
                  <a:cubicBezTo>
                    <a:pt x="109811" y="119400"/>
                    <a:pt x="109811" y="118800"/>
                    <a:pt x="109811" y="118200"/>
                  </a:cubicBezTo>
                  <a:cubicBezTo>
                    <a:pt x="100754" y="98400"/>
                    <a:pt x="100754" y="98400"/>
                    <a:pt x="100754" y="98400"/>
                  </a:cubicBezTo>
                  <a:cubicBezTo>
                    <a:pt x="118301" y="98400"/>
                    <a:pt x="118301" y="98400"/>
                    <a:pt x="118301" y="98400"/>
                  </a:cubicBezTo>
                  <a:cubicBezTo>
                    <a:pt x="119433" y="98400"/>
                    <a:pt x="120000" y="97800"/>
                    <a:pt x="120000" y="97200"/>
                  </a:cubicBezTo>
                  <a:cubicBezTo>
                    <a:pt x="120000" y="1800"/>
                    <a:pt x="120000" y="1800"/>
                    <a:pt x="120000" y="1800"/>
                  </a:cubicBezTo>
                  <a:cubicBezTo>
                    <a:pt x="120000" y="600"/>
                    <a:pt x="119433" y="0"/>
                    <a:pt x="118301" y="0"/>
                  </a:cubicBezTo>
                  <a:close/>
                  <a:moveTo>
                    <a:pt x="117169" y="96000"/>
                  </a:moveTo>
                  <a:cubicBezTo>
                    <a:pt x="99056" y="96000"/>
                    <a:pt x="99056" y="96000"/>
                    <a:pt x="99056" y="96000"/>
                  </a:cubicBezTo>
                  <a:cubicBezTo>
                    <a:pt x="98490" y="96000"/>
                    <a:pt x="97924" y="96000"/>
                    <a:pt x="97924" y="96600"/>
                  </a:cubicBezTo>
                  <a:cubicBezTo>
                    <a:pt x="97358" y="96600"/>
                    <a:pt x="97358" y="97200"/>
                    <a:pt x="97358" y="97800"/>
                  </a:cubicBezTo>
                  <a:cubicBezTo>
                    <a:pt x="105283" y="114600"/>
                    <a:pt x="105283" y="114600"/>
                    <a:pt x="105283" y="114600"/>
                  </a:cubicBezTo>
                  <a:cubicBezTo>
                    <a:pt x="79245" y="96000"/>
                    <a:pt x="79245" y="96000"/>
                    <a:pt x="79245" y="96000"/>
                  </a:cubicBezTo>
                  <a:cubicBezTo>
                    <a:pt x="79245" y="96000"/>
                    <a:pt x="78679" y="96000"/>
                    <a:pt x="78679" y="96000"/>
                  </a:cubicBezTo>
                  <a:cubicBezTo>
                    <a:pt x="2830" y="96000"/>
                    <a:pt x="2830" y="96000"/>
                    <a:pt x="2830" y="96000"/>
                  </a:cubicBezTo>
                  <a:cubicBezTo>
                    <a:pt x="2830" y="3000"/>
                    <a:pt x="2830" y="3000"/>
                    <a:pt x="2830" y="3000"/>
                  </a:cubicBezTo>
                  <a:cubicBezTo>
                    <a:pt x="117169" y="3000"/>
                    <a:pt x="117169" y="3000"/>
                    <a:pt x="117169" y="3000"/>
                  </a:cubicBezTo>
                  <a:lnTo>
                    <a:pt x="117169" y="96000"/>
                  </a:ln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5" name="Shape 395"/>
            <p:cNvSpPr/>
            <p:nvPr/>
          </p:nvSpPr>
          <p:spPr>
            <a:xfrm>
              <a:off x="10421938" y="4832350"/>
              <a:ext cx="139800" cy="27000"/>
            </a:xfrm>
            <a:custGeom>
              <a:avLst/>
              <a:gdLst/>
              <a:ahLst/>
              <a:cxnLst/>
              <a:rect l="0" t="0" r="0" b="0"/>
              <a:pathLst>
                <a:path w="120000" h="120000" extrusionOk="0">
                  <a:moveTo>
                    <a:pt x="110769" y="0"/>
                  </a:moveTo>
                  <a:cubicBezTo>
                    <a:pt x="9230" y="0"/>
                    <a:pt x="9230" y="0"/>
                    <a:pt x="9230" y="0"/>
                  </a:cubicBezTo>
                  <a:cubicBezTo>
                    <a:pt x="4615" y="0"/>
                    <a:pt x="0" y="24000"/>
                    <a:pt x="0" y="48000"/>
                  </a:cubicBezTo>
                  <a:cubicBezTo>
                    <a:pt x="0" y="96000"/>
                    <a:pt x="4615" y="120000"/>
                    <a:pt x="9230" y="120000"/>
                  </a:cubicBezTo>
                  <a:cubicBezTo>
                    <a:pt x="110769" y="120000"/>
                    <a:pt x="110769" y="120000"/>
                    <a:pt x="110769" y="120000"/>
                  </a:cubicBezTo>
                  <a:cubicBezTo>
                    <a:pt x="115384" y="120000"/>
                    <a:pt x="120000" y="96000"/>
                    <a:pt x="120000" y="48000"/>
                  </a:cubicBezTo>
                  <a:cubicBezTo>
                    <a:pt x="120000" y="24000"/>
                    <a:pt x="115384" y="0"/>
                    <a:pt x="110769" y="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6" name="Shape 396"/>
            <p:cNvSpPr/>
            <p:nvPr/>
          </p:nvSpPr>
          <p:spPr>
            <a:xfrm>
              <a:off x="10421938" y="4875213"/>
              <a:ext cx="139800" cy="20700"/>
            </a:xfrm>
            <a:custGeom>
              <a:avLst/>
              <a:gdLst/>
              <a:ahLst/>
              <a:cxnLst/>
              <a:rect l="0" t="0" r="0" b="0"/>
              <a:pathLst>
                <a:path w="120000" h="120000" extrusionOk="0">
                  <a:moveTo>
                    <a:pt x="110769" y="0"/>
                  </a:moveTo>
                  <a:cubicBezTo>
                    <a:pt x="9230" y="0"/>
                    <a:pt x="9230" y="0"/>
                    <a:pt x="9230" y="0"/>
                  </a:cubicBezTo>
                  <a:cubicBezTo>
                    <a:pt x="4615" y="0"/>
                    <a:pt x="0" y="30000"/>
                    <a:pt x="0" y="60000"/>
                  </a:cubicBezTo>
                  <a:cubicBezTo>
                    <a:pt x="0" y="90000"/>
                    <a:pt x="4615" y="120000"/>
                    <a:pt x="9230" y="120000"/>
                  </a:cubicBezTo>
                  <a:cubicBezTo>
                    <a:pt x="110769" y="120000"/>
                    <a:pt x="110769" y="120000"/>
                    <a:pt x="110769" y="120000"/>
                  </a:cubicBezTo>
                  <a:cubicBezTo>
                    <a:pt x="115384" y="120000"/>
                    <a:pt x="120000" y="90000"/>
                    <a:pt x="120000" y="60000"/>
                  </a:cubicBezTo>
                  <a:cubicBezTo>
                    <a:pt x="120000" y="30000"/>
                    <a:pt x="115384" y="0"/>
                    <a:pt x="110769" y="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7" name="Shape 397"/>
            <p:cNvSpPr/>
            <p:nvPr/>
          </p:nvSpPr>
          <p:spPr>
            <a:xfrm>
              <a:off x="10442575" y="4913313"/>
              <a:ext cx="96900" cy="25500"/>
            </a:xfrm>
            <a:custGeom>
              <a:avLst/>
              <a:gdLst/>
              <a:ahLst/>
              <a:cxnLst/>
              <a:rect l="0" t="0" r="0" b="0"/>
              <a:pathLst>
                <a:path w="120000" h="120000" extrusionOk="0">
                  <a:moveTo>
                    <a:pt x="100000" y="0"/>
                  </a:moveTo>
                  <a:cubicBezTo>
                    <a:pt x="20000" y="0"/>
                    <a:pt x="20000" y="0"/>
                    <a:pt x="20000" y="0"/>
                  </a:cubicBezTo>
                  <a:cubicBezTo>
                    <a:pt x="6666" y="0"/>
                    <a:pt x="0" y="24000"/>
                    <a:pt x="0" y="48000"/>
                  </a:cubicBezTo>
                  <a:cubicBezTo>
                    <a:pt x="0" y="96000"/>
                    <a:pt x="6666" y="120000"/>
                    <a:pt x="20000" y="120000"/>
                  </a:cubicBezTo>
                  <a:cubicBezTo>
                    <a:pt x="100000" y="120000"/>
                    <a:pt x="100000" y="120000"/>
                    <a:pt x="100000" y="120000"/>
                  </a:cubicBezTo>
                  <a:cubicBezTo>
                    <a:pt x="113333" y="120000"/>
                    <a:pt x="120000" y="96000"/>
                    <a:pt x="120000" y="48000"/>
                  </a:cubicBezTo>
                  <a:cubicBezTo>
                    <a:pt x="120000" y="24000"/>
                    <a:pt x="113333" y="0"/>
                    <a:pt x="100000" y="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8" name="Shape 398"/>
            <p:cNvSpPr/>
            <p:nvPr/>
          </p:nvSpPr>
          <p:spPr>
            <a:xfrm>
              <a:off x="10480675" y="4333875"/>
              <a:ext cx="22200" cy="90600"/>
            </a:xfrm>
            <a:custGeom>
              <a:avLst/>
              <a:gdLst/>
              <a:ahLst/>
              <a:cxnLst/>
              <a:rect l="0" t="0" r="0" b="0"/>
              <a:pathLst>
                <a:path w="120000" h="120000" extrusionOk="0">
                  <a:moveTo>
                    <a:pt x="60000" y="120000"/>
                  </a:moveTo>
                  <a:cubicBezTo>
                    <a:pt x="90000" y="120000"/>
                    <a:pt x="120000" y="112941"/>
                    <a:pt x="120000" y="105882"/>
                  </a:cubicBezTo>
                  <a:cubicBezTo>
                    <a:pt x="120000" y="14117"/>
                    <a:pt x="120000" y="14117"/>
                    <a:pt x="120000" y="14117"/>
                  </a:cubicBezTo>
                  <a:cubicBezTo>
                    <a:pt x="120000" y="7058"/>
                    <a:pt x="90000" y="0"/>
                    <a:pt x="60000" y="0"/>
                  </a:cubicBezTo>
                  <a:cubicBezTo>
                    <a:pt x="30000" y="0"/>
                    <a:pt x="0" y="7058"/>
                    <a:pt x="0" y="14117"/>
                  </a:cubicBezTo>
                  <a:cubicBezTo>
                    <a:pt x="0" y="105882"/>
                    <a:pt x="0" y="105882"/>
                    <a:pt x="0" y="105882"/>
                  </a:cubicBezTo>
                  <a:cubicBezTo>
                    <a:pt x="0" y="112941"/>
                    <a:pt x="30000" y="120000"/>
                    <a:pt x="60000" y="12000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9" name="Shape 399"/>
            <p:cNvSpPr/>
            <p:nvPr/>
          </p:nvSpPr>
          <p:spPr>
            <a:xfrm>
              <a:off x="10679113" y="4602163"/>
              <a:ext cx="74700" cy="20700"/>
            </a:xfrm>
            <a:custGeom>
              <a:avLst/>
              <a:gdLst/>
              <a:ahLst/>
              <a:cxnLst/>
              <a:rect l="0" t="0" r="0" b="0"/>
              <a:pathLst>
                <a:path w="120000" h="120000" extrusionOk="0">
                  <a:moveTo>
                    <a:pt x="0" y="60000"/>
                  </a:moveTo>
                  <a:cubicBezTo>
                    <a:pt x="0" y="90000"/>
                    <a:pt x="8571" y="120000"/>
                    <a:pt x="17142" y="120000"/>
                  </a:cubicBezTo>
                  <a:cubicBezTo>
                    <a:pt x="102857" y="120000"/>
                    <a:pt x="102857" y="120000"/>
                    <a:pt x="102857" y="120000"/>
                  </a:cubicBezTo>
                  <a:cubicBezTo>
                    <a:pt x="111428" y="120000"/>
                    <a:pt x="119999" y="90000"/>
                    <a:pt x="119999" y="60000"/>
                  </a:cubicBezTo>
                  <a:cubicBezTo>
                    <a:pt x="119999" y="30000"/>
                    <a:pt x="111428" y="0"/>
                    <a:pt x="102857" y="0"/>
                  </a:cubicBezTo>
                  <a:cubicBezTo>
                    <a:pt x="17142" y="0"/>
                    <a:pt x="17142" y="0"/>
                    <a:pt x="17142" y="0"/>
                  </a:cubicBezTo>
                  <a:cubicBezTo>
                    <a:pt x="8571" y="0"/>
                    <a:pt x="0" y="30000"/>
                    <a:pt x="0" y="6000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0" name="Shape 400"/>
            <p:cNvSpPr/>
            <p:nvPr/>
          </p:nvSpPr>
          <p:spPr>
            <a:xfrm>
              <a:off x="10229850" y="4602163"/>
              <a:ext cx="74700" cy="20700"/>
            </a:xfrm>
            <a:custGeom>
              <a:avLst/>
              <a:gdLst/>
              <a:ahLst/>
              <a:cxnLst/>
              <a:rect l="0" t="0" r="0" b="0"/>
              <a:pathLst>
                <a:path w="120000" h="120000" extrusionOk="0">
                  <a:moveTo>
                    <a:pt x="17142" y="120000"/>
                  </a:moveTo>
                  <a:cubicBezTo>
                    <a:pt x="102857" y="120000"/>
                    <a:pt x="102857" y="120000"/>
                    <a:pt x="102857" y="120000"/>
                  </a:cubicBezTo>
                  <a:cubicBezTo>
                    <a:pt x="111428" y="120000"/>
                    <a:pt x="119999" y="90000"/>
                    <a:pt x="119999" y="60000"/>
                  </a:cubicBezTo>
                  <a:cubicBezTo>
                    <a:pt x="119999" y="30000"/>
                    <a:pt x="111428" y="0"/>
                    <a:pt x="102857" y="0"/>
                  </a:cubicBezTo>
                  <a:cubicBezTo>
                    <a:pt x="17142" y="0"/>
                    <a:pt x="17142" y="0"/>
                    <a:pt x="17142" y="0"/>
                  </a:cubicBezTo>
                  <a:cubicBezTo>
                    <a:pt x="8571" y="0"/>
                    <a:pt x="0" y="30000"/>
                    <a:pt x="0" y="60000"/>
                  </a:cubicBezTo>
                  <a:cubicBezTo>
                    <a:pt x="0" y="90000"/>
                    <a:pt x="8571" y="120000"/>
                    <a:pt x="17142" y="12000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1" name="Shape 401"/>
            <p:cNvSpPr/>
            <p:nvPr/>
          </p:nvSpPr>
          <p:spPr>
            <a:xfrm>
              <a:off x="10282238" y="4402138"/>
              <a:ext cx="81000" cy="81000"/>
            </a:xfrm>
            <a:custGeom>
              <a:avLst/>
              <a:gdLst/>
              <a:ahLst/>
              <a:cxnLst/>
              <a:rect l="0" t="0" r="0" b="0"/>
              <a:pathLst>
                <a:path w="120000" h="120000" extrusionOk="0">
                  <a:moveTo>
                    <a:pt x="88000" y="112000"/>
                  </a:moveTo>
                  <a:cubicBezTo>
                    <a:pt x="88000" y="120000"/>
                    <a:pt x="96000" y="120000"/>
                    <a:pt x="104000" y="120000"/>
                  </a:cubicBezTo>
                  <a:cubicBezTo>
                    <a:pt x="104000" y="120000"/>
                    <a:pt x="112000" y="120000"/>
                    <a:pt x="112000" y="112000"/>
                  </a:cubicBezTo>
                  <a:cubicBezTo>
                    <a:pt x="120000" y="112000"/>
                    <a:pt x="120000" y="96000"/>
                    <a:pt x="112000" y="88000"/>
                  </a:cubicBezTo>
                  <a:cubicBezTo>
                    <a:pt x="32000" y="8000"/>
                    <a:pt x="32000" y="8000"/>
                    <a:pt x="32000" y="8000"/>
                  </a:cubicBezTo>
                  <a:cubicBezTo>
                    <a:pt x="32000" y="0"/>
                    <a:pt x="16000" y="0"/>
                    <a:pt x="8000" y="8000"/>
                  </a:cubicBezTo>
                  <a:cubicBezTo>
                    <a:pt x="0" y="16000"/>
                    <a:pt x="0" y="32000"/>
                    <a:pt x="8000" y="40000"/>
                  </a:cubicBezTo>
                  <a:lnTo>
                    <a:pt x="88000" y="112000"/>
                  </a:ln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2" name="Shape 402"/>
            <p:cNvSpPr/>
            <p:nvPr/>
          </p:nvSpPr>
          <p:spPr>
            <a:xfrm>
              <a:off x="10620375" y="4402138"/>
              <a:ext cx="79500" cy="81000"/>
            </a:xfrm>
            <a:custGeom>
              <a:avLst/>
              <a:gdLst/>
              <a:ahLst/>
              <a:cxnLst/>
              <a:rect l="0" t="0" r="0" b="0"/>
              <a:pathLst>
                <a:path w="120000" h="120000" extrusionOk="0">
                  <a:moveTo>
                    <a:pt x="16000" y="120000"/>
                  </a:moveTo>
                  <a:cubicBezTo>
                    <a:pt x="24000" y="120000"/>
                    <a:pt x="32000" y="120000"/>
                    <a:pt x="32000" y="112000"/>
                  </a:cubicBezTo>
                  <a:cubicBezTo>
                    <a:pt x="112000" y="40000"/>
                    <a:pt x="112000" y="40000"/>
                    <a:pt x="112000" y="40000"/>
                  </a:cubicBezTo>
                  <a:cubicBezTo>
                    <a:pt x="120000" y="32000"/>
                    <a:pt x="120000" y="16000"/>
                    <a:pt x="112000" y="8000"/>
                  </a:cubicBezTo>
                  <a:cubicBezTo>
                    <a:pt x="104000" y="0"/>
                    <a:pt x="88000" y="0"/>
                    <a:pt x="88000" y="8000"/>
                  </a:cubicBezTo>
                  <a:cubicBezTo>
                    <a:pt x="8000" y="88000"/>
                    <a:pt x="8000" y="88000"/>
                    <a:pt x="8000" y="88000"/>
                  </a:cubicBezTo>
                  <a:cubicBezTo>
                    <a:pt x="0" y="96000"/>
                    <a:pt x="0" y="112000"/>
                    <a:pt x="8000" y="112000"/>
                  </a:cubicBezTo>
                  <a:cubicBezTo>
                    <a:pt x="8000" y="120000"/>
                    <a:pt x="16000" y="120000"/>
                    <a:pt x="16000" y="120000"/>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3" name="Shape 403"/>
            <p:cNvSpPr/>
            <p:nvPr/>
          </p:nvSpPr>
          <p:spPr>
            <a:xfrm>
              <a:off x="10347325" y="4478338"/>
              <a:ext cx="288900" cy="331800"/>
            </a:xfrm>
            <a:custGeom>
              <a:avLst/>
              <a:gdLst/>
              <a:ahLst/>
              <a:cxnLst/>
              <a:rect l="0" t="0" r="0" b="0"/>
              <a:pathLst>
                <a:path w="120000" h="120000" extrusionOk="0">
                  <a:moveTo>
                    <a:pt x="17777" y="89032"/>
                  </a:moveTo>
                  <a:cubicBezTo>
                    <a:pt x="26666" y="96774"/>
                    <a:pt x="31111" y="106451"/>
                    <a:pt x="31111" y="116129"/>
                  </a:cubicBezTo>
                  <a:cubicBezTo>
                    <a:pt x="31111" y="118064"/>
                    <a:pt x="33333" y="120000"/>
                    <a:pt x="35555" y="120000"/>
                  </a:cubicBezTo>
                  <a:cubicBezTo>
                    <a:pt x="82222" y="120000"/>
                    <a:pt x="82222" y="120000"/>
                    <a:pt x="82222" y="120000"/>
                  </a:cubicBezTo>
                  <a:cubicBezTo>
                    <a:pt x="84444" y="120000"/>
                    <a:pt x="86666" y="118064"/>
                    <a:pt x="86666" y="116129"/>
                  </a:cubicBezTo>
                  <a:cubicBezTo>
                    <a:pt x="86666" y="114193"/>
                    <a:pt x="86666" y="114193"/>
                    <a:pt x="86666" y="114193"/>
                  </a:cubicBezTo>
                  <a:cubicBezTo>
                    <a:pt x="86666" y="106451"/>
                    <a:pt x="91111" y="96774"/>
                    <a:pt x="100000" y="90967"/>
                  </a:cubicBezTo>
                  <a:cubicBezTo>
                    <a:pt x="113333" y="81290"/>
                    <a:pt x="120000" y="67741"/>
                    <a:pt x="120000" y="52258"/>
                  </a:cubicBezTo>
                  <a:cubicBezTo>
                    <a:pt x="120000" y="38709"/>
                    <a:pt x="111111" y="25161"/>
                    <a:pt x="100000" y="15483"/>
                  </a:cubicBezTo>
                  <a:cubicBezTo>
                    <a:pt x="86666" y="3870"/>
                    <a:pt x="68888" y="0"/>
                    <a:pt x="53333" y="1935"/>
                  </a:cubicBezTo>
                  <a:cubicBezTo>
                    <a:pt x="26666" y="3870"/>
                    <a:pt x="4444" y="23225"/>
                    <a:pt x="0" y="46451"/>
                  </a:cubicBezTo>
                  <a:cubicBezTo>
                    <a:pt x="0" y="63870"/>
                    <a:pt x="4444" y="79354"/>
                    <a:pt x="17777" y="89032"/>
                  </a:cubicBezTo>
                  <a:close/>
                  <a:moveTo>
                    <a:pt x="11111" y="48387"/>
                  </a:moveTo>
                  <a:cubicBezTo>
                    <a:pt x="13333" y="29032"/>
                    <a:pt x="31111" y="13548"/>
                    <a:pt x="53333" y="11612"/>
                  </a:cubicBezTo>
                  <a:cubicBezTo>
                    <a:pt x="68888" y="9677"/>
                    <a:pt x="82222" y="13548"/>
                    <a:pt x="93333" y="21290"/>
                  </a:cubicBezTo>
                  <a:cubicBezTo>
                    <a:pt x="102222" y="29032"/>
                    <a:pt x="108888" y="40645"/>
                    <a:pt x="108888" y="52258"/>
                  </a:cubicBezTo>
                  <a:cubicBezTo>
                    <a:pt x="108888" y="65806"/>
                    <a:pt x="102222" y="75483"/>
                    <a:pt x="93333" y="85161"/>
                  </a:cubicBezTo>
                  <a:cubicBezTo>
                    <a:pt x="84444" y="90967"/>
                    <a:pt x="77777" y="102580"/>
                    <a:pt x="77777" y="112258"/>
                  </a:cubicBezTo>
                  <a:cubicBezTo>
                    <a:pt x="40000" y="112258"/>
                    <a:pt x="40000" y="112258"/>
                    <a:pt x="40000" y="112258"/>
                  </a:cubicBezTo>
                  <a:cubicBezTo>
                    <a:pt x="40000" y="100645"/>
                    <a:pt x="33333" y="90967"/>
                    <a:pt x="26666" y="83225"/>
                  </a:cubicBezTo>
                  <a:cubicBezTo>
                    <a:pt x="15555" y="73548"/>
                    <a:pt x="8888" y="61935"/>
                    <a:pt x="11111" y="48387"/>
                  </a:cubicBezTo>
                  <a:close/>
                </a:path>
              </a:pathLst>
            </a:custGeom>
            <a:solidFill>
              <a:srgbClr val="A5B0F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2" name="TextBox 1"/>
          <p:cNvSpPr txBox="1"/>
          <p:nvPr/>
        </p:nvSpPr>
        <p:spPr>
          <a:xfrm>
            <a:off x="1612669" y="3034145"/>
            <a:ext cx="1205346" cy="923330"/>
          </a:xfrm>
          <a:prstGeom prst="rect">
            <a:avLst/>
          </a:prstGeom>
          <a:solidFill>
            <a:schemeClr val="bg1"/>
          </a:solidFill>
        </p:spPr>
        <p:txBody>
          <a:bodyPr wrap="square" rtlCol="0">
            <a:spAutoFit/>
          </a:bodyPr>
          <a:lstStyle/>
          <a:p>
            <a:r>
              <a:rPr lang="en-US" sz="1800" b="1" dirty="0" smtClean="0">
                <a:latin typeface="Barlow Light" panose="020B0604020202020204" charset="0"/>
              </a:rPr>
              <a:t>Syracuse </a:t>
            </a:r>
          </a:p>
          <a:p>
            <a:r>
              <a:rPr lang="en-US" sz="1800" b="1" dirty="0" smtClean="0">
                <a:latin typeface="Barlow Light" panose="020B0604020202020204" charset="0"/>
              </a:rPr>
              <a:t>University </a:t>
            </a:r>
          </a:p>
          <a:p>
            <a:r>
              <a:rPr lang="en-US" sz="1800" b="1" dirty="0" smtClean="0">
                <a:latin typeface="Barlow Light" panose="020B0604020202020204" charset="0"/>
              </a:rPr>
              <a:t>Libraries:</a:t>
            </a:r>
            <a:endParaRPr lang="en-US" sz="1800" b="1" dirty="0">
              <a:latin typeface="Barlow Light" panose="020B060402020202020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Shape 336"/>
          <p:cNvSpPr txBox="1">
            <a:spLocks noGrp="1"/>
          </p:cNvSpPr>
          <p:nvPr>
            <p:ph type="title"/>
          </p:nvPr>
        </p:nvSpPr>
        <p:spPr>
          <a:xfrm>
            <a:off x="457200" y="586975"/>
            <a:ext cx="5138700" cy="857400"/>
          </a:xfrm>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en" dirty="0" smtClean="0"/>
              <a:t>Dream Timeline</a:t>
            </a:r>
            <a:endParaRPr dirty="0"/>
          </a:p>
        </p:txBody>
      </p:sp>
      <p:sp>
        <p:nvSpPr>
          <p:cNvPr id="337" name="Shape 337"/>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4</a:t>
            </a:fld>
            <a:endParaRPr/>
          </a:p>
        </p:txBody>
      </p:sp>
      <p:sp>
        <p:nvSpPr>
          <p:cNvPr id="338" name="Shape 338" descr="triangular graph labelled with points one, two, and three. "/>
          <p:cNvSpPr/>
          <p:nvPr/>
        </p:nvSpPr>
        <p:spPr>
          <a:xfrm>
            <a:off x="1512597" y="1850439"/>
            <a:ext cx="2993400" cy="2302200"/>
          </a:xfrm>
          <a:prstGeom prst="triangle">
            <a:avLst>
              <a:gd name="adj" fmla="val 50000"/>
            </a:avLst>
          </a:prstGeom>
          <a:solidFill>
            <a:srgbClr val="A5B0FE"/>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9" name="Shape 339"/>
          <p:cNvSpPr txBox="1"/>
          <p:nvPr/>
        </p:nvSpPr>
        <p:spPr>
          <a:xfrm>
            <a:off x="2100221" y="3079599"/>
            <a:ext cx="1879092" cy="926400"/>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US" sz="1600" dirty="0" smtClean="0">
                <a:latin typeface="Barlow Light"/>
                <a:ea typeface="Barlow Light"/>
                <a:cs typeface="Barlow Light"/>
                <a:sym typeface="Barlow Light"/>
              </a:rPr>
              <a:t>May </a:t>
            </a:r>
            <a:r>
              <a:rPr lang="en-US" sz="1600" dirty="0" smtClean="0">
                <a:latin typeface="Barlow Light"/>
                <a:ea typeface="Barlow Light"/>
                <a:cs typeface="Barlow Light"/>
                <a:sym typeface="Wingdings" panose="05000000000000000000" pitchFamily="2" charset="2"/>
              </a:rPr>
              <a:t> </a:t>
            </a:r>
            <a:r>
              <a:rPr lang="en-US" sz="1600" dirty="0" smtClean="0">
                <a:latin typeface="Barlow Light"/>
                <a:ea typeface="Barlow Light"/>
                <a:cs typeface="Barlow Light"/>
                <a:sym typeface="Barlow Light"/>
              </a:rPr>
              <a:t>December </a:t>
            </a:r>
          </a:p>
          <a:p>
            <a:pPr marL="0" lvl="0" indent="0" algn="ctr">
              <a:lnSpc>
                <a:spcPct val="115000"/>
              </a:lnSpc>
              <a:spcBef>
                <a:spcPts val="0"/>
              </a:spcBef>
              <a:spcAft>
                <a:spcPts val="0"/>
              </a:spcAft>
              <a:buNone/>
            </a:pPr>
            <a:r>
              <a:rPr lang="en-US" sz="1600" dirty="0" smtClean="0">
                <a:latin typeface="Barlow Light"/>
                <a:ea typeface="Barlow Light"/>
                <a:cs typeface="Barlow Light"/>
                <a:sym typeface="Barlow Light"/>
              </a:rPr>
              <a:t>2015</a:t>
            </a:r>
            <a:endParaRPr sz="1600" dirty="0">
              <a:latin typeface="Barlow Light"/>
              <a:ea typeface="Barlow Light"/>
              <a:cs typeface="Barlow Light"/>
              <a:sym typeface="Barlow Light"/>
            </a:endParaRPr>
          </a:p>
        </p:txBody>
      </p:sp>
      <p:grpSp>
        <p:nvGrpSpPr>
          <p:cNvPr id="340" name="Shape 340"/>
          <p:cNvGrpSpPr/>
          <p:nvPr/>
        </p:nvGrpSpPr>
        <p:grpSpPr>
          <a:xfrm>
            <a:off x="1592133" y="3804236"/>
            <a:ext cx="3233668" cy="863338"/>
            <a:chOff x="3340198" y="3159725"/>
            <a:chExt cx="2807735" cy="749620"/>
          </a:xfrm>
        </p:grpSpPr>
        <p:sp>
          <p:nvSpPr>
            <p:cNvPr id="341" name="Shape 341"/>
            <p:cNvSpPr/>
            <p:nvPr/>
          </p:nvSpPr>
          <p:spPr>
            <a:xfrm rot="10800000">
              <a:off x="3698064" y="3575617"/>
              <a:ext cx="1740900" cy="125400"/>
            </a:xfrm>
            <a:prstGeom prst="rightArrow">
              <a:avLst>
                <a:gd name="adj1" fmla="val 25514"/>
                <a:gd name="adj2" fmla="val 64322"/>
              </a:avLst>
            </a:prstGeom>
            <a:solidFill>
              <a:srgbClr val="8184D9"/>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latin typeface="Barlow Light"/>
                <a:ea typeface="Barlow Light"/>
                <a:cs typeface="Barlow Light"/>
                <a:sym typeface="Barlow Light"/>
              </a:endParaRPr>
            </a:p>
          </p:txBody>
        </p:sp>
        <p:sp>
          <p:nvSpPr>
            <p:cNvPr id="342" name="Shape 342"/>
            <p:cNvSpPr txBox="1"/>
            <p:nvPr/>
          </p:nvSpPr>
          <p:spPr>
            <a:xfrm rot="620">
              <a:off x="3340198" y="3648257"/>
              <a:ext cx="2525723" cy="261088"/>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 sz="1600" dirty="0" smtClean="0">
                  <a:latin typeface="Barlow Light"/>
                  <a:ea typeface="Barlow Light"/>
                  <a:cs typeface="Barlow Light"/>
                  <a:sym typeface="Barlow Light"/>
                </a:rPr>
                <a:t>RFID tags increase speed and combine circulation/ security </a:t>
              </a:r>
              <a:endParaRPr sz="1600" dirty="0">
                <a:latin typeface="Barlow Light"/>
                <a:ea typeface="Barlow Light"/>
                <a:cs typeface="Barlow Light"/>
                <a:sym typeface="Barlow Light"/>
              </a:endParaRPr>
            </a:p>
          </p:txBody>
        </p:sp>
        <p:sp>
          <p:nvSpPr>
            <p:cNvPr id="343" name="Shape 343"/>
            <p:cNvSpPr/>
            <p:nvPr/>
          </p:nvSpPr>
          <p:spPr>
            <a:xfrm>
              <a:off x="5582733" y="3159725"/>
              <a:ext cx="565200" cy="565500"/>
            </a:xfrm>
            <a:prstGeom prst="ellipse">
              <a:avLst/>
            </a:prstGeom>
            <a:solidFill>
              <a:srgbClr val="6463BD"/>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200" b="1" dirty="0">
                  <a:solidFill>
                    <a:srgbClr val="FFFFFF"/>
                  </a:solidFill>
                  <a:latin typeface="Barlow Light"/>
                  <a:ea typeface="Barlow Light"/>
                  <a:cs typeface="Barlow Light"/>
                  <a:sym typeface="Barlow Light"/>
                </a:rPr>
                <a:t>02</a:t>
              </a:r>
              <a:endParaRPr sz="1200" b="1" dirty="0">
                <a:solidFill>
                  <a:srgbClr val="FFFFFF"/>
                </a:solidFill>
                <a:latin typeface="Barlow Light"/>
                <a:ea typeface="Barlow Light"/>
                <a:cs typeface="Barlow Light"/>
                <a:sym typeface="Barlow Light"/>
              </a:endParaRPr>
            </a:p>
          </p:txBody>
        </p:sp>
      </p:grpSp>
      <p:grpSp>
        <p:nvGrpSpPr>
          <p:cNvPr id="344" name="Shape 344"/>
          <p:cNvGrpSpPr/>
          <p:nvPr/>
        </p:nvGrpSpPr>
        <p:grpSpPr>
          <a:xfrm>
            <a:off x="986181" y="1374634"/>
            <a:ext cx="1179193" cy="3080887"/>
            <a:chOff x="2814059" y="1050147"/>
            <a:chExt cx="1023871" cy="2675078"/>
          </a:xfrm>
        </p:grpSpPr>
        <p:sp>
          <p:nvSpPr>
            <p:cNvPr id="345" name="Shape 345"/>
            <p:cNvSpPr/>
            <p:nvPr/>
          </p:nvSpPr>
          <p:spPr>
            <a:xfrm rot="-3360517">
              <a:off x="2960437" y="2297046"/>
              <a:ext cx="1629676" cy="125310"/>
            </a:xfrm>
            <a:prstGeom prst="rightArrow">
              <a:avLst>
                <a:gd name="adj1" fmla="val 25514"/>
                <a:gd name="adj2" fmla="val 64322"/>
              </a:avLst>
            </a:prstGeom>
            <a:solidFill>
              <a:srgbClr val="8184D9"/>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latin typeface="Barlow Light"/>
                <a:ea typeface="Barlow Light"/>
                <a:cs typeface="Barlow Light"/>
                <a:sym typeface="Barlow Light"/>
              </a:endParaRPr>
            </a:p>
          </p:txBody>
        </p:sp>
        <p:sp>
          <p:nvSpPr>
            <p:cNvPr id="346" name="Shape 346"/>
            <p:cNvSpPr txBox="1"/>
            <p:nvPr/>
          </p:nvSpPr>
          <p:spPr>
            <a:xfrm rot="18234984">
              <a:off x="2128446" y="1735760"/>
              <a:ext cx="1664030" cy="292803"/>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 sz="1600" dirty="0" smtClean="0">
                  <a:latin typeface="Barlow Light"/>
                  <a:ea typeface="Barlow Light"/>
                  <a:cs typeface="Barlow Light"/>
                  <a:sym typeface="Barlow Light"/>
                </a:rPr>
                <a:t>RFID scanner wands automate stacks maintenance</a:t>
              </a:r>
              <a:endParaRPr sz="1600" dirty="0">
                <a:latin typeface="Barlow Light"/>
                <a:ea typeface="Barlow Light"/>
                <a:cs typeface="Barlow Light"/>
                <a:sym typeface="Barlow Light"/>
              </a:endParaRPr>
            </a:p>
          </p:txBody>
        </p:sp>
        <p:sp>
          <p:nvSpPr>
            <p:cNvPr id="347" name="Shape 347"/>
            <p:cNvSpPr/>
            <p:nvPr/>
          </p:nvSpPr>
          <p:spPr>
            <a:xfrm>
              <a:off x="3058183" y="3159725"/>
              <a:ext cx="565200" cy="565500"/>
            </a:xfrm>
            <a:prstGeom prst="ellipse">
              <a:avLst/>
            </a:prstGeom>
            <a:solidFill>
              <a:srgbClr val="8184D9"/>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200" b="1" dirty="0">
                  <a:solidFill>
                    <a:srgbClr val="FFFFFF"/>
                  </a:solidFill>
                  <a:latin typeface="Barlow Light"/>
                  <a:ea typeface="Barlow Light"/>
                  <a:cs typeface="Barlow Light"/>
                  <a:sym typeface="Barlow Light"/>
                </a:rPr>
                <a:t>03</a:t>
              </a:r>
              <a:endParaRPr sz="1200" b="1" dirty="0">
                <a:solidFill>
                  <a:srgbClr val="FFFFFF"/>
                </a:solidFill>
                <a:latin typeface="Barlow Light"/>
                <a:ea typeface="Barlow Light"/>
                <a:cs typeface="Barlow Light"/>
                <a:sym typeface="Barlow Light"/>
              </a:endParaRPr>
            </a:p>
          </p:txBody>
        </p:sp>
      </p:grpSp>
      <p:grpSp>
        <p:nvGrpSpPr>
          <p:cNvPr id="348" name="Shape 348"/>
          <p:cNvGrpSpPr/>
          <p:nvPr/>
        </p:nvGrpSpPr>
        <p:grpSpPr>
          <a:xfrm>
            <a:off x="2684531" y="1274176"/>
            <a:ext cx="2310186" cy="2522895"/>
            <a:chOff x="4288708" y="962922"/>
            <a:chExt cx="2005893" cy="2190583"/>
          </a:xfrm>
        </p:grpSpPr>
        <p:sp>
          <p:nvSpPr>
            <p:cNvPr id="349" name="Shape 349"/>
            <p:cNvSpPr/>
            <p:nvPr/>
          </p:nvSpPr>
          <p:spPr>
            <a:xfrm rot="3420919">
              <a:off x="4575050" y="2300047"/>
              <a:ext cx="1581515" cy="125402"/>
            </a:xfrm>
            <a:prstGeom prst="rightArrow">
              <a:avLst>
                <a:gd name="adj1" fmla="val 25514"/>
                <a:gd name="adj2" fmla="val 64322"/>
              </a:avLst>
            </a:prstGeom>
            <a:solidFill>
              <a:srgbClr val="4F4A9E"/>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latin typeface="Barlow Light"/>
                <a:ea typeface="Barlow Light"/>
                <a:cs typeface="Barlow Light"/>
                <a:sym typeface="Barlow Light"/>
              </a:endParaRPr>
            </a:p>
          </p:txBody>
        </p:sp>
        <p:sp>
          <p:nvSpPr>
            <p:cNvPr id="350" name="Shape 350"/>
            <p:cNvSpPr/>
            <p:nvPr/>
          </p:nvSpPr>
          <p:spPr>
            <a:xfrm>
              <a:off x="4288708" y="1198100"/>
              <a:ext cx="565200" cy="565500"/>
            </a:xfrm>
            <a:prstGeom prst="ellipse">
              <a:avLst/>
            </a:prstGeom>
            <a:solidFill>
              <a:srgbClr val="4F4A9E"/>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200" b="1" dirty="0">
                  <a:solidFill>
                    <a:srgbClr val="FFFFFF"/>
                  </a:solidFill>
                  <a:latin typeface="Barlow Light"/>
                  <a:ea typeface="Barlow Light"/>
                  <a:cs typeface="Barlow Light"/>
                  <a:sym typeface="Barlow Light"/>
                </a:rPr>
                <a:t>01</a:t>
              </a:r>
              <a:endParaRPr sz="1200" b="1" dirty="0">
                <a:solidFill>
                  <a:srgbClr val="FFFFFF"/>
                </a:solidFill>
                <a:latin typeface="Barlow Light"/>
                <a:ea typeface="Barlow Light"/>
                <a:cs typeface="Barlow Light"/>
                <a:sym typeface="Barlow Light"/>
              </a:endParaRPr>
            </a:p>
          </p:txBody>
        </p:sp>
        <p:sp>
          <p:nvSpPr>
            <p:cNvPr id="351" name="Shape 351"/>
            <p:cNvSpPr txBox="1"/>
            <p:nvPr/>
          </p:nvSpPr>
          <p:spPr>
            <a:xfrm rot="3420634">
              <a:off x="5258748" y="1600947"/>
              <a:ext cx="1673878" cy="397828"/>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 sz="1600" dirty="0" smtClean="0">
                  <a:latin typeface="Barlow Light"/>
                  <a:ea typeface="Barlow Light"/>
                  <a:cs typeface="Barlow Light"/>
                  <a:sym typeface="Barlow Light"/>
                </a:rPr>
                <a:t>RFID tags on all library items. New gates, scanner pads &amp; wands</a:t>
              </a:r>
              <a:endParaRPr sz="1600" dirty="0">
                <a:latin typeface="Barlow Light"/>
                <a:ea typeface="Barlow Light"/>
                <a:cs typeface="Barlow Light"/>
                <a:sym typeface="Barlow Light"/>
              </a:endParaRPr>
            </a:p>
          </p:txBody>
        </p:sp>
      </p:grpSp>
      <p:sp>
        <p:nvSpPr>
          <p:cNvPr id="2" name="Rectangle 1"/>
          <p:cNvSpPr/>
          <p:nvPr/>
        </p:nvSpPr>
        <p:spPr>
          <a:xfrm>
            <a:off x="6109855" y="0"/>
            <a:ext cx="2427316" cy="2701636"/>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380684" y="2453415"/>
            <a:ext cx="2427316" cy="2701636"/>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purple, pink, and blue unicorn with sparkling galaxy swirls, lifting front l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4077" y="1295266"/>
            <a:ext cx="2406012" cy="2406012"/>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25" name="Rectangle 24"/>
          <p:cNvSpPr/>
          <p:nvPr/>
        </p:nvSpPr>
        <p:spPr>
          <a:xfrm>
            <a:off x="-2713" y="-1"/>
            <a:ext cx="6081295" cy="5143499"/>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Shape 336"/>
          <p:cNvSpPr txBox="1">
            <a:spLocks noGrp="1"/>
          </p:cNvSpPr>
          <p:nvPr>
            <p:ph type="title"/>
          </p:nvPr>
        </p:nvSpPr>
        <p:spPr>
          <a:xfrm>
            <a:off x="457200" y="586975"/>
            <a:ext cx="5138700" cy="857400"/>
          </a:xfrm>
          <a:prstGeom prst="rect">
            <a:avLst/>
          </a:prstGeom>
        </p:spPr>
        <p:txBody>
          <a:bodyPr spcFirstLastPara="1" wrap="square" lIns="91425" tIns="91425" rIns="91425" bIns="91425" anchor="b" anchorCtr="0">
            <a:noAutofit/>
          </a:bodyPr>
          <a:lstStyle/>
          <a:p>
            <a:pPr marL="0" lvl="0" indent="0" algn="ctr">
              <a:spcBef>
                <a:spcPts val="0"/>
              </a:spcBef>
              <a:spcAft>
                <a:spcPts val="0"/>
              </a:spcAft>
              <a:buNone/>
            </a:pPr>
            <a:r>
              <a:rPr lang="en" dirty="0" smtClean="0">
                <a:solidFill>
                  <a:srgbClr val="464646"/>
                </a:solidFill>
              </a:rPr>
              <a:t>Real Timeline</a:t>
            </a:r>
            <a:endParaRPr dirty="0">
              <a:solidFill>
                <a:srgbClr val="464646"/>
              </a:solidFill>
            </a:endParaRPr>
          </a:p>
        </p:txBody>
      </p:sp>
      <p:sp>
        <p:nvSpPr>
          <p:cNvPr id="337" name="Shape 337"/>
          <p:cNvSpPr txBox="1">
            <a:spLocks noGrp="1"/>
          </p:cNvSpPr>
          <p:nvPr>
            <p:ph type="sldNum" idx="12"/>
          </p:nvPr>
        </p:nvSpPr>
        <p:spPr>
          <a:xfrm>
            <a:off x="8808000" y="2208175"/>
            <a:ext cx="336000" cy="7272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fld id="{00000000-1234-1234-1234-123412341234}" type="slidenum">
              <a:rPr lang="en"/>
              <a:t>5</a:t>
            </a:fld>
            <a:endParaRPr/>
          </a:p>
        </p:txBody>
      </p:sp>
      <p:sp>
        <p:nvSpPr>
          <p:cNvPr id="338" name="Shape 338" descr="triangular graph labelled with points one, two, and three. "/>
          <p:cNvSpPr/>
          <p:nvPr/>
        </p:nvSpPr>
        <p:spPr>
          <a:xfrm>
            <a:off x="1512597" y="1850439"/>
            <a:ext cx="2993400" cy="2302200"/>
          </a:xfrm>
          <a:prstGeom prst="triangle">
            <a:avLst>
              <a:gd name="adj" fmla="val 50000"/>
            </a:avLst>
          </a:prstGeom>
          <a:solidFill>
            <a:schemeClr val="bg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39" name="Shape 339"/>
          <p:cNvSpPr txBox="1"/>
          <p:nvPr/>
        </p:nvSpPr>
        <p:spPr>
          <a:xfrm>
            <a:off x="2178452" y="3079599"/>
            <a:ext cx="1662600" cy="926400"/>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US" sz="1600" dirty="0" smtClean="0">
                <a:latin typeface="Barlow Light"/>
                <a:ea typeface="Barlow Light"/>
                <a:cs typeface="Barlow Light"/>
                <a:sym typeface="Barlow Light"/>
              </a:rPr>
              <a:t>May 2015 </a:t>
            </a:r>
            <a:r>
              <a:rPr lang="en-US" sz="1600" dirty="0" smtClean="0">
                <a:latin typeface="Barlow Light"/>
                <a:ea typeface="Barlow Light"/>
                <a:cs typeface="Barlow Light"/>
                <a:sym typeface="Wingdings" panose="05000000000000000000" pitchFamily="2" charset="2"/>
              </a:rPr>
              <a:t></a:t>
            </a:r>
            <a:endParaRPr lang="en-US" sz="1600" dirty="0" smtClean="0">
              <a:latin typeface="Barlow Light"/>
              <a:ea typeface="Barlow Light"/>
              <a:cs typeface="Barlow Light"/>
              <a:sym typeface="Barlow Light"/>
            </a:endParaRPr>
          </a:p>
          <a:p>
            <a:pPr marL="0" lvl="0" indent="0" algn="ctr">
              <a:lnSpc>
                <a:spcPct val="115000"/>
              </a:lnSpc>
              <a:spcBef>
                <a:spcPts val="0"/>
              </a:spcBef>
              <a:spcAft>
                <a:spcPts val="0"/>
              </a:spcAft>
              <a:buNone/>
            </a:pPr>
            <a:r>
              <a:rPr lang="en-US" sz="1600" dirty="0" smtClean="0">
                <a:latin typeface="Barlow Light"/>
                <a:ea typeface="Barlow Light"/>
                <a:cs typeface="Barlow Light"/>
                <a:sym typeface="Barlow Light"/>
              </a:rPr>
              <a:t>. . . forever? </a:t>
            </a:r>
            <a:endParaRPr sz="1600" dirty="0">
              <a:latin typeface="Barlow Light"/>
              <a:ea typeface="Barlow Light"/>
              <a:cs typeface="Barlow Light"/>
              <a:sym typeface="Barlow Light"/>
            </a:endParaRPr>
          </a:p>
        </p:txBody>
      </p:sp>
      <p:grpSp>
        <p:nvGrpSpPr>
          <p:cNvPr id="340" name="Shape 340"/>
          <p:cNvGrpSpPr/>
          <p:nvPr/>
        </p:nvGrpSpPr>
        <p:grpSpPr>
          <a:xfrm>
            <a:off x="1877186" y="3804235"/>
            <a:ext cx="2948616" cy="901026"/>
            <a:chOff x="3587704" y="3159725"/>
            <a:chExt cx="2560229" cy="782344"/>
          </a:xfrm>
        </p:grpSpPr>
        <p:sp>
          <p:nvSpPr>
            <p:cNvPr id="341" name="Shape 341"/>
            <p:cNvSpPr/>
            <p:nvPr/>
          </p:nvSpPr>
          <p:spPr>
            <a:xfrm rot="10800000">
              <a:off x="3698064" y="3575617"/>
              <a:ext cx="1740900" cy="125400"/>
            </a:xfrm>
            <a:prstGeom prst="rightArrow">
              <a:avLst>
                <a:gd name="adj1" fmla="val 25514"/>
                <a:gd name="adj2" fmla="val 64322"/>
              </a:avLst>
            </a:prstGeom>
            <a:solidFill>
              <a:srgbClr val="4F4A9E"/>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latin typeface="Barlow Light"/>
                <a:ea typeface="Barlow Light"/>
                <a:cs typeface="Barlow Light"/>
                <a:sym typeface="Barlow Light"/>
              </a:endParaRPr>
            </a:p>
          </p:txBody>
        </p:sp>
        <p:sp>
          <p:nvSpPr>
            <p:cNvPr id="342" name="Shape 342"/>
            <p:cNvSpPr txBox="1"/>
            <p:nvPr/>
          </p:nvSpPr>
          <p:spPr>
            <a:xfrm rot="620">
              <a:off x="3587704" y="3649269"/>
              <a:ext cx="1961620" cy="292800"/>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 sz="1600" dirty="0" smtClean="0">
                  <a:latin typeface="Barlow Light"/>
                  <a:ea typeface="Barlow Light"/>
                  <a:cs typeface="Barlow Light"/>
                  <a:sym typeface="Barlow Light"/>
                </a:rPr>
                <a:t>RFID tags speed circ, but have issues  </a:t>
              </a:r>
              <a:endParaRPr sz="1600" dirty="0">
                <a:latin typeface="Barlow Light"/>
                <a:ea typeface="Barlow Light"/>
                <a:cs typeface="Barlow Light"/>
                <a:sym typeface="Barlow Light"/>
              </a:endParaRPr>
            </a:p>
          </p:txBody>
        </p:sp>
        <p:sp>
          <p:nvSpPr>
            <p:cNvPr id="343" name="Shape 343"/>
            <p:cNvSpPr/>
            <p:nvPr/>
          </p:nvSpPr>
          <p:spPr>
            <a:xfrm>
              <a:off x="5582733" y="3159725"/>
              <a:ext cx="565200" cy="565500"/>
            </a:xfrm>
            <a:prstGeom prst="ellipse">
              <a:avLst/>
            </a:prstGeom>
            <a:solidFill>
              <a:srgbClr val="6463BD"/>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200" b="1" dirty="0">
                  <a:solidFill>
                    <a:srgbClr val="FFFFFF"/>
                  </a:solidFill>
                  <a:latin typeface="Barlow Light"/>
                  <a:ea typeface="Barlow Light"/>
                  <a:cs typeface="Barlow Light"/>
                  <a:sym typeface="Barlow Light"/>
                </a:rPr>
                <a:t>02</a:t>
              </a:r>
              <a:endParaRPr sz="1200" b="1" dirty="0">
                <a:solidFill>
                  <a:srgbClr val="FFFFFF"/>
                </a:solidFill>
                <a:latin typeface="Barlow Light"/>
                <a:ea typeface="Barlow Light"/>
                <a:cs typeface="Barlow Light"/>
                <a:sym typeface="Barlow Light"/>
              </a:endParaRPr>
            </a:p>
          </p:txBody>
        </p:sp>
      </p:grpSp>
      <p:grpSp>
        <p:nvGrpSpPr>
          <p:cNvPr id="344" name="Shape 344"/>
          <p:cNvGrpSpPr/>
          <p:nvPr/>
        </p:nvGrpSpPr>
        <p:grpSpPr>
          <a:xfrm>
            <a:off x="1255353" y="1550667"/>
            <a:ext cx="910021" cy="2904854"/>
            <a:chOff x="3047776" y="1202993"/>
            <a:chExt cx="790154" cy="2522232"/>
          </a:xfrm>
        </p:grpSpPr>
        <p:sp>
          <p:nvSpPr>
            <p:cNvPr id="345" name="Shape 345"/>
            <p:cNvSpPr/>
            <p:nvPr/>
          </p:nvSpPr>
          <p:spPr>
            <a:xfrm rot="-3360517">
              <a:off x="2960437" y="2297046"/>
              <a:ext cx="1629676" cy="125310"/>
            </a:xfrm>
            <a:prstGeom prst="rightArrow">
              <a:avLst>
                <a:gd name="adj1" fmla="val 25514"/>
                <a:gd name="adj2" fmla="val 64322"/>
              </a:avLst>
            </a:prstGeom>
            <a:solidFill>
              <a:srgbClr val="4F4A9E"/>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latin typeface="Barlow Light"/>
                <a:ea typeface="Barlow Light"/>
                <a:cs typeface="Barlow Light"/>
                <a:sym typeface="Barlow Light"/>
              </a:endParaRPr>
            </a:p>
          </p:txBody>
        </p:sp>
        <p:sp>
          <p:nvSpPr>
            <p:cNvPr id="346" name="Shape 346"/>
            <p:cNvSpPr txBox="1"/>
            <p:nvPr/>
          </p:nvSpPr>
          <p:spPr>
            <a:xfrm rot="18234984">
              <a:off x="2362163" y="1888606"/>
              <a:ext cx="1664030" cy="292803"/>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 sz="1600" dirty="0" smtClean="0">
                  <a:latin typeface="Barlow Light"/>
                  <a:ea typeface="Barlow Light"/>
                  <a:cs typeface="Barlow Light"/>
                  <a:sym typeface="Barlow Light"/>
                </a:rPr>
                <a:t>Troubleshooting RFID scanner wands</a:t>
              </a:r>
              <a:endParaRPr sz="1600" dirty="0">
                <a:latin typeface="Barlow Light"/>
                <a:ea typeface="Barlow Light"/>
                <a:cs typeface="Barlow Light"/>
                <a:sym typeface="Barlow Light"/>
              </a:endParaRPr>
            </a:p>
          </p:txBody>
        </p:sp>
        <p:sp>
          <p:nvSpPr>
            <p:cNvPr id="347" name="Shape 347"/>
            <p:cNvSpPr/>
            <p:nvPr/>
          </p:nvSpPr>
          <p:spPr>
            <a:xfrm>
              <a:off x="3058183" y="3159725"/>
              <a:ext cx="565200" cy="565500"/>
            </a:xfrm>
            <a:prstGeom prst="ellipse">
              <a:avLst/>
            </a:prstGeom>
            <a:solidFill>
              <a:srgbClr val="8184D9"/>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200" b="1" dirty="0">
                  <a:solidFill>
                    <a:srgbClr val="FFFFFF"/>
                  </a:solidFill>
                  <a:latin typeface="Barlow Light"/>
                  <a:ea typeface="Barlow Light"/>
                  <a:cs typeface="Barlow Light"/>
                  <a:sym typeface="Barlow Light"/>
                </a:rPr>
                <a:t>03</a:t>
              </a:r>
              <a:endParaRPr sz="1200" b="1" dirty="0">
                <a:solidFill>
                  <a:srgbClr val="FFFFFF"/>
                </a:solidFill>
                <a:latin typeface="Barlow Light"/>
                <a:ea typeface="Barlow Light"/>
                <a:cs typeface="Barlow Light"/>
                <a:sym typeface="Barlow Light"/>
              </a:endParaRPr>
            </a:p>
          </p:txBody>
        </p:sp>
      </p:grpSp>
      <p:grpSp>
        <p:nvGrpSpPr>
          <p:cNvPr id="348" name="Shape 348"/>
          <p:cNvGrpSpPr/>
          <p:nvPr/>
        </p:nvGrpSpPr>
        <p:grpSpPr>
          <a:xfrm>
            <a:off x="2684530" y="1371930"/>
            <a:ext cx="2310728" cy="2425141"/>
            <a:chOff x="4288708" y="1047800"/>
            <a:chExt cx="2006364" cy="2105705"/>
          </a:xfrm>
        </p:grpSpPr>
        <p:sp>
          <p:nvSpPr>
            <p:cNvPr id="349" name="Shape 349"/>
            <p:cNvSpPr/>
            <p:nvPr/>
          </p:nvSpPr>
          <p:spPr>
            <a:xfrm rot="3420919">
              <a:off x="4575050" y="2300047"/>
              <a:ext cx="1581515" cy="125402"/>
            </a:xfrm>
            <a:prstGeom prst="rightArrow">
              <a:avLst>
                <a:gd name="adj1" fmla="val 25514"/>
                <a:gd name="adj2" fmla="val 64322"/>
              </a:avLst>
            </a:prstGeom>
            <a:solidFill>
              <a:srgbClr val="4F4A9E"/>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latin typeface="Barlow Light"/>
                <a:ea typeface="Barlow Light"/>
                <a:cs typeface="Barlow Light"/>
                <a:sym typeface="Barlow Light"/>
              </a:endParaRPr>
            </a:p>
          </p:txBody>
        </p:sp>
        <p:sp>
          <p:nvSpPr>
            <p:cNvPr id="350" name="Shape 350"/>
            <p:cNvSpPr/>
            <p:nvPr/>
          </p:nvSpPr>
          <p:spPr>
            <a:xfrm>
              <a:off x="4288708" y="1198100"/>
              <a:ext cx="565200" cy="565500"/>
            </a:xfrm>
            <a:prstGeom prst="ellipse">
              <a:avLst/>
            </a:prstGeom>
            <a:solidFill>
              <a:srgbClr val="4F4A9E"/>
            </a:solidFill>
            <a:ln>
              <a:noFill/>
            </a:ln>
            <a:effectLst>
              <a:outerShdw blurRad="57150" dist="19050" dir="5400000" algn="bl" rotWithShape="0">
                <a:srgbClr val="212121">
                  <a:alpha val="38000"/>
                </a:srgbClr>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200" b="1" dirty="0">
                  <a:solidFill>
                    <a:srgbClr val="FFFFFF"/>
                  </a:solidFill>
                  <a:latin typeface="Barlow Light"/>
                  <a:ea typeface="Barlow Light"/>
                  <a:cs typeface="Barlow Light"/>
                  <a:sym typeface="Barlow Light"/>
                </a:rPr>
                <a:t>01</a:t>
              </a:r>
              <a:endParaRPr sz="1200" b="1" dirty="0">
                <a:solidFill>
                  <a:srgbClr val="FFFFFF"/>
                </a:solidFill>
                <a:latin typeface="Barlow Light"/>
                <a:ea typeface="Barlow Light"/>
                <a:cs typeface="Barlow Light"/>
                <a:sym typeface="Barlow Light"/>
              </a:endParaRPr>
            </a:p>
          </p:txBody>
        </p:sp>
        <p:sp>
          <p:nvSpPr>
            <p:cNvPr id="351" name="Shape 351"/>
            <p:cNvSpPr txBox="1"/>
            <p:nvPr/>
          </p:nvSpPr>
          <p:spPr>
            <a:xfrm rot="3420634">
              <a:off x="5259219" y="1685825"/>
              <a:ext cx="1673878" cy="397828"/>
            </a:xfrm>
            <a:prstGeom prst="rect">
              <a:avLst/>
            </a:prstGeom>
            <a:noFill/>
            <a:ln>
              <a:noFill/>
            </a:ln>
          </p:spPr>
          <p:txBody>
            <a:bodyPr spcFirstLastPara="1" wrap="square" lIns="91425" tIns="91425" rIns="91425" bIns="91425" anchor="t" anchorCtr="0">
              <a:noAutofit/>
            </a:bodyPr>
            <a:lstStyle/>
            <a:p>
              <a:pPr marL="0" lvl="0" indent="0" algn="ctr">
                <a:lnSpc>
                  <a:spcPct val="115000"/>
                </a:lnSpc>
                <a:spcBef>
                  <a:spcPts val="0"/>
                </a:spcBef>
                <a:spcAft>
                  <a:spcPts val="0"/>
                </a:spcAft>
                <a:buNone/>
              </a:pPr>
              <a:r>
                <a:rPr lang="en" sz="1600" dirty="0" smtClean="0">
                  <a:latin typeface="Barlow Light"/>
                  <a:ea typeface="Barlow Light"/>
                  <a:cs typeface="Barlow Light"/>
                  <a:sym typeface="Barlow Light"/>
                </a:rPr>
                <a:t>RFID tags on many library items. New gates, scanner pads &amp; wands</a:t>
              </a:r>
              <a:endParaRPr sz="1600" dirty="0">
                <a:latin typeface="Barlow Light"/>
                <a:ea typeface="Barlow Light"/>
                <a:cs typeface="Barlow Light"/>
                <a:sym typeface="Barlow Light"/>
              </a:endParaRPr>
            </a:p>
          </p:txBody>
        </p:sp>
      </p:gr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4077" y="1295266"/>
            <a:ext cx="2406012" cy="2406012"/>
          </a:xfrm>
          <a:prstGeom prst="rect">
            <a:avLst/>
          </a:prstGeom>
        </p:spPr>
      </p:pic>
      <p:pic>
        <p:nvPicPr>
          <p:cNvPr id="2" name="Picture 1" descr="grey unicorn, lifting front l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4077" y="1295266"/>
            <a:ext cx="2413923" cy="2413923"/>
          </a:xfrm>
          <a:prstGeom prst="rect">
            <a:avLst/>
          </a:prstGeom>
        </p:spPr>
      </p:pic>
      <p:sp>
        <p:nvSpPr>
          <p:cNvPr id="3" name="Rectangle 2"/>
          <p:cNvSpPr/>
          <p:nvPr/>
        </p:nvSpPr>
        <p:spPr>
          <a:xfrm>
            <a:off x="6078583" y="0"/>
            <a:ext cx="2729417" cy="1295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078583" y="3635582"/>
            <a:ext cx="2729417" cy="15079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079851" y="586975"/>
            <a:ext cx="332539" cy="42116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48695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RFID pad on desk with barcode scanner."/>
          <p:cNvPicPr>
            <a:picLocks noChangeAspect="1"/>
          </p:cNvPicPr>
          <p:nvPr/>
        </p:nvPicPr>
        <p:blipFill rotWithShape="1">
          <a:blip r:embed="rId3">
            <a:extLst>
              <a:ext uri="{28A0092B-C50C-407E-A947-70E740481C1C}">
                <a14:useLocalDpi xmlns:a14="http://schemas.microsoft.com/office/drawing/2010/main" val="0"/>
              </a:ext>
            </a:extLst>
          </a:blip>
          <a:srcRect l="36620" r="20437" b="4568"/>
          <a:stretch/>
        </p:blipFill>
        <p:spPr>
          <a:xfrm rot="5400000">
            <a:off x="456205" y="1074054"/>
            <a:ext cx="3649651" cy="4562063"/>
          </a:xfrm>
          <a:prstGeom prst="rect">
            <a:avLst/>
          </a:prstGeom>
        </p:spPr>
      </p:pic>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6</a:t>
            </a:fld>
            <a:endParaRPr lang="en"/>
          </a:p>
        </p:txBody>
      </p:sp>
      <p:sp>
        <p:nvSpPr>
          <p:cNvPr id="3" name="Shape 299"/>
          <p:cNvSpPr txBox="1">
            <a:spLocks/>
          </p:cNvSpPr>
          <p:nvPr/>
        </p:nvSpPr>
        <p:spPr>
          <a:xfrm>
            <a:off x="487017" y="18448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circulation </a:t>
            </a:r>
            <a:endParaRPr lang="en-US" sz="3600" dirty="0">
              <a:solidFill>
                <a:srgbClr val="A5B0FE"/>
              </a:solidFill>
              <a:latin typeface="Miriam Libre" panose="020B0604020202020204" charset="-79"/>
              <a:cs typeface="Miriam Libre" panose="020B0604020202020204" charset="-79"/>
            </a:endParaRPr>
          </a:p>
        </p:txBody>
      </p:sp>
      <p:sp>
        <p:nvSpPr>
          <p:cNvPr id="10" name="Shape 299"/>
          <p:cNvSpPr txBox="1">
            <a:spLocks/>
          </p:cNvSpPr>
          <p:nvPr/>
        </p:nvSpPr>
        <p:spPr>
          <a:xfrm>
            <a:off x="993913" y="3570137"/>
            <a:ext cx="2548685" cy="1573364"/>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b="1" dirty="0" smtClean="0">
                <a:solidFill>
                  <a:schemeClr val="bg1"/>
                </a:solidFill>
                <a:latin typeface="Barlow Light" panose="020B0604020202020204" charset="0"/>
              </a:rPr>
              <a:t>New RFID pads at all SU Libraries circulation points </a:t>
            </a:r>
            <a:endParaRPr lang="en-US" sz="2000" b="1" dirty="0">
              <a:solidFill>
                <a:schemeClr val="bg1"/>
              </a:solidFill>
              <a:latin typeface="Barlow Light" panose="020B0604020202020204" charset="0"/>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circulation </a:t>
            </a:r>
            <a:endParaRPr lang="en-US" sz="3600" dirty="0">
              <a:solidFill>
                <a:schemeClr val="bg1"/>
              </a:solidFill>
              <a:latin typeface="Miriam Libre" panose="020B0604020202020204" charset="-79"/>
              <a:cs typeface="Miriam Libre" panose="020B0604020202020204" charset="-79"/>
            </a:endParaRPr>
          </a:p>
        </p:txBody>
      </p:sp>
      <p:pic>
        <p:nvPicPr>
          <p:cNvPr id="16" name="Picture 15" descr="RFID pad on desk with barcode scanner."/>
          <p:cNvPicPr>
            <a:picLocks noChangeAspect="1"/>
          </p:cNvPicPr>
          <p:nvPr/>
        </p:nvPicPr>
        <p:blipFill rotWithShape="1">
          <a:blip r:embed="rId3">
            <a:extLst>
              <a:ext uri="{28A0092B-C50C-407E-A947-70E740481C1C}">
                <a14:useLocalDpi xmlns:a14="http://schemas.microsoft.com/office/drawing/2010/main" val="0"/>
              </a:ext>
            </a:extLst>
          </a:blip>
          <a:srcRect l="36620" t="6945" r="21141" b="4568"/>
          <a:stretch/>
        </p:blipFill>
        <p:spPr>
          <a:xfrm rot="5400000">
            <a:off x="4879544" y="1215047"/>
            <a:ext cx="3606825" cy="4250085"/>
          </a:xfrm>
          <a:prstGeom prst="rect">
            <a:avLst/>
          </a:prstGeom>
        </p:spPr>
      </p:pic>
      <p:sp>
        <p:nvSpPr>
          <p:cNvPr id="17" name="Shape 299"/>
          <p:cNvSpPr txBox="1">
            <a:spLocks/>
          </p:cNvSpPr>
          <p:nvPr/>
        </p:nvSpPr>
        <p:spPr>
          <a:xfrm>
            <a:off x="5578688" y="3570136"/>
            <a:ext cx="2548685" cy="1573364"/>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b="1" dirty="0" smtClean="0">
                <a:solidFill>
                  <a:schemeClr val="bg1"/>
                </a:solidFill>
                <a:latin typeface="Barlow Light" panose="020B0604020202020204" charset="0"/>
              </a:rPr>
              <a:t>New RFID pads at all SU Libraries circulation points </a:t>
            </a:r>
            <a:endParaRPr lang="en-US" sz="2000" b="1" dirty="0">
              <a:solidFill>
                <a:schemeClr val="bg1"/>
              </a:solidFill>
              <a:latin typeface="Barlow Light" panose="020B0604020202020204" charset="0"/>
            </a:endParaRPr>
          </a:p>
        </p:txBody>
      </p:sp>
      <p:sp>
        <p:nvSpPr>
          <p:cNvPr id="12" name="Rectangle 11"/>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4519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 book open to inside back cover with white RFID tag applied near spine"/>
          <p:cNvPicPr>
            <a:picLocks noChangeAspect="1"/>
          </p:cNvPicPr>
          <p:nvPr/>
        </p:nvPicPr>
        <p:blipFill rotWithShape="1">
          <a:blip r:embed="rId3">
            <a:extLst>
              <a:ext uri="{28A0092B-C50C-407E-A947-70E740481C1C}">
                <a14:useLocalDpi xmlns:a14="http://schemas.microsoft.com/office/drawing/2010/main" val="0"/>
              </a:ext>
            </a:extLst>
          </a:blip>
          <a:srcRect l="19354" r="32096"/>
          <a:stretch/>
        </p:blipFill>
        <p:spPr>
          <a:xfrm rot="5400000">
            <a:off x="4852702" y="1189200"/>
            <a:ext cx="3664655" cy="4245939"/>
          </a:xfrm>
          <a:prstGeom prst="rect">
            <a:avLst/>
          </a:prstGeom>
        </p:spPr>
      </p:pic>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7</a:t>
            </a:fld>
            <a:endParaRPr lang="en"/>
          </a:p>
        </p:txBody>
      </p:sp>
      <p:sp>
        <p:nvSpPr>
          <p:cNvPr id="3" name="Shape 299"/>
          <p:cNvSpPr txBox="1">
            <a:spLocks/>
          </p:cNvSpPr>
          <p:nvPr/>
        </p:nvSpPr>
        <p:spPr>
          <a:xfrm>
            <a:off x="487017" y="18448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circulation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circulation </a:t>
            </a:r>
            <a:endParaRPr lang="en-US" sz="3600" dirty="0">
              <a:solidFill>
                <a:schemeClr val="bg1"/>
              </a:solidFill>
              <a:latin typeface="Miriam Libre" panose="020B0604020202020204" charset="-79"/>
              <a:cs typeface="Miriam Libre" panose="020B0604020202020204" charset="-79"/>
            </a:endParaRPr>
          </a:p>
        </p:txBody>
      </p:sp>
      <p:sp>
        <p:nvSpPr>
          <p:cNvPr id="8" name="Shape 299"/>
          <p:cNvSpPr txBox="1">
            <a:spLocks/>
          </p:cNvSpPr>
          <p:nvPr/>
        </p:nvSpPr>
        <p:spPr>
          <a:xfrm>
            <a:off x="487017" y="1683975"/>
            <a:ext cx="3544996"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smtClean="0">
                <a:latin typeface="Barlow Light" panose="020B0604020202020204" charset="0"/>
              </a:rPr>
              <a:t>Team of temp staff hired to apply and code tags to every single library item.</a:t>
            </a:r>
            <a:endParaRPr lang="en-US" sz="2000" dirty="0">
              <a:latin typeface="Barlow Light" panose="020B0604020202020204" charset="0"/>
            </a:endParaRPr>
          </a:p>
        </p:txBody>
      </p:sp>
      <p:sp>
        <p:nvSpPr>
          <p:cNvPr id="11" name="Shape 299"/>
          <p:cNvSpPr txBox="1">
            <a:spLocks/>
          </p:cNvSpPr>
          <p:nvPr/>
        </p:nvSpPr>
        <p:spPr>
          <a:xfrm>
            <a:off x="4722006" y="2441191"/>
            <a:ext cx="2505150" cy="175712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b="1" dirty="0" smtClean="0">
                <a:latin typeface="Barlow Light" panose="020B0604020202020204" charset="0"/>
              </a:rPr>
              <a:t>Staff team could only apply tags to items: </a:t>
            </a:r>
          </a:p>
          <a:p>
            <a:pPr marL="342900" indent="-342900">
              <a:spcBef>
                <a:spcPts val="600"/>
              </a:spcBef>
              <a:buFont typeface="Arial" panose="020B0604020202020204" pitchFamily="34" charset="0"/>
              <a:buChar char="•"/>
            </a:pPr>
            <a:r>
              <a:rPr lang="en-US" sz="2000" b="1" dirty="0" smtClean="0">
                <a:latin typeface="Barlow Light" panose="020B0604020202020204" charset="0"/>
              </a:rPr>
              <a:t>cataloged</a:t>
            </a:r>
          </a:p>
          <a:p>
            <a:pPr marL="342900" indent="-342900">
              <a:spcBef>
                <a:spcPts val="600"/>
              </a:spcBef>
              <a:buFont typeface="Arial" panose="020B0604020202020204" pitchFamily="34" charset="0"/>
              <a:buChar char="•"/>
            </a:pPr>
            <a:r>
              <a:rPr lang="en-US" sz="2000" b="1" dirty="0" smtClean="0">
                <a:latin typeface="Barlow Light" panose="020B0604020202020204" charset="0"/>
              </a:rPr>
              <a:t>without metal security strip/ book pocket</a:t>
            </a:r>
          </a:p>
          <a:p>
            <a:pPr>
              <a:spcBef>
                <a:spcPts val="600"/>
              </a:spcBef>
            </a:pPr>
            <a:endParaRPr lang="en-US" sz="2000" b="1" dirty="0">
              <a:latin typeface="Barlow Light" panose="020B0604020202020204" charset="0"/>
            </a:endParaRPr>
          </a:p>
        </p:txBody>
      </p:sp>
      <p:pic>
        <p:nvPicPr>
          <p:cNvPr id="12" name="Picture 11" descr="Darryl and Jim, characters from the office, seated next to each other, fist bumping.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91569"/>
            <a:ext cx="4562062" cy="2052928"/>
          </a:xfrm>
          <a:prstGeom prst="rect">
            <a:avLst/>
          </a:prstGeom>
        </p:spPr>
      </p:pic>
      <p:sp>
        <p:nvSpPr>
          <p:cNvPr id="15" name="Rectangle 14"/>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94487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8</a:t>
            </a:fld>
            <a:endParaRPr lang="en"/>
          </a:p>
        </p:txBody>
      </p:sp>
      <p:sp>
        <p:nvSpPr>
          <p:cNvPr id="3" name="Shape 299"/>
          <p:cNvSpPr txBox="1">
            <a:spLocks/>
          </p:cNvSpPr>
          <p:nvPr/>
        </p:nvSpPr>
        <p:spPr>
          <a:xfrm>
            <a:off x="487017" y="18448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9" name="Rectangle 8"/>
          <p:cNvSpPr/>
          <p:nvPr/>
        </p:nvSpPr>
        <p:spPr>
          <a:xfrm>
            <a:off x="487017" y="167800"/>
            <a:ext cx="4075045" cy="1200329"/>
          </a:xfrm>
          <a:prstGeom prst="rect">
            <a:avLst/>
          </a:prstGeom>
        </p:spPr>
        <p:txBody>
          <a:bodyPr wrap="square">
            <a:spAutoFit/>
          </a:bodyPr>
          <a:lstStyle/>
          <a:p>
            <a:r>
              <a:rPr lang="en" sz="3600" dirty="0">
                <a:solidFill>
                  <a:srgbClr val="A5B0FE"/>
                </a:solidFill>
                <a:latin typeface="Miriam Libre" panose="020B0604020202020204" charset="-79"/>
                <a:cs typeface="Miriam Libre" panose="020B0604020202020204" charset="-79"/>
              </a:rPr>
              <a:t>d</a:t>
            </a:r>
            <a:r>
              <a:rPr lang="en" sz="3600" dirty="0" smtClean="0">
                <a:solidFill>
                  <a:srgbClr val="A5B0FE"/>
                </a:solidFill>
                <a:latin typeface="Miriam Libre" panose="020B0604020202020204" charset="-79"/>
                <a:cs typeface="Miriam Libre" panose="020B0604020202020204" charset="-79"/>
              </a:rPr>
              <a:t>ream: circulation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circulation </a:t>
            </a:r>
            <a:endParaRPr lang="en-US" sz="3600" dirty="0">
              <a:solidFill>
                <a:schemeClr val="bg1"/>
              </a:solidFill>
              <a:latin typeface="Miriam Libre" panose="020B0604020202020204" charset="-79"/>
              <a:cs typeface="Miriam Libre" panose="020B0604020202020204" charset="-79"/>
            </a:endParaRPr>
          </a:p>
        </p:txBody>
      </p:sp>
      <p:sp>
        <p:nvSpPr>
          <p:cNvPr id="10" name="Shape 299"/>
          <p:cNvSpPr txBox="1">
            <a:spLocks/>
          </p:cNvSpPr>
          <p:nvPr/>
        </p:nvSpPr>
        <p:spPr>
          <a:xfrm>
            <a:off x="271319" y="1650076"/>
            <a:ext cx="4075045" cy="75184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smtClean="0">
                <a:latin typeface="Barlow Light" panose="020B0604020202020204" charset="0"/>
              </a:rPr>
              <a:t>Check out a whole stack of books simultaneously - </a:t>
            </a:r>
            <a:endParaRPr lang="en-US" sz="2000" dirty="0">
              <a:latin typeface="Barlow Light" panose="020B0604020202020204" charset="0"/>
            </a:endParaRPr>
          </a:p>
        </p:txBody>
      </p:sp>
      <p:sp>
        <p:nvSpPr>
          <p:cNvPr id="12" name="Shape 299"/>
          <p:cNvSpPr txBox="1">
            <a:spLocks/>
          </p:cNvSpPr>
          <p:nvPr/>
        </p:nvSpPr>
        <p:spPr>
          <a:xfrm>
            <a:off x="4589303" y="1768405"/>
            <a:ext cx="1689096"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a:latin typeface="Barlow Light" panose="020B0604020202020204" charset="0"/>
              </a:rPr>
              <a:t>Stacks of books on RFID pad cause </a:t>
            </a:r>
            <a:r>
              <a:rPr lang="en-US" sz="2000" dirty="0" smtClean="0">
                <a:latin typeface="Barlow Light" panose="020B0604020202020204" charset="0"/>
              </a:rPr>
              <a:t>inaccurate scanning. </a:t>
            </a:r>
            <a:endParaRPr lang="en-US" sz="2000" dirty="0">
              <a:latin typeface="Barlow Light" panose="020B0604020202020204" charset="0"/>
            </a:endParaRPr>
          </a:p>
        </p:txBody>
      </p:sp>
      <p:pic>
        <p:nvPicPr>
          <p:cNvPr id="4" name="Picture 3" descr="blue book placed on RFID pad with barcode scanner above, scanning item's barcode"/>
          <p:cNvPicPr>
            <a:picLocks noChangeAspect="1"/>
          </p:cNvPicPr>
          <p:nvPr/>
        </p:nvPicPr>
        <p:blipFill rotWithShape="1">
          <a:blip r:embed="rId3">
            <a:extLst>
              <a:ext uri="{28A0092B-C50C-407E-A947-70E740481C1C}">
                <a14:useLocalDpi xmlns:a14="http://schemas.microsoft.com/office/drawing/2010/main" val="0"/>
              </a:ext>
            </a:extLst>
          </a:blip>
          <a:srcRect l="29176"/>
          <a:stretch/>
        </p:blipFill>
        <p:spPr>
          <a:xfrm rot="5400000">
            <a:off x="5571665" y="1913366"/>
            <a:ext cx="3607492" cy="2865178"/>
          </a:xfrm>
          <a:prstGeom prst="rect">
            <a:avLst/>
          </a:prstGeom>
        </p:spPr>
      </p:pic>
      <p:pic>
        <p:nvPicPr>
          <p:cNvPr id="5" name="Picture 4" descr="Michael, character from The Office, in blue shirt running race, followed by man in a dark hat running behind him. Captioned &quot;I'm very fast.&quot;"/>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0967" y="2638580"/>
            <a:ext cx="3001095" cy="2511121"/>
          </a:xfrm>
          <a:prstGeom prst="rect">
            <a:avLst/>
          </a:prstGeom>
        </p:spPr>
      </p:pic>
      <p:sp>
        <p:nvSpPr>
          <p:cNvPr id="14" name="Rectangle 13"/>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71319" y="2464501"/>
            <a:ext cx="1289648" cy="1231106"/>
          </a:xfrm>
          <a:prstGeom prst="rect">
            <a:avLst/>
          </a:prstGeom>
          <a:noFill/>
        </p:spPr>
        <p:txBody>
          <a:bodyPr wrap="square" rtlCol="0">
            <a:spAutoFit/>
          </a:bodyPr>
          <a:lstStyle/>
          <a:p>
            <a:pPr>
              <a:spcBef>
                <a:spcPts val="600"/>
              </a:spcBef>
            </a:pPr>
            <a:r>
              <a:rPr lang="en-US" sz="2000" dirty="0" smtClean="0">
                <a:latin typeface="Barlow Light" panose="020B0604020202020204" charset="0"/>
              </a:rPr>
              <a:t>just place on RFID pad! </a:t>
            </a:r>
          </a:p>
          <a:p>
            <a:endParaRPr lang="en-US" dirty="0"/>
          </a:p>
        </p:txBody>
      </p:sp>
    </p:spTree>
    <p:extLst>
      <p:ext uri="{BB962C8B-B14F-4D97-AF65-F5344CB8AC3E}">
        <p14:creationId xmlns:p14="http://schemas.microsoft.com/office/powerpoint/2010/main" val="3628162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 of library circulation software showing an item checked out to a patron's account. "/>
          <p:cNvPicPr>
            <a:picLocks noChangeAspect="1"/>
          </p:cNvPicPr>
          <p:nvPr/>
        </p:nvPicPr>
        <p:blipFill rotWithShape="1">
          <a:blip r:embed="rId3">
            <a:extLst>
              <a:ext uri="{28A0092B-C50C-407E-A947-70E740481C1C}">
                <a14:useLocalDpi xmlns:a14="http://schemas.microsoft.com/office/drawing/2010/main" val="0"/>
              </a:ext>
            </a:extLst>
          </a:blip>
          <a:srcRect l="28226" t="11057" r="26574" b="24067"/>
          <a:stretch/>
        </p:blipFill>
        <p:spPr>
          <a:xfrm>
            <a:off x="0" y="1535929"/>
            <a:ext cx="3397193" cy="3607571"/>
          </a:xfrm>
          <a:prstGeom prst="rect">
            <a:avLst/>
          </a:prstGeom>
        </p:spPr>
      </p:pic>
      <p:pic>
        <p:nvPicPr>
          <p:cNvPr id="7" name="Picture 6" descr="RFID bibliotheca sofftware accurately turning off book's security"/>
          <p:cNvPicPr>
            <a:picLocks noChangeAspect="1"/>
          </p:cNvPicPr>
          <p:nvPr/>
        </p:nvPicPr>
        <p:blipFill rotWithShape="1">
          <a:blip r:embed="rId3">
            <a:extLst>
              <a:ext uri="{28A0092B-C50C-407E-A947-70E740481C1C}">
                <a14:useLocalDpi xmlns:a14="http://schemas.microsoft.com/office/drawing/2010/main" val="0"/>
              </a:ext>
            </a:extLst>
          </a:blip>
          <a:srcRect l="81549" t="43734" r="505" b="398"/>
          <a:stretch/>
        </p:blipFill>
        <p:spPr>
          <a:xfrm>
            <a:off x="3235166" y="1520807"/>
            <a:ext cx="1326896" cy="3098586"/>
          </a:xfrm>
          <a:prstGeom prst="rect">
            <a:avLst/>
          </a:prstGeom>
        </p:spPr>
      </p:pic>
      <p:pic>
        <p:nvPicPr>
          <p:cNvPr id="20" name="Picture 19"/>
          <p:cNvPicPr>
            <a:picLocks noChangeAspect="1"/>
          </p:cNvPicPr>
          <p:nvPr/>
        </p:nvPicPr>
        <p:blipFill rotWithShape="1">
          <a:blip r:embed="rId3">
            <a:extLst>
              <a:ext uri="{28A0092B-C50C-407E-A947-70E740481C1C}">
                <a14:useLocalDpi xmlns:a14="http://schemas.microsoft.com/office/drawing/2010/main" val="0"/>
              </a:ext>
            </a:extLst>
          </a:blip>
          <a:srcRect l="75499" t="11057" r="259" b="53345"/>
          <a:stretch/>
        </p:blipFill>
        <p:spPr>
          <a:xfrm>
            <a:off x="2730973" y="3943658"/>
            <a:ext cx="1821976" cy="1199842"/>
          </a:xfrm>
          <a:prstGeom prst="rect">
            <a:avLst/>
          </a:prstGeom>
        </p:spPr>
      </p:pic>
      <p:sp>
        <p:nvSpPr>
          <p:cNvPr id="2" name="Slide Number Placeholder 1"/>
          <p:cNvSpPr>
            <a:spLocks noGrp="1"/>
          </p:cNvSpPr>
          <p:nvPr>
            <p:ph type="sldNum" idx="12"/>
          </p:nvPr>
        </p:nvSpPr>
        <p:spPr/>
        <p:txBody>
          <a:bodyPr/>
          <a:lstStyle/>
          <a:p>
            <a:pPr marL="0" lvl="0" indent="0">
              <a:spcBef>
                <a:spcPts val="0"/>
              </a:spcBef>
              <a:spcAft>
                <a:spcPts val="0"/>
              </a:spcAft>
              <a:buNone/>
            </a:pPr>
            <a:fld id="{00000000-1234-1234-1234-123412341234}" type="slidenum">
              <a:rPr lang="en" smtClean="0"/>
              <a:t>9</a:t>
            </a:fld>
            <a:endParaRPr lang="en"/>
          </a:p>
        </p:txBody>
      </p:sp>
      <p:sp>
        <p:nvSpPr>
          <p:cNvPr id="3" name="Shape 299"/>
          <p:cNvSpPr txBox="1">
            <a:spLocks/>
          </p:cNvSpPr>
          <p:nvPr/>
        </p:nvSpPr>
        <p:spPr>
          <a:xfrm>
            <a:off x="487017" y="18448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9" name="Rectangle 8"/>
          <p:cNvSpPr/>
          <p:nvPr/>
        </p:nvSpPr>
        <p:spPr>
          <a:xfrm>
            <a:off x="487017" y="167800"/>
            <a:ext cx="4065933" cy="1200329"/>
          </a:xfrm>
          <a:prstGeom prst="rect">
            <a:avLst/>
          </a:prstGeom>
        </p:spPr>
        <p:txBody>
          <a:bodyPr wrap="square">
            <a:spAutoFit/>
          </a:bodyPr>
          <a:lstStyle/>
          <a:p>
            <a:r>
              <a:rPr lang="en" sz="3600" dirty="0" smtClean="0">
                <a:solidFill>
                  <a:srgbClr val="A5B0FE"/>
                </a:solidFill>
                <a:latin typeface="Miriam Libre" panose="020B0604020202020204" charset="-79"/>
                <a:cs typeface="Miriam Libre" panose="020B0604020202020204" charset="-79"/>
              </a:rPr>
              <a:t>dream:</a:t>
            </a:r>
          </a:p>
          <a:p>
            <a:r>
              <a:rPr lang="en" sz="3600" dirty="0" smtClean="0">
                <a:solidFill>
                  <a:srgbClr val="A5B0FE"/>
                </a:solidFill>
                <a:latin typeface="Miriam Libre" panose="020B0604020202020204" charset="-79"/>
                <a:cs typeface="Miriam Libre" panose="020B0604020202020204" charset="-79"/>
              </a:rPr>
              <a:t>circulation </a:t>
            </a:r>
            <a:endParaRPr lang="en-US" sz="3600" dirty="0">
              <a:solidFill>
                <a:srgbClr val="A5B0FE"/>
              </a:solidFill>
              <a:latin typeface="Miriam Libre" panose="020B0604020202020204" charset="-79"/>
              <a:cs typeface="Miriam Libre" panose="020B0604020202020204" charset="-79"/>
            </a:endParaRPr>
          </a:p>
        </p:txBody>
      </p:sp>
      <p:sp>
        <p:nvSpPr>
          <p:cNvPr id="6" name="Rectangle 5"/>
          <p:cNvSpPr/>
          <p:nvPr/>
        </p:nvSpPr>
        <p:spPr>
          <a:xfrm>
            <a:off x="5068955" y="167799"/>
            <a:ext cx="4075045" cy="1200329"/>
          </a:xfrm>
          <a:prstGeom prst="rect">
            <a:avLst/>
          </a:prstGeom>
        </p:spPr>
        <p:txBody>
          <a:bodyPr wrap="square">
            <a:spAutoFit/>
          </a:bodyPr>
          <a:lstStyle/>
          <a:p>
            <a:r>
              <a:rPr lang="en" sz="3600" dirty="0" smtClean="0">
                <a:solidFill>
                  <a:schemeClr val="bg1"/>
                </a:solidFill>
                <a:latin typeface="Miriam Libre" panose="020B0604020202020204" charset="-79"/>
                <a:cs typeface="Miriam Libre" panose="020B0604020202020204" charset="-79"/>
              </a:rPr>
              <a:t>reality: circulation </a:t>
            </a:r>
            <a:endParaRPr lang="en-US" sz="3600" dirty="0">
              <a:solidFill>
                <a:schemeClr val="bg1"/>
              </a:solidFill>
              <a:latin typeface="Miriam Libre" panose="020B0604020202020204" charset="-79"/>
              <a:cs typeface="Miriam Libre" panose="020B0604020202020204" charset="-79"/>
            </a:endParaRPr>
          </a:p>
        </p:txBody>
      </p:sp>
      <p:sp>
        <p:nvSpPr>
          <p:cNvPr id="11" name="Shape 299"/>
          <p:cNvSpPr txBox="1">
            <a:spLocks/>
          </p:cNvSpPr>
          <p:nvPr/>
        </p:nvSpPr>
        <p:spPr>
          <a:xfrm>
            <a:off x="639417" y="1997243"/>
            <a:ext cx="2494200"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endParaRPr lang="en-US" dirty="0"/>
          </a:p>
        </p:txBody>
      </p:sp>
      <p:sp>
        <p:nvSpPr>
          <p:cNvPr id="16" name="Shape 299"/>
          <p:cNvSpPr txBox="1">
            <a:spLocks/>
          </p:cNvSpPr>
          <p:nvPr/>
        </p:nvSpPr>
        <p:spPr>
          <a:xfrm>
            <a:off x="167425" y="3883707"/>
            <a:ext cx="4065933"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a:latin typeface="Barlow Light" panose="020B0604020202020204" charset="0"/>
              </a:rPr>
              <a:t>RFID pad’s software integrates seamlessly with existing circulation software.</a:t>
            </a:r>
          </a:p>
        </p:txBody>
      </p:sp>
      <p:sp>
        <p:nvSpPr>
          <p:cNvPr id="17" name="Shape 299"/>
          <p:cNvSpPr txBox="1">
            <a:spLocks/>
          </p:cNvSpPr>
          <p:nvPr/>
        </p:nvSpPr>
        <p:spPr>
          <a:xfrm>
            <a:off x="7144782" y="2966029"/>
            <a:ext cx="2055415" cy="31551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spcBef>
                <a:spcPts val="600"/>
              </a:spcBef>
            </a:pPr>
            <a:r>
              <a:rPr lang="en-US" sz="2000" dirty="0">
                <a:latin typeface="Barlow Light" panose="020B0604020202020204" charset="0"/>
              </a:rPr>
              <a:t>RFID pad’s software freezes often, especially when scanning multiple items. </a:t>
            </a:r>
          </a:p>
        </p:txBody>
      </p:sp>
      <p:pic>
        <p:nvPicPr>
          <p:cNvPr id="4" name="Picture 3" descr="bibliotheca software window freezing while attempting to turn off book security and check it out. "/>
          <p:cNvPicPr>
            <a:picLocks noChangeAspect="1"/>
          </p:cNvPicPr>
          <p:nvPr/>
        </p:nvPicPr>
        <p:blipFill rotWithShape="1">
          <a:blip r:embed="rId4">
            <a:extLst>
              <a:ext uri="{28A0092B-C50C-407E-A947-70E740481C1C}">
                <a14:useLocalDpi xmlns:a14="http://schemas.microsoft.com/office/drawing/2010/main" val="0"/>
              </a:ext>
            </a:extLst>
          </a:blip>
          <a:srcRect l="75036" t="28628" r="11445" b="45964"/>
          <a:stretch/>
        </p:blipFill>
        <p:spPr>
          <a:xfrm>
            <a:off x="4562062" y="1542208"/>
            <a:ext cx="2573607" cy="3601292"/>
          </a:xfrm>
          <a:prstGeom prst="rect">
            <a:avLst/>
          </a:prstGeom>
        </p:spPr>
      </p:pic>
      <p:pic>
        <p:nvPicPr>
          <p:cNvPr id="15" name="Picture 14" descr="purple, pink, and blue unicorn with sparkling galaxy swirls, lifting front le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820" y="1677043"/>
            <a:ext cx="907332" cy="907332"/>
          </a:xfrm>
          <a:prstGeom prst="rect">
            <a:avLst/>
          </a:prstGeom>
        </p:spPr>
      </p:pic>
      <p:sp>
        <p:nvSpPr>
          <p:cNvPr id="21" name="Rectangle 20"/>
          <p:cNvSpPr/>
          <p:nvPr/>
        </p:nvSpPr>
        <p:spPr>
          <a:xfrm>
            <a:off x="4562062" y="1470212"/>
            <a:ext cx="4581938" cy="719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0" y="1475997"/>
            <a:ext cx="4562062" cy="66211"/>
          </a:xfrm>
          <a:prstGeom prst="rect">
            <a:avLst/>
          </a:prstGeom>
          <a:solidFill>
            <a:srgbClr val="A5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9854802"/>
      </p:ext>
    </p:extLst>
  </p:cSld>
  <p:clrMapOvr>
    <a:masterClrMapping/>
  </p:clrMapOvr>
  <p:timing>
    <p:tnLst>
      <p:par>
        <p:cTn id="1" dur="indefinite" restart="never" nodeType="tmRoot"/>
      </p:par>
    </p:tnLst>
  </p:timing>
</p:sld>
</file>

<file path=ppt/theme/theme1.xml><?xml version="1.0" encoding="utf-8"?>
<a:theme xmlns:a="http://schemas.openxmlformats.org/drawingml/2006/main" name="Roderigo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5977</TotalTime>
  <Words>1827</Words>
  <Application>Microsoft Office PowerPoint</Application>
  <PresentationFormat>On-screen Show (16:9)</PresentationFormat>
  <Paragraphs>233</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Barlow</vt:lpstr>
      <vt:lpstr>Arial</vt:lpstr>
      <vt:lpstr>Wingdings</vt:lpstr>
      <vt:lpstr>Miriam Libre</vt:lpstr>
      <vt:lpstr>Barlow Light</vt:lpstr>
      <vt:lpstr>Calibri</vt:lpstr>
      <vt:lpstr>Roderigo template</vt:lpstr>
      <vt:lpstr>RFIDsaster</vt:lpstr>
      <vt:lpstr>The perfect library technology? </vt:lpstr>
      <vt:lpstr>2 million books</vt:lpstr>
      <vt:lpstr>Dream Timeline</vt:lpstr>
      <vt:lpstr>Real Timeline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CREDITS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RFID-saster</dc:title>
  <dc:creator>clhuffak</dc:creator>
  <cp:lastModifiedBy>Administrator</cp:lastModifiedBy>
  <cp:revision>192</cp:revision>
  <dcterms:modified xsi:type="dcterms:W3CDTF">2018-04-27T19:05:28Z</dcterms:modified>
</cp:coreProperties>
</file>